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7.xml" ContentType="application/vnd.openxmlformats-officedocument.presentationml.tags+xml"/>
  <Override PartName="/ppt/notesSlides/notesSlide2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8.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9.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33.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34.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69" r:id="rId1"/>
  </p:sldMasterIdLst>
  <p:notesMasterIdLst>
    <p:notesMasterId r:id="rId191"/>
  </p:notesMasterIdLst>
  <p:handoutMasterIdLst>
    <p:handoutMasterId r:id="rId192"/>
  </p:handoutMasterIdLst>
  <p:sldIdLst>
    <p:sldId id="2724" r:id="rId2"/>
    <p:sldId id="2688" r:id="rId3"/>
    <p:sldId id="2712" r:id="rId4"/>
    <p:sldId id="2771" r:id="rId5"/>
    <p:sldId id="1108" r:id="rId6"/>
    <p:sldId id="2578" r:id="rId7"/>
    <p:sldId id="2772" r:id="rId8"/>
    <p:sldId id="2773" r:id="rId9"/>
    <p:sldId id="2774" r:id="rId10"/>
    <p:sldId id="2775" r:id="rId11"/>
    <p:sldId id="2776" r:id="rId12"/>
    <p:sldId id="2777" r:id="rId13"/>
    <p:sldId id="2778" r:id="rId14"/>
    <p:sldId id="2779" r:id="rId15"/>
    <p:sldId id="2780" r:id="rId16"/>
    <p:sldId id="2781" r:id="rId17"/>
    <p:sldId id="2782" r:id="rId18"/>
    <p:sldId id="2783" r:id="rId19"/>
    <p:sldId id="2784" r:id="rId20"/>
    <p:sldId id="2785" r:id="rId21"/>
    <p:sldId id="2713" r:id="rId22"/>
    <p:sldId id="2621" r:id="rId23"/>
    <p:sldId id="271" r:id="rId24"/>
    <p:sldId id="2755" r:id="rId25"/>
    <p:sldId id="2756" r:id="rId26"/>
    <p:sldId id="257" r:id="rId27"/>
    <p:sldId id="2623" r:id="rId28"/>
    <p:sldId id="259" r:id="rId29"/>
    <p:sldId id="260" r:id="rId30"/>
    <p:sldId id="261" r:id="rId31"/>
    <p:sldId id="2624" r:id="rId32"/>
    <p:sldId id="263" r:id="rId33"/>
    <p:sldId id="2625" r:id="rId34"/>
    <p:sldId id="265" r:id="rId35"/>
    <p:sldId id="266" r:id="rId36"/>
    <p:sldId id="2626" r:id="rId37"/>
    <p:sldId id="268" r:id="rId38"/>
    <p:sldId id="2627" r:id="rId39"/>
    <p:sldId id="2714" r:id="rId40"/>
    <p:sldId id="2628" r:id="rId41"/>
    <p:sldId id="2629" r:id="rId42"/>
    <p:sldId id="2630" r:id="rId43"/>
    <p:sldId id="2631" r:id="rId44"/>
    <p:sldId id="2632" r:id="rId45"/>
    <p:sldId id="2633" r:id="rId46"/>
    <p:sldId id="2634" r:id="rId47"/>
    <p:sldId id="2635" r:id="rId48"/>
    <p:sldId id="2715" r:id="rId49"/>
    <p:sldId id="2636" r:id="rId50"/>
    <p:sldId id="2637" r:id="rId51"/>
    <p:sldId id="270" r:id="rId52"/>
    <p:sldId id="2638" r:id="rId53"/>
    <p:sldId id="2639" r:id="rId54"/>
    <p:sldId id="2640" r:id="rId55"/>
    <p:sldId id="274" r:id="rId56"/>
    <p:sldId id="275" r:id="rId57"/>
    <p:sldId id="276" r:id="rId58"/>
    <p:sldId id="2641" r:id="rId59"/>
    <p:sldId id="2796" r:id="rId60"/>
    <p:sldId id="2716" r:id="rId61"/>
    <p:sldId id="2739" r:id="rId62"/>
    <p:sldId id="2729" r:id="rId63"/>
    <p:sldId id="2730" r:id="rId64"/>
    <p:sldId id="2731" r:id="rId65"/>
    <p:sldId id="2644" r:id="rId66"/>
    <p:sldId id="2735" r:id="rId67"/>
    <p:sldId id="2737" r:id="rId68"/>
    <p:sldId id="2736" r:id="rId69"/>
    <p:sldId id="2733" r:id="rId70"/>
    <p:sldId id="401" r:id="rId71"/>
    <p:sldId id="2831" r:id="rId72"/>
    <p:sldId id="2738" r:id="rId73"/>
    <p:sldId id="2642" r:id="rId74"/>
    <p:sldId id="2643" r:id="rId75"/>
    <p:sldId id="2734" r:id="rId76"/>
    <p:sldId id="2645" r:id="rId77"/>
    <p:sldId id="2646" r:id="rId78"/>
    <p:sldId id="2647" r:id="rId79"/>
    <p:sldId id="2648" r:id="rId80"/>
    <p:sldId id="2649" r:id="rId81"/>
    <p:sldId id="2650" r:id="rId82"/>
    <p:sldId id="2651" r:id="rId83"/>
    <p:sldId id="2652" r:id="rId84"/>
    <p:sldId id="2653" r:id="rId85"/>
    <p:sldId id="2654" r:id="rId86"/>
    <p:sldId id="2655" r:id="rId87"/>
    <p:sldId id="2656" r:id="rId88"/>
    <p:sldId id="2657" r:id="rId89"/>
    <p:sldId id="2658" r:id="rId90"/>
    <p:sldId id="2659" r:id="rId91"/>
    <p:sldId id="2660" r:id="rId92"/>
    <p:sldId id="2661" r:id="rId93"/>
    <p:sldId id="2662" r:id="rId94"/>
    <p:sldId id="2663" r:id="rId95"/>
    <p:sldId id="2717" r:id="rId96"/>
    <p:sldId id="2699" r:id="rId97"/>
    <p:sldId id="2700" r:id="rId98"/>
    <p:sldId id="2701" r:id="rId99"/>
    <p:sldId id="2702" r:id="rId100"/>
    <p:sldId id="285" r:id="rId101"/>
    <p:sldId id="2703" r:id="rId102"/>
    <p:sldId id="283" r:id="rId103"/>
    <p:sldId id="2757" r:id="rId104"/>
    <p:sldId id="2758" r:id="rId105"/>
    <p:sldId id="2759" r:id="rId106"/>
    <p:sldId id="2760" r:id="rId107"/>
    <p:sldId id="2761" r:id="rId108"/>
    <p:sldId id="2762" r:id="rId109"/>
    <p:sldId id="2763" r:id="rId110"/>
    <p:sldId id="2764" r:id="rId111"/>
    <p:sldId id="2704" r:id="rId112"/>
    <p:sldId id="299" r:id="rId113"/>
    <p:sldId id="300" r:id="rId114"/>
    <p:sldId id="301" r:id="rId115"/>
    <p:sldId id="2769" r:id="rId116"/>
    <p:sldId id="2770" r:id="rId117"/>
    <p:sldId id="2767" r:id="rId118"/>
    <p:sldId id="303" r:id="rId119"/>
    <p:sldId id="305" r:id="rId120"/>
    <p:sldId id="306" r:id="rId121"/>
    <p:sldId id="2768" r:id="rId122"/>
    <p:sldId id="2718" r:id="rId123"/>
    <p:sldId id="2708" r:id="rId124"/>
    <p:sldId id="293" r:id="rId125"/>
    <p:sldId id="2719" r:id="rId126"/>
    <p:sldId id="2664" r:id="rId127"/>
    <p:sldId id="2665" r:id="rId128"/>
    <p:sldId id="297" r:id="rId129"/>
    <p:sldId id="296" r:id="rId130"/>
    <p:sldId id="295" r:id="rId131"/>
    <p:sldId id="294" r:id="rId132"/>
    <p:sldId id="298" r:id="rId133"/>
    <p:sldId id="288" r:id="rId134"/>
    <p:sldId id="2666" r:id="rId135"/>
    <p:sldId id="2720" r:id="rId136"/>
    <p:sldId id="2667" r:id="rId137"/>
    <p:sldId id="2668" r:id="rId138"/>
    <p:sldId id="2669" r:id="rId139"/>
    <p:sldId id="2670" r:id="rId140"/>
    <p:sldId id="2671" r:id="rId141"/>
    <p:sldId id="2672" r:id="rId142"/>
    <p:sldId id="2673" r:id="rId143"/>
    <p:sldId id="2674" r:id="rId144"/>
    <p:sldId id="2675" r:id="rId145"/>
    <p:sldId id="2676" r:id="rId146"/>
    <p:sldId id="2677" r:id="rId147"/>
    <p:sldId id="2678" r:id="rId148"/>
    <p:sldId id="2679" r:id="rId149"/>
    <p:sldId id="2680" r:id="rId150"/>
    <p:sldId id="2681" r:id="rId151"/>
    <p:sldId id="2682" r:id="rId152"/>
    <p:sldId id="2683" r:id="rId153"/>
    <p:sldId id="2684" r:id="rId154"/>
    <p:sldId id="2685" r:id="rId155"/>
    <p:sldId id="2686" r:id="rId156"/>
    <p:sldId id="2687" r:id="rId157"/>
    <p:sldId id="2797" r:id="rId158"/>
    <p:sldId id="2721" r:id="rId159"/>
    <p:sldId id="2689" r:id="rId160"/>
    <p:sldId id="2690" r:id="rId161"/>
    <p:sldId id="279" r:id="rId162"/>
    <p:sldId id="2740" r:id="rId163"/>
    <p:sldId id="2692" r:id="rId164"/>
    <p:sldId id="2693" r:id="rId165"/>
    <p:sldId id="2694" r:id="rId166"/>
    <p:sldId id="2695" r:id="rId167"/>
    <p:sldId id="2698" r:id="rId168"/>
    <p:sldId id="281" r:id="rId169"/>
    <p:sldId id="2722" r:id="rId170"/>
    <p:sldId id="256" r:id="rId171"/>
    <p:sldId id="2792" r:id="rId172"/>
    <p:sldId id="2793" r:id="rId173"/>
    <p:sldId id="2794" r:id="rId174"/>
    <p:sldId id="2795" r:id="rId175"/>
    <p:sldId id="289" r:id="rId176"/>
    <p:sldId id="290" r:id="rId177"/>
    <p:sldId id="258" r:id="rId178"/>
    <p:sldId id="262" r:id="rId179"/>
    <p:sldId id="264" r:id="rId180"/>
    <p:sldId id="267" r:id="rId181"/>
    <p:sldId id="269" r:id="rId182"/>
    <p:sldId id="272" r:id="rId183"/>
    <p:sldId id="291" r:id="rId184"/>
    <p:sldId id="277" r:id="rId185"/>
    <p:sldId id="292" r:id="rId186"/>
    <p:sldId id="282" r:id="rId187"/>
    <p:sldId id="284" r:id="rId188"/>
    <p:sldId id="2723" r:id="rId189"/>
    <p:sldId id="287" r:id="rId19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4F110F43-FFEC-4156-BB2D-2E0733E2C236}">
          <p14:sldIdLst>
            <p14:sldId id="2724"/>
            <p14:sldId id="2688"/>
          </p14:sldIdLst>
        </p14:section>
        <p14:section name="Anti-doping Intro" id="{D35CF8AD-B429-42BC-9E7E-EA6AA20DAA93}">
          <p14:sldIdLst>
            <p14:sldId id="2712"/>
            <p14:sldId id="2771"/>
            <p14:sldId id="1108"/>
            <p14:sldId id="2578"/>
            <p14:sldId id="2772"/>
            <p14:sldId id="2773"/>
            <p14:sldId id="2774"/>
            <p14:sldId id="2775"/>
            <p14:sldId id="2776"/>
            <p14:sldId id="2777"/>
            <p14:sldId id="2778"/>
            <p14:sldId id="2779"/>
            <p14:sldId id="2780"/>
            <p14:sldId id="2781"/>
            <p14:sldId id="2782"/>
            <p14:sldId id="2783"/>
            <p14:sldId id="2784"/>
            <p14:sldId id="2785"/>
            <p14:sldId id="2713"/>
          </p14:sldIdLst>
        </p14:section>
        <p14:section name="ADRVs" id="{6A24A821-DAF8-4F00-97BA-FC19F6F809F7}">
          <p14:sldIdLst>
            <p14:sldId id="2621"/>
            <p14:sldId id="271"/>
            <p14:sldId id="2755"/>
            <p14:sldId id="2756"/>
            <p14:sldId id="257"/>
            <p14:sldId id="2623"/>
            <p14:sldId id="259"/>
            <p14:sldId id="260"/>
            <p14:sldId id="261"/>
            <p14:sldId id="2624"/>
            <p14:sldId id="263"/>
            <p14:sldId id="2625"/>
            <p14:sldId id="265"/>
            <p14:sldId id="266"/>
            <p14:sldId id="2626"/>
            <p14:sldId id="268"/>
            <p14:sldId id="2627"/>
            <p14:sldId id="2714"/>
          </p14:sldIdLst>
        </p14:section>
        <p14:section name="Athletes rights &amp; responsibilities" id="{0436E053-68C0-488F-87A3-732563FFD9E3}">
          <p14:sldIdLst>
            <p14:sldId id="2628"/>
            <p14:sldId id="2629"/>
            <p14:sldId id="2630"/>
            <p14:sldId id="2631"/>
            <p14:sldId id="2632"/>
            <p14:sldId id="2633"/>
            <p14:sldId id="2634"/>
            <p14:sldId id="2635"/>
            <p14:sldId id="2715"/>
          </p14:sldIdLst>
        </p14:section>
        <p14:section name="The role of the coach" id="{B40554AF-6408-45B0-9BB9-A42855E8FFF9}">
          <p14:sldIdLst>
            <p14:sldId id="2636"/>
            <p14:sldId id="2637"/>
            <p14:sldId id="270"/>
            <p14:sldId id="2638"/>
            <p14:sldId id="2639"/>
            <p14:sldId id="2640"/>
            <p14:sldId id="274"/>
            <p14:sldId id="275"/>
            <p14:sldId id="276"/>
            <p14:sldId id="2641"/>
            <p14:sldId id="2796"/>
            <p14:sldId id="2716"/>
          </p14:sldIdLst>
        </p14:section>
        <p14:section name="Risks of supplement use" id="{F7A323B6-5D6B-4386-807E-0B5F4EB5C2C7}">
          <p14:sldIdLst>
            <p14:sldId id="2739"/>
            <p14:sldId id="2729"/>
            <p14:sldId id="2730"/>
            <p14:sldId id="2731"/>
            <p14:sldId id="2644"/>
            <p14:sldId id="2735"/>
            <p14:sldId id="2737"/>
            <p14:sldId id="2736"/>
            <p14:sldId id="2733"/>
            <p14:sldId id="401"/>
            <p14:sldId id="2831"/>
            <p14:sldId id="2738"/>
          </p14:sldIdLst>
        </p14:section>
        <p14:section name="Sample Collection Procedure" id="{C75E10B2-97BB-4AD8-9137-3A8EDE3A60D7}">
          <p14:sldIdLst>
            <p14:sldId id="2642"/>
            <p14:sldId id="2643"/>
            <p14:sldId id="2734"/>
            <p14:sldId id="2645"/>
            <p14:sldId id="2646"/>
            <p14:sldId id="2647"/>
            <p14:sldId id="2648"/>
            <p14:sldId id="2649"/>
            <p14:sldId id="2650"/>
            <p14:sldId id="2651"/>
            <p14:sldId id="2652"/>
            <p14:sldId id="2653"/>
            <p14:sldId id="2654"/>
            <p14:sldId id="2655"/>
            <p14:sldId id="2656"/>
            <p14:sldId id="2657"/>
            <p14:sldId id="2658"/>
            <p14:sldId id="2659"/>
            <p14:sldId id="2660"/>
            <p14:sldId id="2661"/>
            <p14:sldId id="2662"/>
            <p14:sldId id="2663"/>
            <p14:sldId id="2717"/>
          </p14:sldIdLst>
        </p14:section>
        <p14:section name="ADAMS &amp; RTP" id="{35FDD56C-31F3-46B2-8187-92E9D9380765}">
          <p14:sldIdLst>
            <p14:sldId id="2699"/>
            <p14:sldId id="2700"/>
            <p14:sldId id="2701"/>
            <p14:sldId id="2702"/>
            <p14:sldId id="285"/>
            <p14:sldId id="2703"/>
            <p14:sldId id="283"/>
            <p14:sldId id="2757"/>
            <p14:sldId id="2758"/>
            <p14:sldId id="2759"/>
            <p14:sldId id="2760"/>
            <p14:sldId id="2761"/>
            <p14:sldId id="2762"/>
            <p14:sldId id="2763"/>
            <p14:sldId id="2764"/>
            <p14:sldId id="2704"/>
            <p14:sldId id="299"/>
            <p14:sldId id="300"/>
            <p14:sldId id="301"/>
            <p14:sldId id="2769"/>
            <p14:sldId id="2770"/>
            <p14:sldId id="2767"/>
            <p14:sldId id="303"/>
            <p14:sldId id="305"/>
            <p14:sldId id="306"/>
            <p14:sldId id="2768"/>
            <p14:sldId id="2718"/>
          </p14:sldIdLst>
        </p14:section>
        <p14:section name="ABP" id="{6C080596-DEE4-40E4-BBCF-9B5D10CA1C09}">
          <p14:sldIdLst>
            <p14:sldId id="2708"/>
            <p14:sldId id="293"/>
            <p14:sldId id="2719"/>
          </p14:sldIdLst>
        </p14:section>
        <p14:section name="Health, psychological and social consequences" id="{39FF5DE5-EF85-452A-A784-DE7A022C6DC9}">
          <p14:sldIdLst>
            <p14:sldId id="2664"/>
            <p14:sldId id="2665"/>
            <p14:sldId id="297"/>
            <p14:sldId id="296"/>
            <p14:sldId id="295"/>
            <p14:sldId id="294"/>
            <p14:sldId id="298"/>
            <p14:sldId id="288"/>
            <p14:sldId id="2666"/>
            <p14:sldId id="2720"/>
          </p14:sldIdLst>
        </p14:section>
        <p14:section name="Prohibited List &amp; TUEs" id="{13D83B3B-BB32-4604-800E-6D9723BC2A32}">
          <p14:sldIdLst>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 id="2685"/>
            <p14:sldId id="2686"/>
            <p14:sldId id="2687"/>
            <p14:sldId id="2797"/>
            <p14:sldId id="2721"/>
          </p14:sldIdLst>
        </p14:section>
        <p14:section name="Intelligence &amp; Investigation" id="{260926D6-A54B-4CBC-A1D0-282244E1FA8F}">
          <p14:sldIdLst>
            <p14:sldId id="2689"/>
            <p14:sldId id="2690"/>
            <p14:sldId id="279"/>
            <p14:sldId id="2740"/>
            <p14:sldId id="2692"/>
            <p14:sldId id="2693"/>
            <p14:sldId id="2694"/>
            <p14:sldId id="2695"/>
            <p14:sldId id="2698"/>
            <p14:sldId id="281"/>
            <p14:sldId id="2722"/>
          </p14:sldIdLst>
        </p14:section>
        <p14:section name="Case studies" id="{32AE2390-63AA-4887-9693-C5546314D3CB}">
          <p14:sldIdLst>
            <p14:sldId id="256"/>
            <p14:sldId id="2792"/>
            <p14:sldId id="2793"/>
            <p14:sldId id="2794"/>
            <p14:sldId id="2795"/>
            <p14:sldId id="289"/>
            <p14:sldId id="290"/>
            <p14:sldId id="258"/>
            <p14:sldId id="262"/>
            <p14:sldId id="264"/>
            <p14:sldId id="267"/>
            <p14:sldId id="269"/>
            <p14:sldId id="272"/>
            <p14:sldId id="291"/>
            <p14:sldId id="277"/>
            <p14:sldId id="292"/>
            <p14:sldId id="282"/>
            <p14:sldId id="284"/>
            <p14:sldId id="2723"/>
            <p14:sldId id="2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B1B"/>
    <a:srgbClr val="0CCEFC"/>
    <a:srgbClr val="CE0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2A324-173A-46A3-AEA3-C89BA6EE116A}" v="65" dt="2025-03-20T10:41:53.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94660"/>
  </p:normalViewPr>
  <p:slideViewPr>
    <p:cSldViewPr snapToGrid="0">
      <p:cViewPr varScale="1">
        <p:scale>
          <a:sx n="105" d="100"/>
          <a:sy n="105" d="100"/>
        </p:scale>
        <p:origin x="564" y="96"/>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microsoft.com/office/2016/11/relationships/changesInfo" Target="changesInfos/changesInfo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microsoft.com/office/2015/10/relationships/revisionInfo" Target="revisionInfo.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s Braoudakis" userId="303a3f38-6188-44eb-a100-255441c4025b" providerId="ADAL" clId="{7182A324-173A-46A3-AEA3-C89BA6EE116A}"/>
    <pc:docChg chg="undo custSel mod addSld delSld modSld sldOrd addSection delSection modSection">
      <pc:chgData name="Dimitris Braoudakis" userId="303a3f38-6188-44eb-a100-255441c4025b" providerId="ADAL" clId="{7182A324-173A-46A3-AEA3-C89BA6EE116A}" dt="2025-03-20T11:33:02.184" v="170"/>
      <pc:docMkLst>
        <pc:docMk/>
      </pc:docMkLst>
      <pc:sldChg chg="addSp delSp modSp mod">
        <pc:chgData name="Dimitris Braoudakis" userId="303a3f38-6188-44eb-a100-255441c4025b" providerId="ADAL" clId="{7182A324-173A-46A3-AEA3-C89BA6EE116A}" dt="2025-03-20T09:58:44.903" v="128" actId="14100"/>
        <pc:sldMkLst>
          <pc:docMk/>
          <pc:sldMk cId="255891186" sldId="281"/>
        </pc:sldMkLst>
        <pc:picChg chg="add mod">
          <ac:chgData name="Dimitris Braoudakis" userId="303a3f38-6188-44eb-a100-255441c4025b" providerId="ADAL" clId="{7182A324-173A-46A3-AEA3-C89BA6EE116A}" dt="2025-03-20T09:58:44.903" v="128" actId="14100"/>
          <ac:picMkLst>
            <pc:docMk/>
            <pc:sldMk cId="255891186" sldId="281"/>
            <ac:picMk id="3" creationId="{89D38E34-17BA-D6AE-9179-903E7CDF0DBF}"/>
          </ac:picMkLst>
        </pc:picChg>
        <pc:picChg chg="del">
          <ac:chgData name="Dimitris Braoudakis" userId="303a3f38-6188-44eb-a100-255441c4025b" providerId="ADAL" clId="{7182A324-173A-46A3-AEA3-C89BA6EE116A}" dt="2025-03-20T09:56:25.597" v="124" actId="478"/>
          <ac:picMkLst>
            <pc:docMk/>
            <pc:sldMk cId="255891186" sldId="281"/>
            <ac:picMk id="4" creationId="{F0C8F39E-C150-5378-DD33-0B75FD93B1B0}"/>
          </ac:picMkLst>
        </pc:picChg>
        <pc:picChg chg="add mod">
          <ac:chgData name="Dimitris Braoudakis" userId="303a3f38-6188-44eb-a100-255441c4025b" providerId="ADAL" clId="{7182A324-173A-46A3-AEA3-C89BA6EE116A}" dt="2025-03-20T09:57:48.504" v="126"/>
          <ac:picMkLst>
            <pc:docMk/>
            <pc:sldMk cId="255891186" sldId="281"/>
            <ac:picMk id="5" creationId="{305AB0DB-3DC5-785F-F257-A9BBF242A559}"/>
          </ac:picMkLst>
        </pc:picChg>
      </pc:sldChg>
      <pc:sldChg chg="modSp mod">
        <pc:chgData name="Dimitris Braoudakis" userId="303a3f38-6188-44eb-a100-255441c4025b" providerId="ADAL" clId="{7182A324-173A-46A3-AEA3-C89BA6EE116A}" dt="2025-03-19T16:17:05.182" v="36" actId="403"/>
        <pc:sldMkLst>
          <pc:docMk/>
          <pc:sldMk cId="3921917764" sldId="284"/>
        </pc:sldMkLst>
        <pc:graphicFrameChg chg="modGraphic">
          <ac:chgData name="Dimitris Braoudakis" userId="303a3f38-6188-44eb-a100-255441c4025b" providerId="ADAL" clId="{7182A324-173A-46A3-AEA3-C89BA6EE116A}" dt="2025-03-19T16:17:05.182" v="36" actId="403"/>
          <ac:graphicFrameMkLst>
            <pc:docMk/>
            <pc:sldMk cId="3921917764" sldId="284"/>
            <ac:graphicFrameMk id="2" creationId="{6003120C-79AF-CE4F-6EAB-62A44943C656}"/>
          </ac:graphicFrameMkLst>
        </pc:graphicFrameChg>
      </pc:sldChg>
      <pc:sldChg chg="modSp">
        <pc:chgData name="Dimitris Braoudakis" userId="303a3f38-6188-44eb-a100-255441c4025b" providerId="ADAL" clId="{7182A324-173A-46A3-AEA3-C89BA6EE116A}" dt="2025-03-20T09:43:14.452" v="107" actId="20577"/>
        <pc:sldMkLst>
          <pc:docMk/>
          <pc:sldMk cId="1001898280" sldId="285"/>
        </pc:sldMkLst>
        <pc:spChg chg="mod">
          <ac:chgData name="Dimitris Braoudakis" userId="303a3f38-6188-44eb-a100-255441c4025b" providerId="ADAL" clId="{7182A324-173A-46A3-AEA3-C89BA6EE116A}" dt="2025-03-20T09:43:14.452" v="107" actId="20577"/>
          <ac:spMkLst>
            <pc:docMk/>
            <pc:sldMk cId="1001898280" sldId="285"/>
            <ac:spMk id="6" creationId="{C961BE1E-7BB8-E4AB-DF45-FAE5149BCA02}"/>
          </ac:spMkLst>
        </pc:spChg>
      </pc:sldChg>
      <pc:sldChg chg="add del ord">
        <pc:chgData name="Dimitris Braoudakis" userId="303a3f38-6188-44eb-a100-255441c4025b" providerId="ADAL" clId="{7182A324-173A-46A3-AEA3-C89BA6EE116A}" dt="2025-03-19T16:15:05.831" v="5"/>
        <pc:sldMkLst>
          <pc:docMk/>
          <pc:sldMk cId="4005337837" sldId="287"/>
        </pc:sldMkLst>
      </pc:sldChg>
      <pc:sldChg chg="addSp delSp modSp mod delAnim">
        <pc:chgData name="Dimitris Braoudakis" userId="303a3f38-6188-44eb-a100-255441c4025b" providerId="ADAL" clId="{7182A324-173A-46A3-AEA3-C89BA6EE116A}" dt="2025-03-20T10:41:38.039" v="161" actId="1037"/>
        <pc:sldMkLst>
          <pc:docMk/>
          <pc:sldMk cId="2339580307" sldId="294"/>
        </pc:sldMkLst>
        <pc:picChg chg="add mod">
          <ac:chgData name="Dimitris Braoudakis" userId="303a3f38-6188-44eb-a100-255441c4025b" providerId="ADAL" clId="{7182A324-173A-46A3-AEA3-C89BA6EE116A}" dt="2025-03-20T10:41:38.039" v="161" actId="1037"/>
          <ac:picMkLst>
            <pc:docMk/>
            <pc:sldMk cId="2339580307" sldId="294"/>
            <ac:picMk id="3" creationId="{72D742F8-5DE0-DBC7-A847-26A148E8B60D}"/>
          </ac:picMkLst>
        </pc:picChg>
        <pc:picChg chg="del">
          <ac:chgData name="Dimitris Braoudakis" userId="303a3f38-6188-44eb-a100-255441c4025b" providerId="ADAL" clId="{7182A324-173A-46A3-AEA3-C89BA6EE116A}" dt="2025-03-20T10:41:36.847" v="160" actId="478"/>
          <ac:picMkLst>
            <pc:docMk/>
            <pc:sldMk cId="2339580307" sldId="294"/>
            <ac:picMk id="7" creationId="{CF4AAEFD-72AE-4514-3BEB-2BF769F1DC29}"/>
          </ac:picMkLst>
        </pc:picChg>
      </pc:sldChg>
      <pc:sldChg chg="addSp delSp modSp mod delAnim">
        <pc:chgData name="Dimitris Braoudakis" userId="303a3f38-6188-44eb-a100-255441c4025b" providerId="ADAL" clId="{7182A324-173A-46A3-AEA3-C89BA6EE116A}" dt="2025-03-20T10:41:12.951" v="157" actId="1037"/>
        <pc:sldMkLst>
          <pc:docMk/>
          <pc:sldMk cId="4247786032" sldId="295"/>
        </pc:sldMkLst>
        <pc:picChg chg="del">
          <ac:chgData name="Dimitris Braoudakis" userId="303a3f38-6188-44eb-a100-255441c4025b" providerId="ADAL" clId="{7182A324-173A-46A3-AEA3-C89BA6EE116A}" dt="2025-03-20T10:41:11.629" v="156" actId="478"/>
          <ac:picMkLst>
            <pc:docMk/>
            <pc:sldMk cId="4247786032" sldId="295"/>
            <ac:picMk id="3" creationId="{AE863B61-6ECE-98E1-E69F-AAFD715FB3F4}"/>
          </ac:picMkLst>
        </pc:picChg>
        <pc:picChg chg="add mod">
          <ac:chgData name="Dimitris Braoudakis" userId="303a3f38-6188-44eb-a100-255441c4025b" providerId="ADAL" clId="{7182A324-173A-46A3-AEA3-C89BA6EE116A}" dt="2025-03-20T10:41:12.951" v="157" actId="1037"/>
          <ac:picMkLst>
            <pc:docMk/>
            <pc:sldMk cId="4247786032" sldId="295"/>
            <ac:picMk id="4" creationId="{13BF0F07-33EB-35BD-B137-CAD82605B1CE}"/>
          </ac:picMkLst>
        </pc:picChg>
      </pc:sldChg>
      <pc:sldChg chg="addSp delSp modSp mod delAnim">
        <pc:chgData name="Dimitris Braoudakis" userId="303a3f38-6188-44eb-a100-255441c4025b" providerId="ADAL" clId="{7182A324-173A-46A3-AEA3-C89BA6EE116A}" dt="2025-03-20T10:40:54.075" v="153" actId="1037"/>
        <pc:sldMkLst>
          <pc:docMk/>
          <pc:sldMk cId="4216976095" sldId="296"/>
        </pc:sldMkLst>
        <pc:picChg chg="add mod">
          <ac:chgData name="Dimitris Braoudakis" userId="303a3f38-6188-44eb-a100-255441c4025b" providerId="ADAL" clId="{7182A324-173A-46A3-AEA3-C89BA6EE116A}" dt="2025-03-20T10:40:54.075" v="153" actId="1037"/>
          <ac:picMkLst>
            <pc:docMk/>
            <pc:sldMk cId="4216976095" sldId="296"/>
            <ac:picMk id="3" creationId="{651F086C-20AD-3FB3-E077-94B25878C5B3}"/>
          </ac:picMkLst>
        </pc:picChg>
        <pc:picChg chg="del">
          <ac:chgData name="Dimitris Braoudakis" userId="303a3f38-6188-44eb-a100-255441c4025b" providerId="ADAL" clId="{7182A324-173A-46A3-AEA3-C89BA6EE116A}" dt="2025-03-20T10:40:52.210" v="152" actId="478"/>
          <ac:picMkLst>
            <pc:docMk/>
            <pc:sldMk cId="4216976095" sldId="296"/>
            <ac:picMk id="7" creationId="{6581644B-F0F8-DFF0-732E-72FE3FC1C391}"/>
          </ac:picMkLst>
        </pc:picChg>
      </pc:sldChg>
      <pc:sldChg chg="addSp delSp modSp mod addAnim delAnim">
        <pc:chgData name="Dimitris Braoudakis" userId="303a3f38-6188-44eb-a100-255441c4025b" providerId="ADAL" clId="{7182A324-173A-46A3-AEA3-C89BA6EE116A}" dt="2025-03-20T10:40:31.029" v="149" actId="1037"/>
        <pc:sldMkLst>
          <pc:docMk/>
          <pc:sldMk cId="1442864795" sldId="297"/>
        </pc:sldMkLst>
        <pc:spChg chg="mod">
          <ac:chgData name="Dimitris Braoudakis" userId="303a3f38-6188-44eb-a100-255441c4025b" providerId="ADAL" clId="{7182A324-173A-46A3-AEA3-C89BA6EE116A}" dt="2025-03-20T09:52:53.061" v="108" actId="20577"/>
          <ac:spMkLst>
            <pc:docMk/>
            <pc:sldMk cId="1442864795" sldId="297"/>
            <ac:spMk id="91" creationId="{443342D1-5E2A-6BDF-91B7-5C9A52286CF6}"/>
          </ac:spMkLst>
        </pc:spChg>
        <pc:picChg chg="add del">
          <ac:chgData name="Dimitris Braoudakis" userId="303a3f38-6188-44eb-a100-255441c4025b" providerId="ADAL" clId="{7182A324-173A-46A3-AEA3-C89BA6EE116A}" dt="2025-03-20T10:40:29.710" v="148" actId="478"/>
          <ac:picMkLst>
            <pc:docMk/>
            <pc:sldMk cId="1442864795" sldId="297"/>
            <ac:picMk id="4" creationId="{ADB27F43-EE65-56AD-4AA5-C6A034C83C62}"/>
          </ac:picMkLst>
        </pc:picChg>
        <pc:picChg chg="add mod">
          <ac:chgData name="Dimitris Braoudakis" userId="303a3f38-6188-44eb-a100-255441c4025b" providerId="ADAL" clId="{7182A324-173A-46A3-AEA3-C89BA6EE116A}" dt="2025-03-20T10:37:21.635" v="145" actId="1037"/>
          <ac:picMkLst>
            <pc:docMk/>
            <pc:sldMk cId="1442864795" sldId="297"/>
            <ac:picMk id="5" creationId="{44281304-3B6F-B7D8-9FCF-4070F3F52732}"/>
          </ac:picMkLst>
        </pc:picChg>
        <pc:picChg chg="add mod">
          <ac:chgData name="Dimitris Braoudakis" userId="303a3f38-6188-44eb-a100-255441c4025b" providerId="ADAL" clId="{7182A324-173A-46A3-AEA3-C89BA6EE116A}" dt="2025-03-20T10:40:31.029" v="149" actId="1037"/>
          <ac:picMkLst>
            <pc:docMk/>
            <pc:sldMk cId="1442864795" sldId="297"/>
            <ac:picMk id="5" creationId="{C3C90F92-4230-4C7F-3AFB-3F8D8941C580}"/>
          </ac:picMkLst>
        </pc:picChg>
      </pc:sldChg>
      <pc:sldChg chg="addSp delSp modSp mod delAnim">
        <pc:chgData name="Dimitris Braoudakis" userId="303a3f38-6188-44eb-a100-255441c4025b" providerId="ADAL" clId="{7182A324-173A-46A3-AEA3-C89BA6EE116A}" dt="2025-03-20T10:42:01.893" v="165" actId="1037"/>
        <pc:sldMkLst>
          <pc:docMk/>
          <pc:sldMk cId="3695297886" sldId="298"/>
        </pc:sldMkLst>
        <pc:picChg chg="add mod">
          <ac:chgData name="Dimitris Braoudakis" userId="303a3f38-6188-44eb-a100-255441c4025b" providerId="ADAL" clId="{7182A324-173A-46A3-AEA3-C89BA6EE116A}" dt="2025-03-20T10:42:01.893" v="165" actId="1037"/>
          <ac:picMkLst>
            <pc:docMk/>
            <pc:sldMk cId="3695297886" sldId="298"/>
            <ac:picMk id="3" creationId="{92F8A05B-3977-94D3-0711-14194BE7B879}"/>
          </ac:picMkLst>
        </pc:picChg>
        <pc:picChg chg="del">
          <ac:chgData name="Dimitris Braoudakis" userId="303a3f38-6188-44eb-a100-255441c4025b" providerId="ADAL" clId="{7182A324-173A-46A3-AEA3-C89BA6EE116A}" dt="2025-03-20T10:42:00.254" v="164" actId="478"/>
          <ac:picMkLst>
            <pc:docMk/>
            <pc:sldMk cId="3695297886" sldId="298"/>
            <ac:picMk id="4" creationId="{0487662C-5449-3C29-FB3E-D541BEB09352}"/>
          </ac:picMkLst>
        </pc:picChg>
      </pc:sldChg>
      <pc:sldChg chg="del">
        <pc:chgData name="Dimitris Braoudakis" userId="303a3f38-6188-44eb-a100-255441c4025b" providerId="ADAL" clId="{7182A324-173A-46A3-AEA3-C89BA6EE116A}" dt="2025-03-19T16:14:51.209" v="0" actId="47"/>
        <pc:sldMkLst>
          <pc:docMk/>
          <pc:sldMk cId="3257778237" sldId="302"/>
        </pc:sldMkLst>
      </pc:sldChg>
      <pc:sldChg chg="del">
        <pc:chgData name="Dimitris Braoudakis" userId="303a3f38-6188-44eb-a100-255441c4025b" providerId="ADAL" clId="{7182A324-173A-46A3-AEA3-C89BA6EE116A}" dt="2025-03-19T16:14:51.209" v="0" actId="47"/>
        <pc:sldMkLst>
          <pc:docMk/>
          <pc:sldMk cId="3113797916" sldId="304"/>
        </pc:sldMkLst>
      </pc:sldChg>
      <pc:sldChg chg="del">
        <pc:chgData name="Dimitris Braoudakis" userId="303a3f38-6188-44eb-a100-255441c4025b" providerId="ADAL" clId="{7182A324-173A-46A3-AEA3-C89BA6EE116A}" dt="2025-03-19T16:14:51.209" v="0" actId="47"/>
        <pc:sldMkLst>
          <pc:docMk/>
          <pc:sldMk cId="2549329826" sldId="307"/>
        </pc:sldMkLst>
      </pc:sldChg>
      <pc:sldChg chg="del">
        <pc:chgData name="Dimitris Braoudakis" userId="303a3f38-6188-44eb-a100-255441c4025b" providerId="ADAL" clId="{7182A324-173A-46A3-AEA3-C89BA6EE116A}" dt="2025-03-19T16:14:51.209" v="0" actId="47"/>
        <pc:sldMkLst>
          <pc:docMk/>
          <pc:sldMk cId="3824810086" sldId="308"/>
        </pc:sldMkLst>
      </pc:sldChg>
      <pc:sldChg chg="modSp mod">
        <pc:chgData name="Dimitris Braoudakis" userId="303a3f38-6188-44eb-a100-255441c4025b" providerId="ADAL" clId="{7182A324-173A-46A3-AEA3-C89BA6EE116A}" dt="2025-03-19T16:27:02.384" v="60" actId="20577"/>
        <pc:sldMkLst>
          <pc:docMk/>
          <pc:sldMk cId="2717099493" sldId="1108"/>
        </pc:sldMkLst>
        <pc:spChg chg="mod">
          <ac:chgData name="Dimitris Braoudakis" userId="303a3f38-6188-44eb-a100-255441c4025b" providerId="ADAL" clId="{7182A324-173A-46A3-AEA3-C89BA6EE116A}" dt="2025-03-19T16:27:02.384" v="60" actId="20577"/>
          <ac:spMkLst>
            <pc:docMk/>
            <pc:sldMk cId="2717099493" sldId="1108"/>
            <ac:spMk id="34" creationId="{64BA5926-EAC2-47E8-A319-25D751E7B7CD}"/>
          </ac:spMkLst>
        </pc:spChg>
      </pc:sldChg>
      <pc:sldChg chg="modSp">
        <pc:chgData name="Dimitris Braoudakis" userId="303a3f38-6188-44eb-a100-255441c4025b" providerId="ADAL" clId="{7182A324-173A-46A3-AEA3-C89BA6EE116A}" dt="2025-03-20T09:19:45.359" v="72" actId="20577"/>
        <pc:sldMkLst>
          <pc:docMk/>
          <pc:sldMk cId="1045132174" sldId="2645"/>
        </pc:sldMkLst>
        <pc:spChg chg="mod">
          <ac:chgData name="Dimitris Braoudakis" userId="303a3f38-6188-44eb-a100-255441c4025b" providerId="ADAL" clId="{7182A324-173A-46A3-AEA3-C89BA6EE116A}" dt="2025-03-20T09:19:36.094" v="71" actId="20577"/>
          <ac:spMkLst>
            <pc:docMk/>
            <pc:sldMk cId="1045132174" sldId="2645"/>
            <ac:spMk id="8" creationId="{AAC948B6-B31A-F169-EA88-633D4AD835FF}"/>
          </ac:spMkLst>
        </pc:spChg>
        <pc:spChg chg="mod">
          <ac:chgData name="Dimitris Braoudakis" userId="303a3f38-6188-44eb-a100-255441c4025b" providerId="ADAL" clId="{7182A324-173A-46A3-AEA3-C89BA6EE116A}" dt="2025-03-20T09:19:45.359" v="72" actId="20577"/>
          <ac:spMkLst>
            <pc:docMk/>
            <pc:sldMk cId="1045132174" sldId="2645"/>
            <ac:spMk id="18" creationId="{47BCB3B4-AC7D-044C-74FF-D584372C1B78}"/>
          </ac:spMkLst>
        </pc:spChg>
      </pc:sldChg>
      <pc:sldChg chg="modSp mod">
        <pc:chgData name="Dimitris Braoudakis" userId="303a3f38-6188-44eb-a100-255441c4025b" providerId="ADAL" clId="{7182A324-173A-46A3-AEA3-C89BA6EE116A}" dt="2025-03-20T09:29:52.782" v="95"/>
        <pc:sldMkLst>
          <pc:docMk/>
          <pc:sldMk cId="1322395807" sldId="2649"/>
        </pc:sldMkLst>
        <pc:spChg chg="mod">
          <ac:chgData name="Dimitris Braoudakis" userId="303a3f38-6188-44eb-a100-255441c4025b" providerId="ADAL" clId="{7182A324-173A-46A3-AEA3-C89BA6EE116A}" dt="2025-03-20T09:29:52.782" v="95"/>
          <ac:spMkLst>
            <pc:docMk/>
            <pc:sldMk cId="1322395807" sldId="2649"/>
            <ac:spMk id="18" creationId="{21B388CF-8838-54CA-6192-8022763A7B08}"/>
          </ac:spMkLst>
        </pc:spChg>
      </pc:sldChg>
      <pc:sldChg chg="modSp">
        <pc:chgData name="Dimitris Braoudakis" userId="303a3f38-6188-44eb-a100-255441c4025b" providerId="ADAL" clId="{7182A324-173A-46A3-AEA3-C89BA6EE116A}" dt="2025-03-20T09:30:29.975" v="97" actId="20577"/>
        <pc:sldMkLst>
          <pc:docMk/>
          <pc:sldMk cId="4037764180" sldId="2656"/>
        </pc:sldMkLst>
        <pc:graphicFrameChg chg="mod">
          <ac:chgData name="Dimitris Braoudakis" userId="303a3f38-6188-44eb-a100-255441c4025b" providerId="ADAL" clId="{7182A324-173A-46A3-AEA3-C89BA6EE116A}" dt="2025-03-20T09:30:29.975" v="97" actId="20577"/>
          <ac:graphicFrameMkLst>
            <pc:docMk/>
            <pc:sldMk cId="4037764180" sldId="2656"/>
            <ac:graphicFrameMk id="29" creationId="{195C70A2-ECF7-6BDD-C289-84088F70A9FF}"/>
          </ac:graphicFrameMkLst>
        </pc:graphicFrameChg>
      </pc:sldChg>
      <pc:sldChg chg="modSp mod">
        <pc:chgData name="Dimitris Braoudakis" userId="303a3f38-6188-44eb-a100-255441c4025b" providerId="ADAL" clId="{7182A324-173A-46A3-AEA3-C89BA6EE116A}" dt="2025-03-20T10:42:42.803" v="169" actId="14100"/>
        <pc:sldMkLst>
          <pc:docMk/>
          <pc:sldMk cId="2797327622" sldId="2666"/>
        </pc:sldMkLst>
        <pc:picChg chg="mod">
          <ac:chgData name="Dimitris Braoudakis" userId="303a3f38-6188-44eb-a100-255441c4025b" providerId="ADAL" clId="{7182A324-173A-46A3-AEA3-C89BA6EE116A}" dt="2025-03-20T10:42:42.803" v="169" actId="14100"/>
          <ac:picMkLst>
            <pc:docMk/>
            <pc:sldMk cId="2797327622" sldId="2666"/>
            <ac:picMk id="4" creationId="{4A18D857-DD66-FFB3-6FCD-EF9514DC7D28}"/>
          </ac:picMkLst>
        </pc:picChg>
      </pc:sldChg>
      <pc:sldChg chg="modSp mod">
        <pc:chgData name="Dimitris Braoudakis" userId="303a3f38-6188-44eb-a100-255441c4025b" providerId="ADAL" clId="{7182A324-173A-46A3-AEA3-C89BA6EE116A}" dt="2025-03-19T16:20:37.668" v="57" actId="20577"/>
        <pc:sldMkLst>
          <pc:docMk/>
          <pc:sldMk cId="3299079674" sldId="2683"/>
        </pc:sldMkLst>
        <pc:spChg chg="mod">
          <ac:chgData name="Dimitris Braoudakis" userId="303a3f38-6188-44eb-a100-255441c4025b" providerId="ADAL" clId="{7182A324-173A-46A3-AEA3-C89BA6EE116A}" dt="2025-03-19T16:20:37.668" v="57" actId="20577"/>
          <ac:spMkLst>
            <pc:docMk/>
            <pc:sldMk cId="3299079674" sldId="2683"/>
            <ac:spMk id="6" creationId="{BE4EA6E1-1D0E-4814-9203-E4B0FCC51FDE}"/>
          </ac:spMkLst>
        </pc:spChg>
      </pc:sldChg>
      <pc:sldChg chg="modSp">
        <pc:chgData name="Dimitris Braoudakis" userId="303a3f38-6188-44eb-a100-255441c4025b" providerId="ADAL" clId="{7182A324-173A-46A3-AEA3-C89BA6EE116A}" dt="2025-03-20T09:54:17.706" v="120" actId="20577"/>
        <pc:sldMkLst>
          <pc:docMk/>
          <pc:sldMk cId="2891338434" sldId="2686"/>
        </pc:sldMkLst>
        <pc:graphicFrameChg chg="mod">
          <ac:chgData name="Dimitris Braoudakis" userId="303a3f38-6188-44eb-a100-255441c4025b" providerId="ADAL" clId="{7182A324-173A-46A3-AEA3-C89BA6EE116A}" dt="2025-03-20T09:54:17.706" v="120" actId="20577"/>
          <ac:graphicFrameMkLst>
            <pc:docMk/>
            <pc:sldMk cId="2891338434" sldId="2686"/>
            <ac:graphicFrameMk id="7" creationId="{BB622E3A-4873-CA18-80C5-18AF9E733872}"/>
          </ac:graphicFrameMkLst>
        </pc:graphicFrameChg>
      </pc:sldChg>
      <pc:sldChg chg="modSp mod">
        <pc:chgData name="Dimitris Braoudakis" userId="303a3f38-6188-44eb-a100-255441c4025b" providerId="ADAL" clId="{7182A324-173A-46A3-AEA3-C89BA6EE116A}" dt="2025-03-19T16:16:23.964" v="26" actId="20577"/>
        <pc:sldMkLst>
          <pc:docMk/>
          <pc:sldMk cId="2291123673" sldId="2688"/>
        </pc:sldMkLst>
        <pc:spChg chg="mod">
          <ac:chgData name="Dimitris Braoudakis" userId="303a3f38-6188-44eb-a100-255441c4025b" providerId="ADAL" clId="{7182A324-173A-46A3-AEA3-C89BA6EE116A}" dt="2025-03-19T16:16:23.964" v="26" actId="20577"/>
          <ac:spMkLst>
            <pc:docMk/>
            <pc:sldMk cId="2291123673" sldId="2688"/>
            <ac:spMk id="3" creationId="{8F89D8EB-FEF1-6077-0C2E-1E1C1949780F}"/>
          </ac:spMkLst>
        </pc:spChg>
      </pc:sldChg>
      <pc:sldChg chg="modSp mod">
        <pc:chgData name="Dimitris Braoudakis" userId="303a3f38-6188-44eb-a100-255441c4025b" providerId="ADAL" clId="{7182A324-173A-46A3-AEA3-C89BA6EE116A}" dt="2025-03-20T09:56:08.326" v="123" actId="1076"/>
        <pc:sldMkLst>
          <pc:docMk/>
          <pc:sldMk cId="856552522" sldId="2693"/>
        </pc:sldMkLst>
        <pc:spChg chg="mod">
          <ac:chgData name="Dimitris Braoudakis" userId="303a3f38-6188-44eb-a100-255441c4025b" providerId="ADAL" clId="{7182A324-173A-46A3-AEA3-C89BA6EE116A}" dt="2025-03-20T09:56:08.326" v="123" actId="1076"/>
          <ac:spMkLst>
            <pc:docMk/>
            <pc:sldMk cId="856552522" sldId="2693"/>
            <ac:spMk id="3" creationId="{92D3C974-9675-1A9F-A7C3-D4A04C0BBD37}"/>
          </ac:spMkLst>
        </pc:spChg>
        <pc:spChg chg="mod">
          <ac:chgData name="Dimitris Braoudakis" userId="303a3f38-6188-44eb-a100-255441c4025b" providerId="ADAL" clId="{7182A324-173A-46A3-AEA3-C89BA6EE116A}" dt="2025-03-20T09:56:05.801" v="122" actId="14100"/>
          <ac:spMkLst>
            <pc:docMk/>
            <pc:sldMk cId="856552522" sldId="2693"/>
            <ac:spMk id="8" creationId="{42F5EA45-EC0F-172F-69DB-211C9D0F2B70}"/>
          </ac:spMkLst>
        </pc:spChg>
      </pc:sldChg>
      <pc:sldChg chg="del">
        <pc:chgData name="Dimitris Braoudakis" userId="303a3f38-6188-44eb-a100-255441c4025b" providerId="ADAL" clId="{7182A324-173A-46A3-AEA3-C89BA6EE116A}" dt="2025-03-19T16:18:32.739" v="42" actId="47"/>
        <pc:sldMkLst>
          <pc:docMk/>
          <pc:sldMk cId="3920425055" sldId="2696"/>
        </pc:sldMkLst>
      </pc:sldChg>
      <pc:sldChg chg="addSp modSp mod">
        <pc:chgData name="Dimitris Braoudakis" userId="303a3f38-6188-44eb-a100-255441c4025b" providerId="ADAL" clId="{7182A324-173A-46A3-AEA3-C89BA6EE116A}" dt="2025-03-20T10:00:29.444" v="138" actId="14100"/>
        <pc:sldMkLst>
          <pc:docMk/>
          <pc:sldMk cId="3635119510" sldId="2698"/>
        </pc:sldMkLst>
        <pc:spChg chg="mod">
          <ac:chgData name="Dimitris Braoudakis" userId="303a3f38-6188-44eb-a100-255441c4025b" providerId="ADAL" clId="{7182A324-173A-46A3-AEA3-C89BA6EE116A}" dt="2025-03-20T10:00:29.444" v="138" actId="14100"/>
          <ac:spMkLst>
            <pc:docMk/>
            <pc:sldMk cId="3635119510" sldId="2698"/>
            <ac:spMk id="10" creationId="{1192F5EF-9827-770B-B3A7-F259FC2C2744}"/>
          </ac:spMkLst>
        </pc:spChg>
        <pc:picChg chg="add mod">
          <ac:chgData name="Dimitris Braoudakis" userId="303a3f38-6188-44eb-a100-255441c4025b" providerId="ADAL" clId="{7182A324-173A-46A3-AEA3-C89BA6EE116A}" dt="2025-03-20T09:59:06.264" v="134" actId="1076"/>
          <ac:picMkLst>
            <pc:docMk/>
            <pc:sldMk cId="3635119510" sldId="2698"/>
            <ac:picMk id="2" creationId="{67239CCF-78D3-AF78-1573-207D88B56449}"/>
          </ac:picMkLst>
        </pc:picChg>
        <pc:picChg chg="mod">
          <ac:chgData name="Dimitris Braoudakis" userId="303a3f38-6188-44eb-a100-255441c4025b" providerId="ADAL" clId="{7182A324-173A-46A3-AEA3-C89BA6EE116A}" dt="2025-03-20T09:59:00.755" v="132" actId="14100"/>
          <ac:picMkLst>
            <pc:docMk/>
            <pc:sldMk cId="3635119510" sldId="2698"/>
            <ac:picMk id="9" creationId="{C15A866A-0DCE-893B-E640-253446B32816}"/>
          </ac:picMkLst>
        </pc:picChg>
      </pc:sldChg>
      <pc:sldChg chg="modSp mod">
        <pc:chgData name="Dimitris Braoudakis" userId="303a3f38-6188-44eb-a100-255441c4025b" providerId="ADAL" clId="{7182A324-173A-46A3-AEA3-C89BA6EE116A}" dt="2025-03-19T16:27:29.484" v="62" actId="20577"/>
        <pc:sldMkLst>
          <pc:docMk/>
          <pc:sldMk cId="560087243" sldId="2712"/>
        </pc:sldMkLst>
        <pc:spChg chg="mod">
          <ac:chgData name="Dimitris Braoudakis" userId="303a3f38-6188-44eb-a100-255441c4025b" providerId="ADAL" clId="{7182A324-173A-46A3-AEA3-C89BA6EE116A}" dt="2025-03-19T16:27:29.484" v="62" actId="20577"/>
          <ac:spMkLst>
            <pc:docMk/>
            <pc:sldMk cId="560087243" sldId="2712"/>
            <ac:spMk id="2" creationId="{A08A2D3B-0F02-472B-BAB6-46B8AE865CF9}"/>
          </ac:spMkLst>
        </pc:spChg>
      </pc:sldChg>
      <pc:sldChg chg="del">
        <pc:chgData name="Dimitris Braoudakis" userId="303a3f38-6188-44eb-a100-255441c4025b" providerId="ADAL" clId="{7182A324-173A-46A3-AEA3-C89BA6EE116A}" dt="2025-03-19T16:14:51.209" v="0" actId="47"/>
        <pc:sldMkLst>
          <pc:docMk/>
          <pc:sldMk cId="841515880" sldId="2748"/>
        </pc:sldMkLst>
      </pc:sldChg>
      <pc:sldChg chg="del">
        <pc:chgData name="Dimitris Braoudakis" userId="303a3f38-6188-44eb-a100-255441c4025b" providerId="ADAL" clId="{7182A324-173A-46A3-AEA3-C89BA6EE116A}" dt="2025-03-19T16:14:51.209" v="0" actId="47"/>
        <pc:sldMkLst>
          <pc:docMk/>
          <pc:sldMk cId="2805771118" sldId="2749"/>
        </pc:sldMkLst>
      </pc:sldChg>
      <pc:sldChg chg="del">
        <pc:chgData name="Dimitris Braoudakis" userId="303a3f38-6188-44eb-a100-255441c4025b" providerId="ADAL" clId="{7182A324-173A-46A3-AEA3-C89BA6EE116A}" dt="2025-03-19T16:14:51.209" v="0" actId="47"/>
        <pc:sldMkLst>
          <pc:docMk/>
          <pc:sldMk cId="3271356490" sldId="2750"/>
        </pc:sldMkLst>
      </pc:sldChg>
      <pc:sldChg chg="del">
        <pc:chgData name="Dimitris Braoudakis" userId="303a3f38-6188-44eb-a100-255441c4025b" providerId="ADAL" clId="{7182A324-173A-46A3-AEA3-C89BA6EE116A}" dt="2025-03-19T16:14:51.209" v="0" actId="47"/>
        <pc:sldMkLst>
          <pc:docMk/>
          <pc:sldMk cId="1856480981" sldId="2752"/>
        </pc:sldMkLst>
      </pc:sldChg>
      <pc:sldChg chg="del">
        <pc:chgData name="Dimitris Braoudakis" userId="303a3f38-6188-44eb-a100-255441c4025b" providerId="ADAL" clId="{7182A324-173A-46A3-AEA3-C89BA6EE116A}" dt="2025-03-19T16:14:51.209" v="0" actId="47"/>
        <pc:sldMkLst>
          <pc:docMk/>
          <pc:sldMk cId="983136207" sldId="2753"/>
        </pc:sldMkLst>
      </pc:sldChg>
      <pc:sldChg chg="del">
        <pc:chgData name="Dimitris Braoudakis" userId="303a3f38-6188-44eb-a100-255441c4025b" providerId="ADAL" clId="{7182A324-173A-46A3-AEA3-C89BA6EE116A}" dt="2025-03-19T16:14:51.209" v="0" actId="47"/>
        <pc:sldMkLst>
          <pc:docMk/>
          <pc:sldMk cId="2464572787" sldId="2754"/>
        </pc:sldMkLst>
      </pc:sldChg>
      <pc:sldChg chg="modSp">
        <pc:chgData name="Dimitris Braoudakis" userId="303a3f38-6188-44eb-a100-255441c4025b" providerId="ADAL" clId="{7182A324-173A-46A3-AEA3-C89BA6EE116A}" dt="2025-03-20T08:05:08.086" v="63" actId="20577"/>
        <pc:sldMkLst>
          <pc:docMk/>
          <pc:sldMk cId="1092949374" sldId="2771"/>
        </pc:sldMkLst>
        <pc:spChg chg="mod">
          <ac:chgData name="Dimitris Braoudakis" userId="303a3f38-6188-44eb-a100-255441c4025b" providerId="ADAL" clId="{7182A324-173A-46A3-AEA3-C89BA6EE116A}" dt="2025-03-20T08:05:08.086" v="63" actId="20577"/>
          <ac:spMkLst>
            <pc:docMk/>
            <pc:sldMk cId="1092949374" sldId="2771"/>
            <ac:spMk id="259" creationId="{85AFF80F-8937-4770-A18D-950D82603905}"/>
          </ac:spMkLst>
        </pc:spChg>
      </pc:sldChg>
      <pc:sldChg chg="modSp mod">
        <pc:chgData name="Dimitris Braoudakis" userId="303a3f38-6188-44eb-a100-255441c4025b" providerId="ADAL" clId="{7182A324-173A-46A3-AEA3-C89BA6EE116A}" dt="2025-03-19T16:27:08.870" v="61" actId="20577"/>
        <pc:sldMkLst>
          <pc:docMk/>
          <pc:sldMk cId="1027068145" sldId="2772"/>
        </pc:sldMkLst>
        <pc:spChg chg="mod">
          <ac:chgData name="Dimitris Braoudakis" userId="303a3f38-6188-44eb-a100-255441c4025b" providerId="ADAL" clId="{7182A324-173A-46A3-AEA3-C89BA6EE116A}" dt="2025-03-19T16:27:08.870" v="61" actId="20577"/>
          <ac:spMkLst>
            <pc:docMk/>
            <pc:sldMk cId="1027068145" sldId="2772"/>
            <ac:spMk id="3" creationId="{FBAECDA3-B70B-9A43-B62D-C4FBA91BFF8C}"/>
          </ac:spMkLst>
        </pc:spChg>
      </pc:sldChg>
      <pc:sldChg chg="modSp mod">
        <pc:chgData name="Dimitris Braoudakis" userId="303a3f38-6188-44eb-a100-255441c4025b" providerId="ADAL" clId="{7182A324-173A-46A3-AEA3-C89BA6EE116A}" dt="2025-03-20T08:06:04.183" v="64" actId="20577"/>
        <pc:sldMkLst>
          <pc:docMk/>
          <pc:sldMk cId="2654025456" sldId="2774"/>
        </pc:sldMkLst>
        <pc:spChg chg="mod">
          <ac:chgData name="Dimitris Braoudakis" userId="303a3f38-6188-44eb-a100-255441c4025b" providerId="ADAL" clId="{7182A324-173A-46A3-AEA3-C89BA6EE116A}" dt="2025-03-20T08:06:04.183" v="64" actId="20577"/>
          <ac:spMkLst>
            <pc:docMk/>
            <pc:sldMk cId="2654025456" sldId="2774"/>
            <ac:spMk id="4" creationId="{29FB6827-2B44-D7B4-21DC-815202DD10A0}"/>
          </ac:spMkLst>
        </pc:spChg>
      </pc:sldChg>
      <pc:sldChg chg="modSp">
        <pc:chgData name="Dimitris Braoudakis" userId="303a3f38-6188-44eb-a100-255441c4025b" providerId="ADAL" clId="{7182A324-173A-46A3-AEA3-C89BA6EE116A}" dt="2025-03-20T08:09:22.371" v="67" actId="20577"/>
        <pc:sldMkLst>
          <pc:docMk/>
          <pc:sldMk cId="4188239946" sldId="2776"/>
        </pc:sldMkLst>
        <pc:spChg chg="mod">
          <ac:chgData name="Dimitris Braoudakis" userId="303a3f38-6188-44eb-a100-255441c4025b" providerId="ADAL" clId="{7182A324-173A-46A3-AEA3-C89BA6EE116A}" dt="2025-03-20T08:09:22.371" v="67" actId="20577"/>
          <ac:spMkLst>
            <pc:docMk/>
            <pc:sldMk cId="4188239946" sldId="2776"/>
            <ac:spMk id="45" creationId="{FE3C8BD3-2D37-4628-8BA4-3FD991E1EC04}"/>
          </ac:spMkLst>
        </pc:spChg>
      </pc:sldChg>
      <pc:sldChg chg="modSp">
        <pc:chgData name="Dimitris Braoudakis" userId="303a3f38-6188-44eb-a100-255441c4025b" providerId="ADAL" clId="{7182A324-173A-46A3-AEA3-C89BA6EE116A}" dt="2025-03-20T08:09:46.463" v="70" actId="20577"/>
        <pc:sldMkLst>
          <pc:docMk/>
          <pc:sldMk cId="2056685981" sldId="2778"/>
        </pc:sldMkLst>
        <pc:spChg chg="mod">
          <ac:chgData name="Dimitris Braoudakis" userId="303a3f38-6188-44eb-a100-255441c4025b" providerId="ADAL" clId="{7182A324-173A-46A3-AEA3-C89BA6EE116A}" dt="2025-03-20T08:09:46.463" v="70" actId="20577"/>
          <ac:spMkLst>
            <pc:docMk/>
            <pc:sldMk cId="2056685981" sldId="2778"/>
            <ac:spMk id="45" creationId="{FE3C8BD3-2D37-4628-8BA4-3FD991E1EC04}"/>
          </ac:spMkLst>
        </pc:spChg>
      </pc:sldChg>
      <pc:sldChg chg="del">
        <pc:chgData name="Dimitris Braoudakis" userId="303a3f38-6188-44eb-a100-255441c4025b" providerId="ADAL" clId="{7182A324-173A-46A3-AEA3-C89BA6EE116A}" dt="2025-03-19T16:14:51.209" v="0" actId="47"/>
        <pc:sldMkLst>
          <pc:docMk/>
          <pc:sldMk cId="2574581201" sldId="2786"/>
        </pc:sldMkLst>
      </pc:sldChg>
      <pc:sldChg chg="del">
        <pc:chgData name="Dimitris Braoudakis" userId="303a3f38-6188-44eb-a100-255441c4025b" providerId="ADAL" clId="{7182A324-173A-46A3-AEA3-C89BA6EE116A}" dt="2025-03-19T16:14:51.209" v="0" actId="47"/>
        <pc:sldMkLst>
          <pc:docMk/>
          <pc:sldMk cId="2619180500" sldId="2787"/>
        </pc:sldMkLst>
      </pc:sldChg>
      <pc:sldChg chg="del">
        <pc:chgData name="Dimitris Braoudakis" userId="303a3f38-6188-44eb-a100-255441c4025b" providerId="ADAL" clId="{7182A324-173A-46A3-AEA3-C89BA6EE116A}" dt="2025-03-19T16:14:51.209" v="0" actId="47"/>
        <pc:sldMkLst>
          <pc:docMk/>
          <pc:sldMk cId="567701853" sldId="2790"/>
        </pc:sldMkLst>
      </pc:sldChg>
      <pc:sldChg chg="del">
        <pc:chgData name="Dimitris Braoudakis" userId="303a3f38-6188-44eb-a100-255441c4025b" providerId="ADAL" clId="{7182A324-173A-46A3-AEA3-C89BA6EE116A}" dt="2025-03-19T16:14:51.209" v="0" actId="47"/>
        <pc:sldMkLst>
          <pc:docMk/>
          <pc:sldMk cId="2962626157" sldId="2791"/>
        </pc:sldMkLst>
      </pc:sldChg>
      <pc:sldChg chg="modSp mod">
        <pc:chgData name="Dimitris Braoudakis" userId="303a3f38-6188-44eb-a100-255441c4025b" providerId="ADAL" clId="{7182A324-173A-46A3-AEA3-C89BA6EE116A}" dt="2025-03-19T16:18:05.730" v="41" actId="20577"/>
        <pc:sldMkLst>
          <pc:docMk/>
          <pc:sldMk cId="3659126161" sldId="2794"/>
        </pc:sldMkLst>
        <pc:spChg chg="mod">
          <ac:chgData name="Dimitris Braoudakis" userId="303a3f38-6188-44eb-a100-255441c4025b" providerId="ADAL" clId="{7182A324-173A-46A3-AEA3-C89BA6EE116A}" dt="2025-03-19T16:18:05.730" v="41" actId="20577"/>
          <ac:spMkLst>
            <pc:docMk/>
            <pc:sldMk cId="3659126161" sldId="2794"/>
            <ac:spMk id="3" creationId="{0E607CCB-8511-04F4-3D92-3F560D607E77}"/>
          </ac:spMkLst>
        </pc:spChg>
      </pc:sldChg>
      <pc:sldChg chg="modSp mod">
        <pc:chgData name="Dimitris Braoudakis" userId="303a3f38-6188-44eb-a100-255441c4025b" providerId="ADAL" clId="{7182A324-173A-46A3-AEA3-C89BA6EE116A}" dt="2025-03-19T16:25:00.439" v="59" actId="403"/>
        <pc:sldMkLst>
          <pc:docMk/>
          <pc:sldMk cId="1220360001" sldId="2831"/>
        </pc:sldMkLst>
        <pc:graphicFrameChg chg="modGraphic">
          <ac:chgData name="Dimitris Braoudakis" userId="303a3f38-6188-44eb-a100-255441c4025b" providerId="ADAL" clId="{7182A324-173A-46A3-AEA3-C89BA6EE116A}" dt="2025-03-19T16:25:00.439" v="59" actId="403"/>
          <ac:graphicFrameMkLst>
            <pc:docMk/>
            <pc:sldMk cId="1220360001" sldId="2831"/>
            <ac:graphicFrameMk id="5" creationId="{0E5B6040-1109-059C-7147-C59F42B38943}"/>
          </ac:graphicFrameMkLst>
        </pc:graphicFrameChg>
      </pc:sldChg>
    </pc:docChg>
  </pc:docChgLst>
  <pc:docChgLst>
    <pc:chgData name="Dimitris Braoudakis" userId="303a3f38-6188-44eb-a100-255441c4025b" providerId="ADAL" clId="{04E66B70-CDC1-4D57-9408-E37BC6EACDF6}"/>
    <pc:docChg chg="custSel addSld delSld modSld modSection">
      <pc:chgData name="Dimitris Braoudakis" userId="303a3f38-6188-44eb-a100-255441c4025b" providerId="ADAL" clId="{04E66B70-CDC1-4D57-9408-E37BC6EACDF6}" dt="2023-09-06T09:32:27.257" v="53" actId="2696"/>
      <pc:docMkLst>
        <pc:docMk/>
      </pc:docMkLst>
      <pc:sldChg chg="modSp mod">
        <pc:chgData name="Dimitris Braoudakis" userId="303a3f38-6188-44eb-a100-255441c4025b" providerId="ADAL" clId="{04E66B70-CDC1-4D57-9408-E37BC6EACDF6}" dt="2023-08-23T14:09:00.345" v="29" actId="20577"/>
        <pc:sldMkLst>
          <pc:docMk/>
          <pc:sldMk cId="3271356490" sldId="2750"/>
        </pc:sldMkLst>
      </pc:sldChg>
      <pc:sldChg chg="del">
        <pc:chgData name="Dimitris Braoudakis" userId="303a3f38-6188-44eb-a100-255441c4025b" providerId="ADAL" clId="{04E66B70-CDC1-4D57-9408-E37BC6EACDF6}" dt="2023-09-06T09:32:27.257" v="53" actId="2696"/>
        <pc:sldMkLst>
          <pc:docMk/>
          <pc:sldMk cId="2108999093" sldId="2751"/>
        </pc:sldMkLst>
      </pc:sldChg>
      <pc:sldChg chg="addSp delSp modSp add mod">
        <pc:chgData name="Dimitris Braoudakis" userId="303a3f38-6188-44eb-a100-255441c4025b" providerId="ADAL" clId="{04E66B70-CDC1-4D57-9408-E37BC6EACDF6}" dt="2023-09-06T07:38:52.906" v="52" actId="122"/>
        <pc:sldMkLst>
          <pc:docMk/>
          <pc:sldMk cId="1856480981" sldId="2752"/>
        </pc:sldMkLst>
      </pc:sldChg>
    </pc:docChg>
  </pc:docChgLst>
  <pc:docChgLst>
    <pc:chgData name="Dimitris Braoudakis" userId="303a3f38-6188-44eb-a100-255441c4025b" providerId="ADAL" clId="{5E4F5A70-F3D6-4185-82CB-2B4AFF8BCBC6}"/>
    <pc:docChg chg="undo redo custSel addSld delSld modSld sldOrd modMainMaster addSection delSection modSection">
      <pc:chgData name="Dimitris Braoudakis" userId="303a3f38-6188-44eb-a100-255441c4025b" providerId="ADAL" clId="{5E4F5A70-F3D6-4185-82CB-2B4AFF8BCBC6}" dt="2023-08-23T13:35:04.224" v="13943" actId="20577"/>
      <pc:docMkLst>
        <pc:docMk/>
      </pc:docMkLst>
      <pc:sldChg chg="ord setBg">
        <pc:chgData name="Dimitris Braoudakis" userId="303a3f38-6188-44eb-a100-255441c4025b" providerId="ADAL" clId="{5E4F5A70-F3D6-4185-82CB-2B4AFF8BCBC6}" dt="2023-08-17T13:08:30.322" v="833"/>
        <pc:sldMkLst>
          <pc:docMk/>
          <pc:sldMk cId="3622625124" sldId="256"/>
        </pc:sldMkLst>
      </pc:sldChg>
      <pc:sldChg chg="modSp add mod modTransition">
        <pc:chgData name="Dimitris Braoudakis" userId="303a3f38-6188-44eb-a100-255441c4025b" providerId="ADAL" clId="{5E4F5A70-F3D6-4185-82CB-2B4AFF8BCBC6}" dt="2023-08-22T13:53:14.263" v="13617" actId="1076"/>
        <pc:sldMkLst>
          <pc:docMk/>
          <pc:sldMk cId="916950586" sldId="257"/>
        </pc:sldMkLst>
      </pc:sldChg>
      <pc:sldChg chg="delSp add modTransition setBg delDesignElem">
        <pc:chgData name="Dimitris Braoudakis" userId="303a3f38-6188-44eb-a100-255441c4025b" providerId="ADAL" clId="{5E4F5A70-F3D6-4185-82CB-2B4AFF8BCBC6}" dt="2023-08-18T08:46:57.735" v="2287"/>
        <pc:sldMkLst>
          <pc:docMk/>
          <pc:sldMk cId="1395916581" sldId="259"/>
        </pc:sldMkLst>
      </pc:sldChg>
      <pc:sldChg chg="add modTransition">
        <pc:chgData name="Dimitris Braoudakis" userId="303a3f38-6188-44eb-a100-255441c4025b" providerId="ADAL" clId="{5E4F5A70-F3D6-4185-82CB-2B4AFF8BCBC6}" dt="2023-08-18T08:47:01.623" v="2288"/>
        <pc:sldMkLst>
          <pc:docMk/>
          <pc:sldMk cId="2678639955" sldId="260"/>
        </pc:sldMkLst>
      </pc:sldChg>
      <pc:sldChg chg="add modTransition">
        <pc:chgData name="Dimitris Braoudakis" userId="303a3f38-6188-44eb-a100-255441c4025b" providerId="ADAL" clId="{5E4F5A70-F3D6-4185-82CB-2B4AFF8BCBC6}" dt="2023-08-18T08:47:04.775" v="2289"/>
        <pc:sldMkLst>
          <pc:docMk/>
          <pc:sldMk cId="2160575783" sldId="261"/>
        </pc:sldMkLst>
      </pc:sldChg>
      <pc:sldChg chg="add modTransition">
        <pc:chgData name="Dimitris Braoudakis" userId="303a3f38-6188-44eb-a100-255441c4025b" providerId="ADAL" clId="{5E4F5A70-F3D6-4185-82CB-2B4AFF8BCBC6}" dt="2023-08-18T08:47:11.012" v="2291"/>
        <pc:sldMkLst>
          <pc:docMk/>
          <pc:sldMk cId="1570076829" sldId="263"/>
        </pc:sldMkLst>
      </pc:sldChg>
      <pc:sldChg chg="modSp">
        <pc:chgData name="Dimitris Braoudakis" userId="303a3f38-6188-44eb-a100-255441c4025b" providerId="ADAL" clId="{5E4F5A70-F3D6-4185-82CB-2B4AFF8BCBC6}" dt="2023-08-18T10:16:31.599" v="3281" actId="12100"/>
        <pc:sldMkLst>
          <pc:docMk/>
          <pc:sldMk cId="4280625648" sldId="264"/>
        </pc:sldMkLst>
      </pc:sldChg>
      <pc:sldChg chg="add modTransition">
        <pc:chgData name="Dimitris Braoudakis" userId="303a3f38-6188-44eb-a100-255441c4025b" providerId="ADAL" clId="{5E4F5A70-F3D6-4185-82CB-2B4AFF8BCBC6}" dt="2023-08-18T08:47:19.267" v="2293"/>
        <pc:sldMkLst>
          <pc:docMk/>
          <pc:sldMk cId="2429203911" sldId="265"/>
        </pc:sldMkLst>
      </pc:sldChg>
      <pc:sldChg chg="modSp add mod modTransition">
        <pc:chgData name="Dimitris Braoudakis" userId="303a3f38-6188-44eb-a100-255441c4025b" providerId="ADAL" clId="{5E4F5A70-F3D6-4185-82CB-2B4AFF8BCBC6}" dt="2023-08-18T08:47:36.983" v="2295"/>
        <pc:sldMkLst>
          <pc:docMk/>
          <pc:sldMk cId="1861889803" sldId="266"/>
        </pc:sldMkLst>
      </pc:sldChg>
      <pc:sldChg chg="modSp add mod modTransition">
        <pc:chgData name="Dimitris Braoudakis" userId="303a3f38-6188-44eb-a100-255441c4025b" providerId="ADAL" clId="{5E4F5A70-F3D6-4185-82CB-2B4AFF8BCBC6}" dt="2023-08-18T08:47:56.159" v="2298"/>
        <pc:sldMkLst>
          <pc:docMk/>
          <pc:sldMk cId="62293429" sldId="268"/>
        </pc:sldMkLst>
      </pc:sldChg>
      <pc:sldChg chg="modSp">
        <pc:chgData name="Dimitris Braoudakis" userId="303a3f38-6188-44eb-a100-255441c4025b" providerId="ADAL" clId="{5E4F5A70-F3D6-4185-82CB-2B4AFF8BCBC6}" dt="2023-08-18T10:17:11.056" v="3284" actId="207"/>
        <pc:sldMkLst>
          <pc:docMk/>
          <pc:sldMk cId="3409021846" sldId="269"/>
        </pc:sldMkLst>
      </pc:sldChg>
      <pc:sldChg chg="add">
        <pc:chgData name="Dimitris Braoudakis" userId="303a3f38-6188-44eb-a100-255441c4025b" providerId="ADAL" clId="{5E4F5A70-F3D6-4185-82CB-2B4AFF8BCBC6}" dt="2023-08-17T13:57:11.826" v="1162"/>
        <pc:sldMkLst>
          <pc:docMk/>
          <pc:sldMk cId="3322728445" sldId="270"/>
        </pc:sldMkLst>
      </pc:sldChg>
      <pc:sldChg chg="delSp add modTransition setBg delDesignElem">
        <pc:chgData name="Dimitris Braoudakis" userId="303a3f38-6188-44eb-a100-255441c4025b" providerId="ADAL" clId="{5E4F5A70-F3D6-4185-82CB-2B4AFF8BCBC6}" dt="2023-08-18T08:46:37.860" v="2282"/>
        <pc:sldMkLst>
          <pc:docMk/>
          <pc:sldMk cId="403060878" sldId="271"/>
        </pc:sldMkLst>
      </pc:sldChg>
      <pc:sldChg chg="delSp modSp add mod modTransition setBg delDesignElem">
        <pc:chgData name="Dimitris Braoudakis" userId="303a3f38-6188-44eb-a100-255441c4025b" providerId="ADAL" clId="{5E4F5A70-F3D6-4185-82CB-2B4AFF8BCBC6}" dt="2023-08-18T08:46:46.063" v="2284"/>
        <pc:sldMkLst>
          <pc:docMk/>
          <pc:sldMk cId="640516838" sldId="273"/>
        </pc:sldMkLst>
      </pc:sldChg>
      <pc:sldChg chg="modSp add mod modAnim">
        <pc:chgData name="Dimitris Braoudakis" userId="303a3f38-6188-44eb-a100-255441c4025b" providerId="ADAL" clId="{5E4F5A70-F3D6-4185-82CB-2B4AFF8BCBC6}" dt="2023-08-21T12:01:00.284" v="12484" actId="404"/>
        <pc:sldMkLst>
          <pc:docMk/>
          <pc:sldMk cId="2147418021" sldId="274"/>
        </pc:sldMkLst>
      </pc:sldChg>
      <pc:sldChg chg="modSp add mod">
        <pc:chgData name="Dimitris Braoudakis" userId="303a3f38-6188-44eb-a100-255441c4025b" providerId="ADAL" clId="{5E4F5A70-F3D6-4185-82CB-2B4AFF8BCBC6}" dt="2023-08-18T08:07:43.583" v="1920" actId="403"/>
        <pc:sldMkLst>
          <pc:docMk/>
          <pc:sldMk cId="3997317692" sldId="275"/>
        </pc:sldMkLst>
      </pc:sldChg>
      <pc:sldChg chg="modSp add mod">
        <pc:chgData name="Dimitris Braoudakis" userId="303a3f38-6188-44eb-a100-255441c4025b" providerId="ADAL" clId="{5E4F5A70-F3D6-4185-82CB-2B4AFF8BCBC6}" dt="2023-08-18T08:08:05.336" v="1922" actId="255"/>
        <pc:sldMkLst>
          <pc:docMk/>
          <pc:sldMk cId="1006802093" sldId="276"/>
        </pc:sldMkLst>
      </pc:sldChg>
      <pc:sldChg chg="modSp add">
        <pc:chgData name="Dimitris Braoudakis" userId="303a3f38-6188-44eb-a100-255441c4025b" providerId="ADAL" clId="{5E4F5A70-F3D6-4185-82CB-2B4AFF8BCBC6}" dt="2023-08-18T08:08:25.883" v="1924" actId="20578"/>
        <pc:sldMkLst>
          <pc:docMk/>
          <pc:sldMk cId="3102303230" sldId="278"/>
        </pc:sldMkLst>
      </pc:sldChg>
      <pc:sldChg chg="addSp delSp modSp add mod modTransition setBg delDesignElem">
        <pc:chgData name="Dimitris Braoudakis" userId="303a3f38-6188-44eb-a100-255441c4025b" providerId="ADAL" clId="{5E4F5A70-F3D6-4185-82CB-2B4AFF8BCBC6}" dt="2023-08-21T12:14:59.486" v="12991" actId="26606"/>
        <pc:sldMkLst>
          <pc:docMk/>
          <pc:sldMk cId="1011185453" sldId="279"/>
        </pc:sldMkLst>
      </pc:sldChg>
      <pc:sldChg chg="add">
        <pc:chgData name="Dimitris Braoudakis" userId="303a3f38-6188-44eb-a100-255441c4025b" providerId="ADAL" clId="{5E4F5A70-F3D6-4185-82CB-2B4AFF8BCBC6}" dt="2023-08-17T13:57:11.826" v="1162"/>
        <pc:sldMkLst>
          <pc:docMk/>
          <pc:sldMk cId="1346127657" sldId="280"/>
        </pc:sldMkLst>
      </pc:sldChg>
      <pc:sldChg chg="addSp delSp modSp add mod modTransition setBg delDesignElem">
        <pc:chgData name="Dimitris Braoudakis" userId="303a3f38-6188-44eb-a100-255441c4025b" providerId="ADAL" clId="{5E4F5A70-F3D6-4185-82CB-2B4AFF8BCBC6}" dt="2023-08-18T14:26:50.587" v="6118"/>
        <pc:sldMkLst>
          <pc:docMk/>
          <pc:sldMk cId="255891186" sldId="281"/>
        </pc:sldMkLst>
      </pc:sldChg>
      <pc:sldChg chg="modSp mod">
        <pc:chgData name="Dimitris Braoudakis" userId="303a3f38-6188-44eb-a100-255441c4025b" providerId="ADAL" clId="{5E4F5A70-F3D6-4185-82CB-2B4AFF8BCBC6}" dt="2023-08-17T13:56:03.179" v="1160" actId="14100"/>
        <pc:sldMkLst>
          <pc:docMk/>
          <pc:sldMk cId="2694494093" sldId="282"/>
        </pc:sldMkLst>
      </pc:sldChg>
      <pc:sldChg chg="addSp delSp modSp add mod modTransition setBg delDesignElem">
        <pc:chgData name="Dimitris Braoudakis" userId="303a3f38-6188-44eb-a100-255441c4025b" providerId="ADAL" clId="{5E4F5A70-F3D6-4185-82CB-2B4AFF8BCBC6}" dt="2023-08-23T09:09:56.804" v="13809"/>
        <pc:sldMkLst>
          <pc:docMk/>
          <pc:sldMk cId="3187005243" sldId="283"/>
        </pc:sldMkLst>
      </pc:sldChg>
      <pc:sldChg chg="modSp add mod modTransition">
        <pc:chgData name="Dimitris Braoudakis" userId="303a3f38-6188-44eb-a100-255441c4025b" providerId="ADAL" clId="{5E4F5A70-F3D6-4185-82CB-2B4AFF8BCBC6}" dt="2023-08-18T08:50:59.423" v="2336"/>
        <pc:sldMkLst>
          <pc:docMk/>
          <pc:sldMk cId="1001898280" sldId="285"/>
        </pc:sldMkLst>
      </pc:sldChg>
      <pc:sldChg chg="delSp add del setBg delDesignElem">
        <pc:chgData name="Dimitris Braoudakis" userId="303a3f38-6188-44eb-a100-255441c4025b" providerId="ADAL" clId="{5E4F5A70-F3D6-4185-82CB-2B4AFF8BCBC6}" dt="2023-08-18T08:39:46.561" v="2204" actId="2696"/>
        <pc:sldMkLst>
          <pc:docMk/>
          <pc:sldMk cId="4237797484" sldId="286"/>
        </pc:sldMkLst>
      </pc:sldChg>
      <pc:sldChg chg="modSp mod">
        <pc:chgData name="Dimitris Braoudakis" userId="303a3f38-6188-44eb-a100-255441c4025b" providerId="ADAL" clId="{5E4F5A70-F3D6-4185-82CB-2B4AFF8BCBC6}" dt="2023-08-18T10:15:25.419" v="3280" actId="1076"/>
        <pc:sldMkLst>
          <pc:docMk/>
          <pc:sldMk cId="4005337837" sldId="287"/>
        </pc:sldMkLst>
      </pc:sldChg>
      <pc:sldChg chg="add setBg">
        <pc:chgData name="Dimitris Braoudakis" userId="303a3f38-6188-44eb-a100-255441c4025b" providerId="ADAL" clId="{5E4F5A70-F3D6-4185-82CB-2B4AFF8BCBC6}" dt="2023-08-17T14:17:34.485" v="1286"/>
        <pc:sldMkLst>
          <pc:docMk/>
          <pc:sldMk cId="1717740468" sldId="288"/>
        </pc:sldMkLst>
      </pc:sldChg>
      <pc:sldChg chg="addSp delSp modSp add mod modTransition setBg delDesignElem">
        <pc:chgData name="Dimitris Braoudakis" userId="303a3f38-6188-44eb-a100-255441c4025b" providerId="ADAL" clId="{5E4F5A70-F3D6-4185-82CB-2B4AFF8BCBC6}" dt="2023-08-23T09:14:40.344" v="13815" actId="20577"/>
        <pc:sldMkLst>
          <pc:docMk/>
          <pc:sldMk cId="583700731" sldId="293"/>
        </pc:sldMkLst>
      </pc:sldChg>
      <pc:sldChg chg="addSp delSp modSp add mod setBg delDesignElem">
        <pc:chgData name="Dimitris Braoudakis" userId="303a3f38-6188-44eb-a100-255441c4025b" providerId="ADAL" clId="{5E4F5A70-F3D6-4185-82CB-2B4AFF8BCBC6}" dt="2023-08-18T14:26:50.587" v="6118"/>
        <pc:sldMkLst>
          <pc:docMk/>
          <pc:sldMk cId="2339580307" sldId="294"/>
        </pc:sldMkLst>
      </pc:sldChg>
      <pc:sldChg chg="addSp delSp modSp add mod setBg delDesignElem">
        <pc:chgData name="Dimitris Braoudakis" userId="303a3f38-6188-44eb-a100-255441c4025b" providerId="ADAL" clId="{5E4F5A70-F3D6-4185-82CB-2B4AFF8BCBC6}" dt="2023-08-18T14:26:50.587" v="6118"/>
        <pc:sldMkLst>
          <pc:docMk/>
          <pc:sldMk cId="4247786032" sldId="295"/>
        </pc:sldMkLst>
      </pc:sldChg>
      <pc:sldChg chg="addSp delSp modSp add mod setBg delDesignElem">
        <pc:chgData name="Dimitris Braoudakis" userId="303a3f38-6188-44eb-a100-255441c4025b" providerId="ADAL" clId="{5E4F5A70-F3D6-4185-82CB-2B4AFF8BCBC6}" dt="2023-08-21T12:54:37.275" v="13390" actId="20577"/>
        <pc:sldMkLst>
          <pc:docMk/>
          <pc:sldMk cId="4216976095" sldId="296"/>
        </pc:sldMkLst>
      </pc:sldChg>
      <pc:sldChg chg="addSp delSp modSp add mod setBg delDesignElem">
        <pc:chgData name="Dimitris Braoudakis" userId="303a3f38-6188-44eb-a100-255441c4025b" providerId="ADAL" clId="{5E4F5A70-F3D6-4185-82CB-2B4AFF8BCBC6}" dt="2023-08-18T14:26:50.587" v="6118"/>
        <pc:sldMkLst>
          <pc:docMk/>
          <pc:sldMk cId="1442864795" sldId="297"/>
        </pc:sldMkLst>
      </pc:sldChg>
      <pc:sldChg chg="addSp delSp modSp add mod setBg delDesignElem">
        <pc:chgData name="Dimitris Braoudakis" userId="303a3f38-6188-44eb-a100-255441c4025b" providerId="ADAL" clId="{5E4F5A70-F3D6-4185-82CB-2B4AFF8BCBC6}" dt="2023-08-18T14:26:50.587" v="6118"/>
        <pc:sldMkLst>
          <pc:docMk/>
          <pc:sldMk cId="3695297886" sldId="298"/>
        </pc:sldMkLst>
      </pc:sldChg>
      <pc:sldChg chg="addSp delSp modSp add mod ord modTransition">
        <pc:chgData name="Dimitris Braoudakis" userId="303a3f38-6188-44eb-a100-255441c4025b" providerId="ADAL" clId="{5E4F5A70-F3D6-4185-82CB-2B4AFF8BCBC6}" dt="2023-08-21T11:58:07.031" v="12403"/>
        <pc:sldMkLst>
          <pc:docMk/>
          <pc:sldMk cId="1674673560" sldId="401"/>
        </pc:sldMkLst>
      </pc:sldChg>
      <pc:sldChg chg="modSp add mod modTransition setBg">
        <pc:chgData name="Dimitris Braoudakis" userId="303a3f38-6188-44eb-a100-255441c4025b" providerId="ADAL" clId="{5E4F5A70-F3D6-4185-82CB-2B4AFF8BCBC6}" dt="2023-08-18T08:45:16.405" v="2265"/>
        <pc:sldMkLst>
          <pc:docMk/>
          <pc:sldMk cId="2717099493" sldId="1108"/>
        </pc:sldMkLst>
      </pc:sldChg>
      <pc:sldChg chg="modSp add mod modTransition setBg">
        <pc:chgData name="Dimitris Braoudakis" userId="303a3f38-6188-44eb-a100-255441c4025b" providerId="ADAL" clId="{5E4F5A70-F3D6-4185-82CB-2B4AFF8BCBC6}" dt="2023-08-18T14:26:50.587" v="6118"/>
        <pc:sldMkLst>
          <pc:docMk/>
          <pc:sldMk cId="857894598" sldId="2578"/>
        </pc:sldMkLst>
      </pc:sldChg>
      <pc:sldChg chg="modSp add mod modTransition setBg">
        <pc:chgData name="Dimitris Braoudakis" userId="303a3f38-6188-44eb-a100-255441c4025b" providerId="ADAL" clId="{5E4F5A70-F3D6-4185-82CB-2B4AFF8BCBC6}" dt="2023-08-18T08:45:21.467" v="2266"/>
        <pc:sldMkLst>
          <pc:docMk/>
          <pc:sldMk cId="1056700609" sldId="2579"/>
        </pc:sldMkLst>
      </pc:sldChg>
      <pc:sldChg chg="modSp add mod modTransition setBg">
        <pc:chgData name="Dimitris Braoudakis" userId="303a3f38-6188-44eb-a100-255441c4025b" providerId="ADAL" clId="{5E4F5A70-F3D6-4185-82CB-2B4AFF8BCBC6}" dt="2023-08-18T08:45:24.832" v="2267"/>
        <pc:sldMkLst>
          <pc:docMk/>
          <pc:sldMk cId="3151976775" sldId="2580"/>
        </pc:sldMkLst>
      </pc:sldChg>
      <pc:sldChg chg="modSp add mod modTransition setBg">
        <pc:chgData name="Dimitris Braoudakis" userId="303a3f38-6188-44eb-a100-255441c4025b" providerId="ADAL" clId="{5E4F5A70-F3D6-4185-82CB-2B4AFF8BCBC6}" dt="2023-08-18T08:45:29.186" v="2268"/>
        <pc:sldMkLst>
          <pc:docMk/>
          <pc:sldMk cId="3736149719" sldId="2581"/>
        </pc:sldMkLst>
      </pc:sldChg>
      <pc:sldChg chg="modSp add mod modTransition setBg">
        <pc:chgData name="Dimitris Braoudakis" userId="303a3f38-6188-44eb-a100-255441c4025b" providerId="ADAL" clId="{5E4F5A70-F3D6-4185-82CB-2B4AFF8BCBC6}" dt="2023-08-18T10:19:29.132" v="3638" actId="1367"/>
        <pc:sldMkLst>
          <pc:docMk/>
          <pc:sldMk cId="2049741913" sldId="2583"/>
        </pc:sldMkLst>
      </pc:sldChg>
      <pc:sldChg chg="modSp add mod modTransition setBg">
        <pc:chgData name="Dimitris Braoudakis" userId="303a3f38-6188-44eb-a100-255441c4025b" providerId="ADAL" clId="{5E4F5A70-F3D6-4185-82CB-2B4AFF8BCBC6}" dt="2023-08-18T08:45:35.825" v="2270"/>
        <pc:sldMkLst>
          <pc:docMk/>
          <pc:sldMk cId="2358428167" sldId="2584"/>
        </pc:sldMkLst>
      </pc:sldChg>
      <pc:sldChg chg="modSp add mod modTransition setBg">
        <pc:chgData name="Dimitris Braoudakis" userId="303a3f38-6188-44eb-a100-255441c4025b" providerId="ADAL" clId="{5E4F5A70-F3D6-4185-82CB-2B4AFF8BCBC6}" dt="2023-08-18T08:45:39.760" v="2271"/>
        <pc:sldMkLst>
          <pc:docMk/>
          <pc:sldMk cId="1345440231" sldId="2585"/>
        </pc:sldMkLst>
      </pc:sldChg>
      <pc:sldChg chg="modSp add mod modTransition setBg">
        <pc:chgData name="Dimitris Braoudakis" userId="303a3f38-6188-44eb-a100-255441c4025b" providerId="ADAL" clId="{5E4F5A70-F3D6-4185-82CB-2B4AFF8BCBC6}" dt="2023-08-18T10:20:57.458" v="3650" actId="1367"/>
        <pc:sldMkLst>
          <pc:docMk/>
          <pc:sldMk cId="1124879461" sldId="2586"/>
        </pc:sldMkLst>
      </pc:sldChg>
      <pc:sldChg chg="modSp add mod modTransition setBg">
        <pc:chgData name="Dimitris Braoudakis" userId="303a3f38-6188-44eb-a100-255441c4025b" providerId="ADAL" clId="{5E4F5A70-F3D6-4185-82CB-2B4AFF8BCBC6}" dt="2023-08-18T10:20:52.559" v="3649" actId="1367"/>
        <pc:sldMkLst>
          <pc:docMk/>
          <pc:sldMk cId="1780551722" sldId="2587"/>
        </pc:sldMkLst>
      </pc:sldChg>
      <pc:sldChg chg="modSp add mod modTransition setBg">
        <pc:chgData name="Dimitris Braoudakis" userId="303a3f38-6188-44eb-a100-255441c4025b" providerId="ADAL" clId="{5E4F5A70-F3D6-4185-82CB-2B4AFF8BCBC6}" dt="2023-08-18T10:20:46.707" v="3648" actId="1367"/>
        <pc:sldMkLst>
          <pc:docMk/>
          <pc:sldMk cId="3994351374" sldId="2588"/>
        </pc:sldMkLst>
      </pc:sldChg>
      <pc:sldChg chg="modSp add mod modTransition setBg">
        <pc:chgData name="Dimitris Braoudakis" userId="303a3f38-6188-44eb-a100-255441c4025b" providerId="ADAL" clId="{5E4F5A70-F3D6-4185-82CB-2B4AFF8BCBC6}" dt="2023-08-18T10:20:39.626" v="3647" actId="1367"/>
        <pc:sldMkLst>
          <pc:docMk/>
          <pc:sldMk cId="622808635" sldId="2589"/>
        </pc:sldMkLst>
      </pc:sldChg>
      <pc:sldChg chg="modSp add mod modTransition setBg">
        <pc:chgData name="Dimitris Braoudakis" userId="303a3f38-6188-44eb-a100-255441c4025b" providerId="ADAL" clId="{5E4F5A70-F3D6-4185-82CB-2B4AFF8BCBC6}" dt="2023-08-18T10:20:33.374" v="3646" actId="1367"/>
        <pc:sldMkLst>
          <pc:docMk/>
          <pc:sldMk cId="3484059881" sldId="2590"/>
        </pc:sldMkLst>
      </pc:sldChg>
      <pc:sldChg chg="modSp add mod modTransition setBg">
        <pc:chgData name="Dimitris Braoudakis" userId="303a3f38-6188-44eb-a100-255441c4025b" providerId="ADAL" clId="{5E4F5A70-F3D6-4185-82CB-2B4AFF8BCBC6}" dt="2023-08-18T10:20:27.942" v="3645" actId="1367"/>
        <pc:sldMkLst>
          <pc:docMk/>
          <pc:sldMk cId="2691405056" sldId="2591"/>
        </pc:sldMkLst>
      </pc:sldChg>
      <pc:sldChg chg="modSp add mod modTransition setBg">
        <pc:chgData name="Dimitris Braoudakis" userId="303a3f38-6188-44eb-a100-255441c4025b" providerId="ADAL" clId="{5E4F5A70-F3D6-4185-82CB-2B4AFF8BCBC6}" dt="2023-08-18T10:20:20.905" v="3644" actId="1076"/>
        <pc:sldMkLst>
          <pc:docMk/>
          <pc:sldMk cId="1442661318" sldId="2592"/>
        </pc:sldMkLst>
      </pc:sldChg>
      <pc:sldChg chg="modSp add mod modTransition setBg">
        <pc:chgData name="Dimitris Braoudakis" userId="303a3f38-6188-44eb-a100-255441c4025b" providerId="ADAL" clId="{5E4F5A70-F3D6-4185-82CB-2B4AFF8BCBC6}" dt="2023-08-18T10:20:05.984" v="3642" actId="1367"/>
        <pc:sldMkLst>
          <pc:docMk/>
          <pc:sldMk cId="553839726" sldId="2593"/>
        </pc:sldMkLst>
      </pc:sldChg>
      <pc:sldChg chg="modSp add mod modTransition setBg">
        <pc:chgData name="Dimitris Braoudakis" userId="303a3f38-6188-44eb-a100-255441c4025b" providerId="ADAL" clId="{5E4F5A70-F3D6-4185-82CB-2B4AFF8BCBC6}" dt="2023-08-18T08:45:45.660" v="2272"/>
        <pc:sldMkLst>
          <pc:docMk/>
          <pc:sldMk cId="3604271175" sldId="2612"/>
        </pc:sldMkLst>
      </pc:sldChg>
      <pc:sldChg chg="addSp delSp modSp add del mod setBg addAnim delAnim delDesignElem chgLayout">
        <pc:chgData name="Dimitris Braoudakis" userId="303a3f38-6188-44eb-a100-255441c4025b" providerId="ADAL" clId="{5E4F5A70-F3D6-4185-82CB-2B4AFF8BCBC6}" dt="2023-08-17T14:28:13.699" v="1395" actId="2696"/>
        <pc:sldMkLst>
          <pc:docMk/>
          <pc:sldMk cId="362710061" sldId="2618"/>
        </pc:sldMkLst>
      </pc:sldChg>
      <pc:sldChg chg="modSp add mod modTransition setBg">
        <pc:chgData name="Dimitris Braoudakis" userId="303a3f38-6188-44eb-a100-255441c4025b" providerId="ADAL" clId="{5E4F5A70-F3D6-4185-82CB-2B4AFF8BCBC6}" dt="2023-08-21T12:08:06.906" v="12927" actId="20577"/>
        <pc:sldMkLst>
          <pc:docMk/>
          <pc:sldMk cId="4153210304" sldId="2619"/>
        </pc:sldMkLst>
      </pc:sldChg>
      <pc:sldChg chg="modSp new del mod">
        <pc:chgData name="Dimitris Braoudakis" userId="303a3f38-6188-44eb-a100-255441c4025b" providerId="ADAL" clId="{5E4F5A70-F3D6-4185-82CB-2B4AFF8BCBC6}" dt="2023-08-17T13:25:57.618" v="1062" actId="2696"/>
        <pc:sldMkLst>
          <pc:docMk/>
          <pc:sldMk cId="3229659123" sldId="2620"/>
        </pc:sldMkLst>
      </pc:sldChg>
      <pc:sldChg chg="delSp modSp add mod modTransition setBg delDesignElem">
        <pc:chgData name="Dimitris Braoudakis" userId="303a3f38-6188-44eb-a100-255441c4025b" providerId="ADAL" clId="{5E4F5A70-F3D6-4185-82CB-2B4AFF8BCBC6}" dt="2023-08-18T08:46:30.830" v="2281"/>
        <pc:sldMkLst>
          <pc:docMk/>
          <pc:sldMk cId="1834391284" sldId="2621"/>
        </pc:sldMkLst>
      </pc:sldChg>
      <pc:sldChg chg="modSp add mod modTransition">
        <pc:chgData name="Dimitris Braoudakis" userId="303a3f38-6188-44eb-a100-255441c4025b" providerId="ADAL" clId="{5E4F5A70-F3D6-4185-82CB-2B4AFF8BCBC6}" dt="2023-08-18T08:46:42.576" v="2283"/>
        <pc:sldMkLst>
          <pc:docMk/>
          <pc:sldMk cId="755385404" sldId="2622"/>
        </pc:sldMkLst>
      </pc:sldChg>
      <pc:sldChg chg="add modTransition">
        <pc:chgData name="Dimitris Braoudakis" userId="303a3f38-6188-44eb-a100-255441c4025b" providerId="ADAL" clId="{5E4F5A70-F3D6-4185-82CB-2B4AFF8BCBC6}" dt="2023-08-18T08:46:54.302" v="2286"/>
        <pc:sldMkLst>
          <pc:docMk/>
          <pc:sldMk cId="852490945" sldId="2623"/>
        </pc:sldMkLst>
      </pc:sldChg>
      <pc:sldChg chg="add modTransition">
        <pc:chgData name="Dimitris Braoudakis" userId="303a3f38-6188-44eb-a100-255441c4025b" providerId="ADAL" clId="{5E4F5A70-F3D6-4185-82CB-2B4AFF8BCBC6}" dt="2023-08-18T08:47:07.961" v="2290"/>
        <pc:sldMkLst>
          <pc:docMk/>
          <pc:sldMk cId="789857016" sldId="2624"/>
        </pc:sldMkLst>
      </pc:sldChg>
      <pc:sldChg chg="delSp add modTransition setBg delDesignElem">
        <pc:chgData name="Dimitris Braoudakis" userId="303a3f38-6188-44eb-a100-255441c4025b" providerId="ADAL" clId="{5E4F5A70-F3D6-4185-82CB-2B4AFF8BCBC6}" dt="2023-08-18T08:47:15.299" v="2292"/>
        <pc:sldMkLst>
          <pc:docMk/>
          <pc:sldMk cId="512635129" sldId="2625"/>
        </pc:sldMkLst>
      </pc:sldChg>
      <pc:sldChg chg="add modTransition">
        <pc:chgData name="Dimitris Braoudakis" userId="303a3f38-6188-44eb-a100-255441c4025b" providerId="ADAL" clId="{5E4F5A70-F3D6-4185-82CB-2B4AFF8BCBC6}" dt="2023-08-18T08:47:41.485" v="2296"/>
        <pc:sldMkLst>
          <pc:docMk/>
          <pc:sldMk cId="2022933983" sldId="2626"/>
        </pc:sldMkLst>
      </pc:sldChg>
      <pc:sldChg chg="delSp modSp add modTransition setBg delDesignElem">
        <pc:chgData name="Dimitris Braoudakis" userId="303a3f38-6188-44eb-a100-255441c4025b" providerId="ADAL" clId="{5E4F5A70-F3D6-4185-82CB-2B4AFF8BCBC6}" dt="2023-08-18T08:47:59.434" v="2299"/>
        <pc:sldMkLst>
          <pc:docMk/>
          <pc:sldMk cId="939793285" sldId="2627"/>
        </pc:sldMkLst>
      </pc:sldChg>
      <pc:sldChg chg="addSp delSp modSp add mod modTransition setBg addAnim delDesignElem">
        <pc:chgData name="Dimitris Braoudakis" userId="303a3f38-6188-44eb-a100-255441c4025b" providerId="ADAL" clId="{5E4F5A70-F3D6-4185-82CB-2B4AFF8BCBC6}" dt="2023-08-21T12:45:50.595" v="13343" actId="404"/>
        <pc:sldMkLst>
          <pc:docMk/>
          <pc:sldMk cId="3163541595" sldId="2628"/>
        </pc:sldMkLst>
      </pc:sldChg>
      <pc:sldChg chg="addSp delSp modSp add mod modTransition setBg delDesignElem">
        <pc:chgData name="Dimitris Braoudakis" userId="303a3f38-6188-44eb-a100-255441c4025b" providerId="ADAL" clId="{5E4F5A70-F3D6-4185-82CB-2B4AFF8BCBC6}" dt="2023-08-18T14:26:50.587" v="6118"/>
        <pc:sldMkLst>
          <pc:docMk/>
          <pc:sldMk cId="2522146410" sldId="2629"/>
        </pc:sldMkLst>
      </pc:sldChg>
      <pc:sldChg chg="addSp delSp modSp add mod modTransition setBg setClrOvrMap delDesignElem">
        <pc:chgData name="Dimitris Braoudakis" userId="303a3f38-6188-44eb-a100-255441c4025b" providerId="ADAL" clId="{5E4F5A70-F3D6-4185-82CB-2B4AFF8BCBC6}" dt="2023-08-23T08:01:43.190" v="13781" actId="1076"/>
        <pc:sldMkLst>
          <pc:docMk/>
          <pc:sldMk cId="632328819" sldId="2630"/>
        </pc:sldMkLst>
      </pc:sldChg>
      <pc:sldChg chg="addSp delSp modSp add mod modTransition">
        <pc:chgData name="Dimitris Braoudakis" userId="303a3f38-6188-44eb-a100-255441c4025b" providerId="ADAL" clId="{5E4F5A70-F3D6-4185-82CB-2B4AFF8BCBC6}" dt="2023-08-18T08:48:16.419" v="2304"/>
        <pc:sldMkLst>
          <pc:docMk/>
          <pc:sldMk cId="1262398133" sldId="2631"/>
        </pc:sldMkLst>
      </pc:sldChg>
      <pc:sldChg chg="addSp delSp modSp add mod modTransition setBg setClrOvrMap delDesignElem">
        <pc:chgData name="Dimitris Braoudakis" userId="303a3f38-6188-44eb-a100-255441c4025b" providerId="ADAL" clId="{5E4F5A70-F3D6-4185-82CB-2B4AFF8BCBC6}" dt="2023-08-18T14:26:50.587" v="6118"/>
        <pc:sldMkLst>
          <pc:docMk/>
          <pc:sldMk cId="2664650854" sldId="2632"/>
        </pc:sldMkLst>
      </pc:sldChg>
      <pc:sldChg chg="addSp delSp modSp add mod modTransition">
        <pc:chgData name="Dimitris Braoudakis" userId="303a3f38-6188-44eb-a100-255441c4025b" providerId="ADAL" clId="{5E4F5A70-F3D6-4185-82CB-2B4AFF8BCBC6}" dt="2023-08-18T08:48:26.223" v="2306"/>
        <pc:sldMkLst>
          <pc:docMk/>
          <pc:sldMk cId="4261860433" sldId="2633"/>
        </pc:sldMkLst>
      </pc:sldChg>
      <pc:sldChg chg="addSp delSp modSp add mod modTransition setBg setClrOvrMap delDesignElem">
        <pc:chgData name="Dimitris Braoudakis" userId="303a3f38-6188-44eb-a100-255441c4025b" providerId="ADAL" clId="{5E4F5A70-F3D6-4185-82CB-2B4AFF8BCBC6}" dt="2023-08-23T08:00:53.486" v="13778" actId="122"/>
        <pc:sldMkLst>
          <pc:docMk/>
          <pc:sldMk cId="3417657977" sldId="2634"/>
        </pc:sldMkLst>
      </pc:sldChg>
      <pc:sldChg chg="addSp delSp modSp add mod modTransition">
        <pc:chgData name="Dimitris Braoudakis" userId="303a3f38-6188-44eb-a100-255441c4025b" providerId="ADAL" clId="{5E4F5A70-F3D6-4185-82CB-2B4AFF8BCBC6}" dt="2023-08-23T08:03:50.827" v="13793" actId="255"/>
        <pc:sldMkLst>
          <pc:docMk/>
          <pc:sldMk cId="566397239" sldId="2635"/>
        </pc:sldMkLst>
      </pc:sldChg>
      <pc:sldChg chg="delSp modSp add mod setBg delDesignElem">
        <pc:chgData name="Dimitris Braoudakis" userId="303a3f38-6188-44eb-a100-255441c4025b" providerId="ADAL" clId="{5E4F5A70-F3D6-4185-82CB-2B4AFF8BCBC6}" dt="2023-08-17T13:57:25.524" v="1165" actId="1076"/>
        <pc:sldMkLst>
          <pc:docMk/>
          <pc:sldMk cId="811720249" sldId="2636"/>
        </pc:sldMkLst>
      </pc:sldChg>
      <pc:sldChg chg="modSp add mod">
        <pc:chgData name="Dimitris Braoudakis" userId="303a3f38-6188-44eb-a100-255441c4025b" providerId="ADAL" clId="{5E4F5A70-F3D6-4185-82CB-2B4AFF8BCBC6}" dt="2023-08-18T10:22:28.010" v="3655" actId="255"/>
        <pc:sldMkLst>
          <pc:docMk/>
          <pc:sldMk cId="3105508983" sldId="2637"/>
        </pc:sldMkLst>
      </pc:sldChg>
      <pc:sldChg chg="modSp add mod">
        <pc:chgData name="Dimitris Braoudakis" userId="303a3f38-6188-44eb-a100-255441c4025b" providerId="ADAL" clId="{5E4F5A70-F3D6-4185-82CB-2B4AFF8BCBC6}" dt="2023-08-18T14:26:50.587" v="6118"/>
        <pc:sldMkLst>
          <pc:docMk/>
          <pc:sldMk cId="1969524233" sldId="2638"/>
        </pc:sldMkLst>
      </pc:sldChg>
      <pc:sldChg chg="modSp add mod">
        <pc:chgData name="Dimitris Braoudakis" userId="303a3f38-6188-44eb-a100-255441c4025b" providerId="ADAL" clId="{5E4F5A70-F3D6-4185-82CB-2B4AFF8BCBC6}" dt="2023-08-18T14:26:50.587" v="6118"/>
        <pc:sldMkLst>
          <pc:docMk/>
          <pc:sldMk cId="800152697" sldId="2639"/>
        </pc:sldMkLst>
      </pc:sldChg>
      <pc:sldChg chg="modSp add mod">
        <pc:chgData name="Dimitris Braoudakis" userId="303a3f38-6188-44eb-a100-255441c4025b" providerId="ADAL" clId="{5E4F5A70-F3D6-4185-82CB-2B4AFF8BCBC6}" dt="2023-08-18T10:23:23.932" v="3663" actId="403"/>
        <pc:sldMkLst>
          <pc:docMk/>
          <pc:sldMk cId="1296349854" sldId="2640"/>
        </pc:sldMkLst>
      </pc:sldChg>
      <pc:sldChg chg="modSp add">
        <pc:chgData name="Dimitris Braoudakis" userId="303a3f38-6188-44eb-a100-255441c4025b" providerId="ADAL" clId="{5E4F5A70-F3D6-4185-82CB-2B4AFF8BCBC6}" dt="2023-08-18T08:08:21.322" v="1923" actId="255"/>
        <pc:sldMkLst>
          <pc:docMk/>
          <pc:sldMk cId="538904808" sldId="2641"/>
        </pc:sldMkLst>
      </pc:sldChg>
      <pc:sldChg chg="addSp delSp modSp add mod modTransition setBg delDesignElem">
        <pc:chgData name="Dimitris Braoudakis" userId="303a3f38-6188-44eb-a100-255441c4025b" providerId="ADAL" clId="{5E4F5A70-F3D6-4185-82CB-2B4AFF8BCBC6}" dt="2023-08-21T12:47:07.477" v="13349" actId="122"/>
        <pc:sldMkLst>
          <pc:docMk/>
          <pc:sldMk cId="881998742" sldId="2642"/>
        </pc:sldMkLst>
      </pc:sldChg>
      <pc:sldChg chg="addSp delSp modSp add mod ord modTransition setBg delDesignElem">
        <pc:chgData name="Dimitris Braoudakis" userId="303a3f38-6188-44eb-a100-255441c4025b" providerId="ADAL" clId="{5E4F5A70-F3D6-4185-82CB-2B4AFF8BCBC6}" dt="2023-08-21T08:52:01.998" v="7492"/>
        <pc:sldMkLst>
          <pc:docMk/>
          <pc:sldMk cId="3383455904" sldId="2643"/>
        </pc:sldMkLst>
      </pc:sldChg>
      <pc:sldChg chg="addSp delSp modSp add mod ord modTransition setBg modAnim delDesignElem">
        <pc:chgData name="Dimitris Braoudakis" userId="303a3f38-6188-44eb-a100-255441c4025b" providerId="ADAL" clId="{5E4F5A70-F3D6-4185-82CB-2B4AFF8BCBC6}" dt="2023-08-21T13:02:44.356" v="13395" actId="20577"/>
        <pc:sldMkLst>
          <pc:docMk/>
          <pc:sldMk cId="2289870454" sldId="2644"/>
        </pc:sldMkLst>
      </pc:sldChg>
      <pc:sldChg chg="delSp modSp add mod modTransition setBg delDesignElem">
        <pc:chgData name="Dimitris Braoudakis" userId="303a3f38-6188-44eb-a100-255441c4025b" providerId="ADAL" clId="{5E4F5A70-F3D6-4185-82CB-2B4AFF8BCBC6}" dt="2023-08-21T12:47:34.481" v="13358" actId="122"/>
        <pc:sldMkLst>
          <pc:docMk/>
          <pc:sldMk cId="1045132174" sldId="2645"/>
        </pc:sldMkLst>
      </pc:sldChg>
      <pc:sldChg chg="addSp delSp modSp add mod modTransition setBg delDesignElem">
        <pc:chgData name="Dimitris Braoudakis" userId="303a3f38-6188-44eb-a100-255441c4025b" providerId="ADAL" clId="{5E4F5A70-F3D6-4185-82CB-2B4AFF8BCBC6}" dt="2023-08-21T12:48:14.153" v="13368" actId="1076"/>
        <pc:sldMkLst>
          <pc:docMk/>
          <pc:sldMk cId="4255956510" sldId="2646"/>
        </pc:sldMkLst>
      </pc:sldChg>
      <pc:sldChg chg="delSp modSp add mod modTransition setBg delDesignElem">
        <pc:chgData name="Dimitris Braoudakis" userId="303a3f38-6188-44eb-a100-255441c4025b" providerId="ADAL" clId="{5E4F5A70-F3D6-4185-82CB-2B4AFF8BCBC6}" dt="2023-08-21T12:48:06.804" v="13367" actId="1076"/>
        <pc:sldMkLst>
          <pc:docMk/>
          <pc:sldMk cId="1653233014" sldId="2647"/>
        </pc:sldMkLst>
      </pc:sldChg>
      <pc:sldChg chg="delSp modSp add mod modTransition setBg delDesignElem">
        <pc:chgData name="Dimitris Braoudakis" userId="303a3f38-6188-44eb-a100-255441c4025b" providerId="ADAL" clId="{5E4F5A70-F3D6-4185-82CB-2B4AFF8BCBC6}" dt="2023-08-21T12:48:00.246" v="13366" actId="1076"/>
        <pc:sldMkLst>
          <pc:docMk/>
          <pc:sldMk cId="1645618588" sldId="2648"/>
        </pc:sldMkLst>
      </pc:sldChg>
      <pc:sldChg chg="delSp modSp add mod modTransition setBg delDesignElem">
        <pc:chgData name="Dimitris Braoudakis" userId="303a3f38-6188-44eb-a100-255441c4025b" providerId="ADAL" clId="{5E4F5A70-F3D6-4185-82CB-2B4AFF8BCBC6}" dt="2023-08-21T12:48:20.096" v="13369" actId="404"/>
        <pc:sldMkLst>
          <pc:docMk/>
          <pc:sldMk cId="1322395807" sldId="2649"/>
        </pc:sldMkLst>
      </pc:sldChg>
      <pc:sldChg chg="delSp modSp add mod modTransition setBg delDesignElem">
        <pc:chgData name="Dimitris Braoudakis" userId="303a3f38-6188-44eb-a100-255441c4025b" providerId="ADAL" clId="{5E4F5A70-F3D6-4185-82CB-2B4AFF8BCBC6}" dt="2023-08-21T12:48:32.830" v="13372" actId="1076"/>
        <pc:sldMkLst>
          <pc:docMk/>
          <pc:sldMk cId="1725214268" sldId="2650"/>
        </pc:sldMkLst>
      </pc:sldChg>
      <pc:sldChg chg="delSp modSp add mod modTransition setBg delDesignElem">
        <pc:chgData name="Dimitris Braoudakis" userId="303a3f38-6188-44eb-a100-255441c4025b" providerId="ADAL" clId="{5E4F5A70-F3D6-4185-82CB-2B4AFF8BCBC6}" dt="2023-08-21T12:48:40.788" v="13376" actId="1076"/>
        <pc:sldMkLst>
          <pc:docMk/>
          <pc:sldMk cId="2495506397" sldId="2651"/>
        </pc:sldMkLst>
      </pc:sldChg>
      <pc:sldChg chg="delSp modSp add mod modTransition setBg delDesignElem">
        <pc:chgData name="Dimitris Braoudakis" userId="303a3f38-6188-44eb-a100-255441c4025b" providerId="ADAL" clId="{5E4F5A70-F3D6-4185-82CB-2B4AFF8BCBC6}" dt="2023-08-21T12:48:55.251" v="13380" actId="1076"/>
        <pc:sldMkLst>
          <pc:docMk/>
          <pc:sldMk cId="1917494512" sldId="2652"/>
        </pc:sldMkLst>
      </pc:sldChg>
      <pc:sldChg chg="addSp delSp modSp add mod modTransition setBg delDesignElem">
        <pc:chgData name="Dimitris Braoudakis" userId="303a3f38-6188-44eb-a100-255441c4025b" providerId="ADAL" clId="{5E4F5A70-F3D6-4185-82CB-2B4AFF8BCBC6}" dt="2023-08-21T12:49:05.006" v="13384" actId="1076"/>
        <pc:sldMkLst>
          <pc:docMk/>
          <pc:sldMk cId="4050288451" sldId="2653"/>
        </pc:sldMkLst>
      </pc:sldChg>
      <pc:sldChg chg="addSp delSp modSp add mod modTransition setBg delDesignElem">
        <pc:chgData name="Dimitris Braoudakis" userId="303a3f38-6188-44eb-a100-255441c4025b" providerId="ADAL" clId="{5E4F5A70-F3D6-4185-82CB-2B4AFF8BCBC6}" dt="2023-08-18T14:26:50.587" v="6118"/>
        <pc:sldMkLst>
          <pc:docMk/>
          <pc:sldMk cId="2608355405" sldId="2654"/>
        </pc:sldMkLst>
      </pc:sldChg>
      <pc:sldChg chg="delSp modSp add mod modTransition setBg delDesignElem">
        <pc:chgData name="Dimitris Braoudakis" userId="303a3f38-6188-44eb-a100-255441c4025b" providerId="ADAL" clId="{5E4F5A70-F3D6-4185-82CB-2B4AFF8BCBC6}" dt="2023-08-18T08:49:51.529" v="2322"/>
        <pc:sldMkLst>
          <pc:docMk/>
          <pc:sldMk cId="3410610244" sldId="2655"/>
        </pc:sldMkLst>
      </pc:sldChg>
      <pc:sldChg chg="addSp delSp modSp add mod modTransition setBg delDesignElem">
        <pc:chgData name="Dimitris Braoudakis" userId="303a3f38-6188-44eb-a100-255441c4025b" providerId="ADAL" clId="{5E4F5A70-F3D6-4185-82CB-2B4AFF8BCBC6}" dt="2023-08-21T12:49:19.079" v="13387" actId="404"/>
        <pc:sldMkLst>
          <pc:docMk/>
          <pc:sldMk cId="4037764180" sldId="2656"/>
        </pc:sldMkLst>
      </pc:sldChg>
      <pc:sldChg chg="addSp delSp modSp add mod modTransition setBg delDesignElem">
        <pc:chgData name="Dimitris Braoudakis" userId="303a3f38-6188-44eb-a100-255441c4025b" providerId="ADAL" clId="{5E4F5A70-F3D6-4185-82CB-2B4AFF8BCBC6}" dt="2023-08-18T08:50:07.772" v="2325"/>
        <pc:sldMkLst>
          <pc:docMk/>
          <pc:sldMk cId="3638634588" sldId="2657"/>
        </pc:sldMkLst>
      </pc:sldChg>
      <pc:sldChg chg="addSp delSp modSp add mod modTransition setBg delDesignElem">
        <pc:chgData name="Dimitris Braoudakis" userId="303a3f38-6188-44eb-a100-255441c4025b" providerId="ADAL" clId="{5E4F5A70-F3D6-4185-82CB-2B4AFF8BCBC6}" dt="2023-08-18T08:50:10.946" v="2326"/>
        <pc:sldMkLst>
          <pc:docMk/>
          <pc:sldMk cId="987621853" sldId="2658"/>
        </pc:sldMkLst>
      </pc:sldChg>
      <pc:sldChg chg="delSp add modTransition setBg delDesignElem">
        <pc:chgData name="Dimitris Braoudakis" userId="303a3f38-6188-44eb-a100-255441c4025b" providerId="ADAL" clId="{5E4F5A70-F3D6-4185-82CB-2B4AFF8BCBC6}" dt="2023-08-18T08:50:16.743" v="2327"/>
        <pc:sldMkLst>
          <pc:docMk/>
          <pc:sldMk cId="1421722225" sldId="2659"/>
        </pc:sldMkLst>
      </pc:sldChg>
      <pc:sldChg chg="delSp modSp add mod modTransition setBg delDesignElem">
        <pc:chgData name="Dimitris Braoudakis" userId="303a3f38-6188-44eb-a100-255441c4025b" providerId="ADAL" clId="{5E4F5A70-F3D6-4185-82CB-2B4AFF8BCBC6}" dt="2023-08-18T08:50:21.326" v="2328"/>
        <pc:sldMkLst>
          <pc:docMk/>
          <pc:sldMk cId="2262469173" sldId="2660"/>
        </pc:sldMkLst>
      </pc:sldChg>
      <pc:sldChg chg="addSp delSp modSp add mod modTransition setBg delDesignElem">
        <pc:chgData name="Dimitris Braoudakis" userId="303a3f38-6188-44eb-a100-255441c4025b" providerId="ADAL" clId="{5E4F5A70-F3D6-4185-82CB-2B4AFF8BCBC6}" dt="2023-08-18T14:26:50.587" v="6118"/>
        <pc:sldMkLst>
          <pc:docMk/>
          <pc:sldMk cId="409893758" sldId="2661"/>
        </pc:sldMkLst>
      </pc:sldChg>
      <pc:sldChg chg="addSp delSp modSp add mod modTransition setBg delDesignElem">
        <pc:chgData name="Dimitris Braoudakis" userId="303a3f38-6188-44eb-a100-255441c4025b" providerId="ADAL" clId="{5E4F5A70-F3D6-4185-82CB-2B4AFF8BCBC6}" dt="2023-08-18T08:50:35.490" v="2330"/>
        <pc:sldMkLst>
          <pc:docMk/>
          <pc:sldMk cId="3561498876" sldId="2662"/>
        </pc:sldMkLst>
      </pc:sldChg>
      <pc:sldChg chg="delSp modSp add mod modTransition setBg delDesignElem">
        <pc:chgData name="Dimitris Braoudakis" userId="303a3f38-6188-44eb-a100-255441c4025b" providerId="ADAL" clId="{5E4F5A70-F3D6-4185-82CB-2B4AFF8BCBC6}" dt="2023-08-18T08:50:38.973" v="2331"/>
        <pc:sldMkLst>
          <pc:docMk/>
          <pc:sldMk cId="1943427557" sldId="2663"/>
        </pc:sldMkLst>
      </pc:sldChg>
      <pc:sldChg chg="add setBg">
        <pc:chgData name="Dimitris Braoudakis" userId="303a3f38-6188-44eb-a100-255441c4025b" providerId="ADAL" clId="{5E4F5A70-F3D6-4185-82CB-2B4AFF8BCBC6}" dt="2023-08-17T14:17:34.485" v="1286"/>
        <pc:sldMkLst>
          <pc:docMk/>
          <pc:sldMk cId="0" sldId="2664"/>
        </pc:sldMkLst>
      </pc:sldChg>
      <pc:sldChg chg="add setBg">
        <pc:chgData name="Dimitris Braoudakis" userId="303a3f38-6188-44eb-a100-255441c4025b" providerId="ADAL" clId="{5E4F5A70-F3D6-4185-82CB-2B4AFF8BCBC6}" dt="2023-08-17T14:17:34.485" v="1286"/>
        <pc:sldMkLst>
          <pc:docMk/>
          <pc:sldMk cId="2724238400" sldId="2665"/>
        </pc:sldMkLst>
      </pc:sldChg>
      <pc:sldChg chg="add setBg">
        <pc:chgData name="Dimitris Braoudakis" userId="303a3f38-6188-44eb-a100-255441c4025b" providerId="ADAL" clId="{5E4F5A70-F3D6-4185-82CB-2B4AFF8BCBC6}" dt="2023-08-17T14:17:34.485" v="1286"/>
        <pc:sldMkLst>
          <pc:docMk/>
          <pc:sldMk cId="2797327622" sldId="2666"/>
        </pc:sldMkLst>
      </pc:sldChg>
      <pc:sldChg chg="add modTransition">
        <pc:chgData name="Dimitris Braoudakis" userId="303a3f38-6188-44eb-a100-255441c4025b" providerId="ADAL" clId="{5E4F5A70-F3D6-4185-82CB-2B4AFF8BCBC6}" dt="2023-08-18T08:52:32.716" v="2349"/>
        <pc:sldMkLst>
          <pc:docMk/>
          <pc:sldMk cId="1800947056" sldId="2667"/>
        </pc:sldMkLst>
      </pc:sldChg>
      <pc:sldChg chg="add modTransition">
        <pc:chgData name="Dimitris Braoudakis" userId="303a3f38-6188-44eb-a100-255441c4025b" providerId="ADAL" clId="{5E4F5A70-F3D6-4185-82CB-2B4AFF8BCBC6}" dt="2023-08-18T08:52:36.532" v="2350"/>
        <pc:sldMkLst>
          <pc:docMk/>
          <pc:sldMk cId="3787988756" sldId="2668"/>
        </pc:sldMkLst>
      </pc:sldChg>
      <pc:sldChg chg="delSp add modTransition setBg delDesignElem">
        <pc:chgData name="Dimitris Braoudakis" userId="303a3f38-6188-44eb-a100-255441c4025b" providerId="ADAL" clId="{5E4F5A70-F3D6-4185-82CB-2B4AFF8BCBC6}" dt="2023-08-18T08:52:41.368" v="2351"/>
        <pc:sldMkLst>
          <pc:docMk/>
          <pc:sldMk cId="3538430745" sldId="2669"/>
        </pc:sldMkLst>
      </pc:sldChg>
      <pc:sldChg chg="modSp add modTransition">
        <pc:chgData name="Dimitris Braoudakis" userId="303a3f38-6188-44eb-a100-255441c4025b" providerId="ADAL" clId="{5E4F5A70-F3D6-4185-82CB-2B4AFF8BCBC6}" dt="2023-08-18T08:52:46.433" v="2352"/>
        <pc:sldMkLst>
          <pc:docMk/>
          <pc:sldMk cId="1555434059" sldId="2670"/>
        </pc:sldMkLst>
      </pc:sldChg>
      <pc:sldChg chg="modSp add modTransition">
        <pc:chgData name="Dimitris Braoudakis" userId="303a3f38-6188-44eb-a100-255441c4025b" providerId="ADAL" clId="{5E4F5A70-F3D6-4185-82CB-2B4AFF8BCBC6}" dt="2023-08-18T08:52:49.755" v="2353"/>
        <pc:sldMkLst>
          <pc:docMk/>
          <pc:sldMk cId="2353549402" sldId="2671"/>
        </pc:sldMkLst>
      </pc:sldChg>
      <pc:sldChg chg="add modTransition">
        <pc:chgData name="Dimitris Braoudakis" userId="303a3f38-6188-44eb-a100-255441c4025b" providerId="ADAL" clId="{5E4F5A70-F3D6-4185-82CB-2B4AFF8BCBC6}" dt="2023-08-18T08:52:52.710" v="2354"/>
        <pc:sldMkLst>
          <pc:docMk/>
          <pc:sldMk cId="4093917592" sldId="2672"/>
        </pc:sldMkLst>
      </pc:sldChg>
      <pc:sldChg chg="add modTransition">
        <pc:chgData name="Dimitris Braoudakis" userId="303a3f38-6188-44eb-a100-255441c4025b" providerId="ADAL" clId="{5E4F5A70-F3D6-4185-82CB-2B4AFF8BCBC6}" dt="2023-08-18T08:52:56.500" v="2355"/>
        <pc:sldMkLst>
          <pc:docMk/>
          <pc:sldMk cId="2238691461" sldId="2673"/>
        </pc:sldMkLst>
      </pc:sldChg>
      <pc:sldChg chg="modSp add mod modTransition">
        <pc:chgData name="Dimitris Braoudakis" userId="303a3f38-6188-44eb-a100-255441c4025b" providerId="ADAL" clId="{5E4F5A70-F3D6-4185-82CB-2B4AFF8BCBC6}" dt="2023-08-18T08:53:01.064" v="2356"/>
        <pc:sldMkLst>
          <pc:docMk/>
          <pc:sldMk cId="3996122010" sldId="2674"/>
        </pc:sldMkLst>
      </pc:sldChg>
      <pc:sldChg chg="add modTransition">
        <pc:chgData name="Dimitris Braoudakis" userId="303a3f38-6188-44eb-a100-255441c4025b" providerId="ADAL" clId="{5E4F5A70-F3D6-4185-82CB-2B4AFF8BCBC6}" dt="2023-08-18T08:53:03.853" v="2357"/>
        <pc:sldMkLst>
          <pc:docMk/>
          <pc:sldMk cId="4099342302" sldId="2675"/>
        </pc:sldMkLst>
      </pc:sldChg>
      <pc:sldChg chg="delSp modSp add mod modTransition delDesignElem">
        <pc:chgData name="Dimitris Braoudakis" userId="303a3f38-6188-44eb-a100-255441c4025b" providerId="ADAL" clId="{5E4F5A70-F3D6-4185-82CB-2B4AFF8BCBC6}" dt="2023-08-18T08:53:06.639" v="2358"/>
        <pc:sldMkLst>
          <pc:docMk/>
          <pc:sldMk cId="2202641899" sldId="2676"/>
        </pc:sldMkLst>
      </pc:sldChg>
      <pc:sldChg chg="add modTransition">
        <pc:chgData name="Dimitris Braoudakis" userId="303a3f38-6188-44eb-a100-255441c4025b" providerId="ADAL" clId="{5E4F5A70-F3D6-4185-82CB-2B4AFF8BCBC6}" dt="2023-08-18T08:53:10.335" v="2359"/>
        <pc:sldMkLst>
          <pc:docMk/>
          <pc:sldMk cId="3998277951" sldId="2677"/>
        </pc:sldMkLst>
      </pc:sldChg>
      <pc:sldChg chg="add modTransition setBg">
        <pc:chgData name="Dimitris Braoudakis" userId="303a3f38-6188-44eb-a100-255441c4025b" providerId="ADAL" clId="{5E4F5A70-F3D6-4185-82CB-2B4AFF8BCBC6}" dt="2023-08-18T08:53:13.377" v="2360"/>
        <pc:sldMkLst>
          <pc:docMk/>
          <pc:sldMk cId="3922559273" sldId="2678"/>
        </pc:sldMkLst>
      </pc:sldChg>
      <pc:sldChg chg="delSp modSp add mod modTransition delDesignElem">
        <pc:chgData name="Dimitris Braoudakis" userId="303a3f38-6188-44eb-a100-255441c4025b" providerId="ADAL" clId="{5E4F5A70-F3D6-4185-82CB-2B4AFF8BCBC6}" dt="2023-08-18T08:53:17.099" v="2361"/>
        <pc:sldMkLst>
          <pc:docMk/>
          <pc:sldMk cId="935840596" sldId="2679"/>
        </pc:sldMkLst>
      </pc:sldChg>
      <pc:sldChg chg="delSp modSp add mod modTransition delDesignElem">
        <pc:chgData name="Dimitris Braoudakis" userId="303a3f38-6188-44eb-a100-255441c4025b" providerId="ADAL" clId="{5E4F5A70-F3D6-4185-82CB-2B4AFF8BCBC6}" dt="2023-08-21T12:59:42.907" v="13394" actId="207"/>
        <pc:sldMkLst>
          <pc:docMk/>
          <pc:sldMk cId="3938454148" sldId="2680"/>
        </pc:sldMkLst>
      </pc:sldChg>
      <pc:sldChg chg="modSp add mod modTransition">
        <pc:chgData name="Dimitris Braoudakis" userId="303a3f38-6188-44eb-a100-255441c4025b" providerId="ADAL" clId="{5E4F5A70-F3D6-4185-82CB-2B4AFF8BCBC6}" dt="2023-08-21T12:59:26.744" v="13392" actId="207"/>
        <pc:sldMkLst>
          <pc:docMk/>
          <pc:sldMk cId="3106039722" sldId="2681"/>
        </pc:sldMkLst>
      </pc:sldChg>
      <pc:sldChg chg="delSp add modTransition setBg delDesignElem">
        <pc:chgData name="Dimitris Braoudakis" userId="303a3f38-6188-44eb-a100-255441c4025b" providerId="ADAL" clId="{5E4F5A70-F3D6-4185-82CB-2B4AFF8BCBC6}" dt="2023-08-18T08:53:26.401" v="2364"/>
        <pc:sldMkLst>
          <pc:docMk/>
          <pc:sldMk cId="4291289759" sldId="2682"/>
        </pc:sldMkLst>
      </pc:sldChg>
      <pc:sldChg chg="add modTransition">
        <pc:chgData name="Dimitris Braoudakis" userId="303a3f38-6188-44eb-a100-255441c4025b" providerId="ADAL" clId="{5E4F5A70-F3D6-4185-82CB-2B4AFF8BCBC6}" dt="2023-08-18T08:53:32.019" v="2365"/>
        <pc:sldMkLst>
          <pc:docMk/>
          <pc:sldMk cId="3299079674" sldId="2683"/>
        </pc:sldMkLst>
      </pc:sldChg>
      <pc:sldChg chg="addSp delSp modSp add mod modTransition setBg">
        <pc:chgData name="Dimitris Braoudakis" userId="303a3f38-6188-44eb-a100-255441c4025b" providerId="ADAL" clId="{5E4F5A70-F3D6-4185-82CB-2B4AFF8BCBC6}" dt="2023-08-18T08:53:35.360" v="2366"/>
        <pc:sldMkLst>
          <pc:docMk/>
          <pc:sldMk cId="785820768" sldId="2684"/>
        </pc:sldMkLst>
      </pc:sldChg>
      <pc:sldChg chg="add modTransition">
        <pc:chgData name="Dimitris Braoudakis" userId="303a3f38-6188-44eb-a100-255441c4025b" providerId="ADAL" clId="{5E4F5A70-F3D6-4185-82CB-2B4AFF8BCBC6}" dt="2023-08-18T08:53:38.205" v="2367"/>
        <pc:sldMkLst>
          <pc:docMk/>
          <pc:sldMk cId="970165626" sldId="2685"/>
        </pc:sldMkLst>
      </pc:sldChg>
      <pc:sldChg chg="modSp add modTransition">
        <pc:chgData name="Dimitris Braoudakis" userId="303a3f38-6188-44eb-a100-255441c4025b" providerId="ADAL" clId="{5E4F5A70-F3D6-4185-82CB-2B4AFF8BCBC6}" dt="2023-08-18T08:53:42.058" v="2368"/>
        <pc:sldMkLst>
          <pc:docMk/>
          <pc:sldMk cId="2891338434" sldId="2686"/>
        </pc:sldMkLst>
      </pc:sldChg>
      <pc:sldChg chg="modSp add modTransition">
        <pc:chgData name="Dimitris Braoudakis" userId="303a3f38-6188-44eb-a100-255441c4025b" providerId="ADAL" clId="{5E4F5A70-F3D6-4185-82CB-2B4AFF8BCBC6}" dt="2023-08-18T08:53:45.867" v="2369"/>
        <pc:sldMkLst>
          <pc:docMk/>
          <pc:sldMk cId="3067480300" sldId="2687"/>
        </pc:sldMkLst>
      </pc:sldChg>
      <pc:sldChg chg="addSp modSp add mod ord modTransition">
        <pc:chgData name="Dimitris Braoudakis" userId="303a3f38-6188-44eb-a100-255441c4025b" providerId="ADAL" clId="{5E4F5A70-F3D6-4185-82CB-2B4AFF8BCBC6}" dt="2023-08-22T13:58:06.443" v="13659" actId="1076"/>
        <pc:sldMkLst>
          <pc:docMk/>
          <pc:sldMk cId="2291123673" sldId="2688"/>
        </pc:sldMkLst>
      </pc:sldChg>
      <pc:sldChg chg="new del">
        <pc:chgData name="Dimitris Braoudakis" userId="303a3f38-6188-44eb-a100-255441c4025b" providerId="ADAL" clId="{5E4F5A70-F3D6-4185-82CB-2B4AFF8BCBC6}" dt="2023-08-17T14:27:38.881" v="1373" actId="680"/>
        <pc:sldMkLst>
          <pc:docMk/>
          <pc:sldMk cId="2913454141" sldId="2688"/>
        </pc:sldMkLst>
      </pc:sldChg>
      <pc:sldChg chg="addSp delSp modSp add mod modTransition setBg addAnim delAnim delDesignElem">
        <pc:chgData name="Dimitris Braoudakis" userId="303a3f38-6188-44eb-a100-255441c4025b" providerId="ADAL" clId="{5E4F5A70-F3D6-4185-82CB-2B4AFF8BCBC6}" dt="2023-08-18T14:26:50.587" v="6118"/>
        <pc:sldMkLst>
          <pc:docMk/>
          <pc:sldMk cId="2150095583" sldId="2689"/>
        </pc:sldMkLst>
      </pc:sldChg>
      <pc:sldChg chg="addSp delSp modSp add mod modTransition setBg delDesignElem">
        <pc:chgData name="Dimitris Braoudakis" userId="303a3f38-6188-44eb-a100-255441c4025b" providerId="ADAL" clId="{5E4F5A70-F3D6-4185-82CB-2B4AFF8BCBC6}" dt="2023-08-18T14:26:50.587" v="6118"/>
        <pc:sldMkLst>
          <pc:docMk/>
          <pc:sldMk cId="1767744557" sldId="2690"/>
        </pc:sldMkLst>
      </pc:sldChg>
      <pc:sldChg chg="addSp delSp modSp add del mod modTransition setBg delDesignElem">
        <pc:chgData name="Dimitris Braoudakis" userId="303a3f38-6188-44eb-a100-255441c4025b" providerId="ADAL" clId="{5E4F5A70-F3D6-4185-82CB-2B4AFF8BCBC6}" dt="2023-08-21T12:17:54.888" v="13027" actId="2696"/>
        <pc:sldMkLst>
          <pc:docMk/>
          <pc:sldMk cId="1671634727" sldId="2691"/>
        </pc:sldMkLst>
      </pc:sldChg>
      <pc:sldChg chg="modSp add mod modTransition setBg">
        <pc:chgData name="Dimitris Braoudakis" userId="303a3f38-6188-44eb-a100-255441c4025b" providerId="ADAL" clId="{5E4F5A70-F3D6-4185-82CB-2B4AFF8BCBC6}" dt="2023-08-18T08:54:10.109" v="2374"/>
        <pc:sldMkLst>
          <pc:docMk/>
          <pc:sldMk cId="3785663960" sldId="2692"/>
        </pc:sldMkLst>
      </pc:sldChg>
      <pc:sldChg chg="addSp delSp modSp add mod modTransition setBg delDesignElem">
        <pc:chgData name="Dimitris Braoudakis" userId="303a3f38-6188-44eb-a100-255441c4025b" providerId="ADAL" clId="{5E4F5A70-F3D6-4185-82CB-2B4AFF8BCBC6}" dt="2023-08-18T14:26:50.587" v="6118"/>
        <pc:sldMkLst>
          <pc:docMk/>
          <pc:sldMk cId="856552522" sldId="2693"/>
        </pc:sldMkLst>
      </pc:sldChg>
      <pc:sldChg chg="addSp delSp modSp add mod modTransition setBg">
        <pc:chgData name="Dimitris Braoudakis" userId="303a3f38-6188-44eb-a100-255441c4025b" providerId="ADAL" clId="{5E4F5A70-F3D6-4185-82CB-2B4AFF8BCBC6}" dt="2023-08-18T08:57:05.752" v="2376"/>
        <pc:sldMkLst>
          <pc:docMk/>
          <pc:sldMk cId="124235496" sldId="2694"/>
        </pc:sldMkLst>
      </pc:sldChg>
      <pc:sldChg chg="addSp delSp modSp add mod modTransition setBg delDesignElem">
        <pc:chgData name="Dimitris Braoudakis" userId="303a3f38-6188-44eb-a100-255441c4025b" providerId="ADAL" clId="{5E4F5A70-F3D6-4185-82CB-2B4AFF8BCBC6}" dt="2023-08-18T14:26:50.587" v="6118"/>
        <pc:sldMkLst>
          <pc:docMk/>
          <pc:sldMk cId="888028780" sldId="2695"/>
        </pc:sldMkLst>
      </pc:sldChg>
      <pc:sldChg chg="modSp add mod modTransition setBg">
        <pc:chgData name="Dimitris Braoudakis" userId="303a3f38-6188-44eb-a100-255441c4025b" providerId="ADAL" clId="{5E4F5A70-F3D6-4185-82CB-2B4AFF8BCBC6}" dt="2023-08-18T08:57:12.646" v="2378"/>
        <pc:sldMkLst>
          <pc:docMk/>
          <pc:sldMk cId="3920425055" sldId="2696"/>
        </pc:sldMkLst>
      </pc:sldChg>
      <pc:sldChg chg="modSp add del mod">
        <pc:chgData name="Dimitris Braoudakis" userId="303a3f38-6188-44eb-a100-255441c4025b" providerId="ADAL" clId="{5E4F5A70-F3D6-4185-82CB-2B4AFF8BCBC6}" dt="2023-08-18T08:01:47.693" v="1909" actId="2696"/>
        <pc:sldMkLst>
          <pc:docMk/>
          <pc:sldMk cId="1109985768" sldId="2697"/>
        </pc:sldMkLst>
      </pc:sldChg>
      <pc:sldChg chg="addSp delSp modSp add mod ord modTransition delDesignElem">
        <pc:chgData name="Dimitris Braoudakis" userId="303a3f38-6188-44eb-a100-255441c4025b" providerId="ADAL" clId="{5E4F5A70-F3D6-4185-82CB-2B4AFF8BCBC6}" dt="2023-08-18T14:26:50.587" v="6118"/>
        <pc:sldMkLst>
          <pc:docMk/>
          <pc:sldMk cId="3635119510" sldId="2698"/>
        </pc:sldMkLst>
      </pc:sldChg>
      <pc:sldChg chg="modSp add mod modTransition setBg">
        <pc:chgData name="Dimitris Braoudakis" userId="303a3f38-6188-44eb-a100-255441c4025b" providerId="ADAL" clId="{5E4F5A70-F3D6-4185-82CB-2B4AFF8BCBC6}" dt="2023-08-18T14:26:50.587" v="6118"/>
        <pc:sldMkLst>
          <pc:docMk/>
          <pc:sldMk cId="3894801907" sldId="2699"/>
        </pc:sldMkLst>
      </pc:sldChg>
      <pc:sldChg chg="delSp modSp add mod modTransition setBg delDesignElem">
        <pc:chgData name="Dimitris Braoudakis" userId="303a3f38-6188-44eb-a100-255441c4025b" providerId="ADAL" clId="{5E4F5A70-F3D6-4185-82CB-2B4AFF8BCBC6}" dt="2023-08-18T08:50:47.565" v="2333"/>
        <pc:sldMkLst>
          <pc:docMk/>
          <pc:sldMk cId="2836970820" sldId="2700"/>
        </pc:sldMkLst>
      </pc:sldChg>
      <pc:sldChg chg="addSp delSp modSp add mod modTransition setBg delDesignElem">
        <pc:chgData name="Dimitris Braoudakis" userId="303a3f38-6188-44eb-a100-255441c4025b" providerId="ADAL" clId="{5E4F5A70-F3D6-4185-82CB-2B4AFF8BCBC6}" dt="2023-08-23T08:44:33.222" v="13799" actId="122"/>
        <pc:sldMkLst>
          <pc:docMk/>
          <pc:sldMk cId="2200574171" sldId="2701"/>
        </pc:sldMkLst>
      </pc:sldChg>
      <pc:sldChg chg="addSp delSp modSp add mod modTransition setBg delDesignElem">
        <pc:chgData name="Dimitris Braoudakis" userId="303a3f38-6188-44eb-a100-255441c4025b" providerId="ADAL" clId="{5E4F5A70-F3D6-4185-82CB-2B4AFF8BCBC6}" dt="2023-08-23T08:47:00.636" v="13807" actId="20577"/>
        <pc:sldMkLst>
          <pc:docMk/>
          <pc:sldMk cId="3789382214" sldId="2702"/>
        </pc:sldMkLst>
      </pc:sldChg>
      <pc:sldChg chg="addSp delSp modSp add mod modTransition setBg setClrOvrMap delDesignElem">
        <pc:chgData name="Dimitris Braoudakis" userId="303a3f38-6188-44eb-a100-255441c4025b" providerId="ADAL" clId="{5E4F5A70-F3D6-4185-82CB-2B4AFF8BCBC6}" dt="2023-08-18T14:26:50.587" v="6118"/>
        <pc:sldMkLst>
          <pc:docMk/>
          <pc:sldMk cId="1170779325" sldId="2703"/>
        </pc:sldMkLst>
      </pc:sldChg>
      <pc:sldChg chg="addSp delSp modSp add mod modTransition setBg delDesignElem">
        <pc:chgData name="Dimitris Braoudakis" userId="303a3f38-6188-44eb-a100-255441c4025b" providerId="ADAL" clId="{5E4F5A70-F3D6-4185-82CB-2B4AFF8BCBC6}" dt="2023-08-18T14:26:50.587" v="6118"/>
        <pc:sldMkLst>
          <pc:docMk/>
          <pc:sldMk cId="1086396713" sldId="2704"/>
        </pc:sldMkLst>
      </pc:sldChg>
      <pc:sldChg chg="addSp delSp modSp add mod modTransition setBg delDesignElem">
        <pc:chgData name="Dimitris Braoudakis" userId="303a3f38-6188-44eb-a100-255441c4025b" providerId="ADAL" clId="{5E4F5A70-F3D6-4185-82CB-2B4AFF8BCBC6}" dt="2023-08-18T14:26:50.587" v="6118"/>
        <pc:sldMkLst>
          <pc:docMk/>
          <pc:sldMk cId="1842967210" sldId="2705"/>
        </pc:sldMkLst>
      </pc:sldChg>
      <pc:sldChg chg="delSp add del setBg delDesignElem">
        <pc:chgData name="Dimitris Braoudakis" userId="303a3f38-6188-44eb-a100-255441c4025b" providerId="ADAL" clId="{5E4F5A70-F3D6-4185-82CB-2B4AFF8BCBC6}" dt="2023-08-18T08:40:19.693" v="2209" actId="2696"/>
        <pc:sldMkLst>
          <pc:docMk/>
          <pc:sldMk cId="278273295" sldId="2706"/>
        </pc:sldMkLst>
      </pc:sldChg>
      <pc:sldChg chg="delSp modSp add del mod modTransition setBg delDesignElem">
        <pc:chgData name="Dimitris Braoudakis" userId="303a3f38-6188-44eb-a100-255441c4025b" providerId="ADAL" clId="{5E4F5A70-F3D6-4185-82CB-2B4AFF8BCBC6}" dt="2023-08-18T08:51:39.185" v="2344" actId="2696"/>
        <pc:sldMkLst>
          <pc:docMk/>
          <pc:sldMk cId="3251195293" sldId="2707"/>
        </pc:sldMkLst>
      </pc:sldChg>
      <pc:sldChg chg="delSp modSp add mod modTransition setBg delDesignElem">
        <pc:chgData name="Dimitris Braoudakis" userId="303a3f38-6188-44eb-a100-255441c4025b" providerId="ADAL" clId="{5E4F5A70-F3D6-4185-82CB-2B4AFF8BCBC6}" dt="2023-08-18T08:52:10.150" v="2347"/>
        <pc:sldMkLst>
          <pc:docMk/>
          <pc:sldMk cId="1386706664" sldId="2708"/>
        </pc:sldMkLst>
      </pc:sldChg>
      <pc:sldChg chg="addSp delSp modSp add mod modTransition delDesignElem">
        <pc:chgData name="Dimitris Braoudakis" userId="303a3f38-6188-44eb-a100-255441c4025b" providerId="ADAL" clId="{5E4F5A70-F3D6-4185-82CB-2B4AFF8BCBC6}" dt="2023-08-18T14:26:50.587" v="6118"/>
        <pc:sldMkLst>
          <pc:docMk/>
          <pc:sldMk cId="247772278" sldId="2709"/>
        </pc:sldMkLst>
      </pc:sldChg>
      <pc:sldChg chg="addSp delSp modSp add mod modTransition delDesignElem">
        <pc:chgData name="Dimitris Braoudakis" userId="303a3f38-6188-44eb-a100-255441c4025b" providerId="ADAL" clId="{5E4F5A70-F3D6-4185-82CB-2B4AFF8BCBC6}" dt="2023-08-18T14:26:50.587" v="6118"/>
        <pc:sldMkLst>
          <pc:docMk/>
          <pc:sldMk cId="3102101691" sldId="2710"/>
        </pc:sldMkLst>
      </pc:sldChg>
      <pc:sldChg chg="new del">
        <pc:chgData name="Dimitris Braoudakis" userId="303a3f38-6188-44eb-a100-255441c4025b" providerId="ADAL" clId="{5E4F5A70-F3D6-4185-82CB-2B4AFF8BCBC6}" dt="2023-08-18T09:16:01.696" v="2398" actId="2696"/>
        <pc:sldMkLst>
          <pc:docMk/>
          <pc:sldMk cId="1318923013" sldId="2711"/>
        </pc:sldMkLst>
      </pc:sldChg>
      <pc:sldChg chg="add">
        <pc:chgData name="Dimitris Braoudakis" userId="303a3f38-6188-44eb-a100-255441c4025b" providerId="ADAL" clId="{5E4F5A70-F3D6-4185-82CB-2B4AFF8BCBC6}" dt="2023-08-18T09:16:00.043" v="2397" actId="2890"/>
        <pc:sldMkLst>
          <pc:docMk/>
          <pc:sldMk cId="560087243" sldId="2712"/>
        </pc:sldMkLst>
      </pc:sldChg>
      <pc:sldChg chg="addSp delSp modSp add mod ord">
        <pc:chgData name="Dimitris Braoudakis" userId="303a3f38-6188-44eb-a100-255441c4025b" providerId="ADAL" clId="{5E4F5A70-F3D6-4185-82CB-2B4AFF8BCBC6}" dt="2023-08-18T10:12:19.104" v="3228" actId="20577"/>
        <pc:sldMkLst>
          <pc:docMk/>
          <pc:sldMk cId="4008212020" sldId="2713"/>
        </pc:sldMkLst>
      </pc:sldChg>
      <pc:sldChg chg="modSp add mod ord">
        <pc:chgData name="Dimitris Braoudakis" userId="303a3f38-6188-44eb-a100-255441c4025b" providerId="ADAL" clId="{5E4F5A70-F3D6-4185-82CB-2B4AFF8BCBC6}" dt="2023-08-21T12:37:47.772" v="13187" actId="20577"/>
        <pc:sldMkLst>
          <pc:docMk/>
          <pc:sldMk cId="2829458267" sldId="2714"/>
        </pc:sldMkLst>
      </pc:sldChg>
      <pc:sldChg chg="modSp add mod ord">
        <pc:chgData name="Dimitris Braoudakis" userId="303a3f38-6188-44eb-a100-255441c4025b" providerId="ADAL" clId="{5E4F5A70-F3D6-4185-82CB-2B4AFF8BCBC6}" dt="2023-08-21T12:37:54.158" v="13189" actId="20577"/>
        <pc:sldMkLst>
          <pc:docMk/>
          <pc:sldMk cId="1353664244" sldId="2715"/>
        </pc:sldMkLst>
      </pc:sldChg>
      <pc:sldChg chg="modSp add mod ord">
        <pc:chgData name="Dimitris Braoudakis" userId="303a3f38-6188-44eb-a100-255441c4025b" providerId="ADAL" clId="{5E4F5A70-F3D6-4185-82CB-2B4AFF8BCBC6}" dt="2023-08-21T12:38:01.404" v="13191" actId="20577"/>
        <pc:sldMkLst>
          <pc:docMk/>
          <pc:sldMk cId="2700024371" sldId="2716"/>
        </pc:sldMkLst>
      </pc:sldChg>
      <pc:sldChg chg="modSp add mod ord">
        <pc:chgData name="Dimitris Braoudakis" userId="303a3f38-6188-44eb-a100-255441c4025b" providerId="ADAL" clId="{5E4F5A70-F3D6-4185-82CB-2B4AFF8BCBC6}" dt="2023-08-21T12:38:17.057" v="13195" actId="20577"/>
        <pc:sldMkLst>
          <pc:docMk/>
          <pc:sldMk cId="1838538395" sldId="2717"/>
        </pc:sldMkLst>
      </pc:sldChg>
      <pc:sldChg chg="modSp add mod ord">
        <pc:chgData name="Dimitris Braoudakis" userId="303a3f38-6188-44eb-a100-255441c4025b" providerId="ADAL" clId="{5E4F5A70-F3D6-4185-82CB-2B4AFF8BCBC6}" dt="2023-08-21T12:38:24.459" v="13197" actId="20577"/>
        <pc:sldMkLst>
          <pc:docMk/>
          <pc:sldMk cId="343839575" sldId="2718"/>
        </pc:sldMkLst>
      </pc:sldChg>
      <pc:sldChg chg="modSp add mod ord">
        <pc:chgData name="Dimitris Braoudakis" userId="303a3f38-6188-44eb-a100-255441c4025b" providerId="ADAL" clId="{5E4F5A70-F3D6-4185-82CB-2B4AFF8BCBC6}" dt="2023-08-21T12:38:35.552" v="13199" actId="20577"/>
        <pc:sldMkLst>
          <pc:docMk/>
          <pc:sldMk cId="3132882108" sldId="2719"/>
        </pc:sldMkLst>
      </pc:sldChg>
      <pc:sldChg chg="modSp add mod ord">
        <pc:chgData name="Dimitris Braoudakis" userId="303a3f38-6188-44eb-a100-255441c4025b" providerId="ADAL" clId="{5E4F5A70-F3D6-4185-82CB-2B4AFF8BCBC6}" dt="2023-08-21T12:38:42.965" v="13202" actId="20577"/>
        <pc:sldMkLst>
          <pc:docMk/>
          <pc:sldMk cId="947693301" sldId="2720"/>
        </pc:sldMkLst>
      </pc:sldChg>
      <pc:sldChg chg="modSp add mod ord">
        <pc:chgData name="Dimitris Braoudakis" userId="303a3f38-6188-44eb-a100-255441c4025b" providerId="ADAL" clId="{5E4F5A70-F3D6-4185-82CB-2B4AFF8BCBC6}" dt="2023-08-21T12:38:51.115" v="13204" actId="20577"/>
        <pc:sldMkLst>
          <pc:docMk/>
          <pc:sldMk cId="2666280807" sldId="2721"/>
        </pc:sldMkLst>
      </pc:sldChg>
      <pc:sldChg chg="modSp add mod ord">
        <pc:chgData name="Dimitris Braoudakis" userId="303a3f38-6188-44eb-a100-255441c4025b" providerId="ADAL" clId="{5E4F5A70-F3D6-4185-82CB-2B4AFF8BCBC6}" dt="2023-08-21T12:38:57.499" v="13206" actId="20577"/>
        <pc:sldMkLst>
          <pc:docMk/>
          <pc:sldMk cId="1570318167" sldId="2722"/>
        </pc:sldMkLst>
      </pc:sldChg>
      <pc:sldChg chg="modSp add mod ord">
        <pc:chgData name="Dimitris Braoudakis" userId="303a3f38-6188-44eb-a100-255441c4025b" providerId="ADAL" clId="{5E4F5A70-F3D6-4185-82CB-2B4AFF8BCBC6}" dt="2023-08-21T12:39:03.653" v="13208" actId="20577"/>
        <pc:sldMkLst>
          <pc:docMk/>
          <pc:sldMk cId="4072858142" sldId="2723"/>
        </pc:sldMkLst>
      </pc:sldChg>
      <pc:sldChg chg="add del setBg">
        <pc:chgData name="Dimitris Braoudakis" userId="303a3f38-6188-44eb-a100-255441c4025b" providerId="ADAL" clId="{5E4F5A70-F3D6-4185-82CB-2B4AFF8BCBC6}" dt="2023-08-18T10:45:56.375" v="3693"/>
        <pc:sldMkLst>
          <pc:docMk/>
          <pc:sldMk cId="59948587" sldId="2724"/>
        </pc:sldMkLst>
      </pc:sldChg>
      <pc:sldChg chg="modSp add mod ord">
        <pc:chgData name="Dimitris Braoudakis" userId="303a3f38-6188-44eb-a100-255441c4025b" providerId="ADAL" clId="{5E4F5A70-F3D6-4185-82CB-2B4AFF8BCBC6}" dt="2023-08-21T12:23:24.740" v="13035" actId="20578"/>
        <pc:sldMkLst>
          <pc:docMk/>
          <pc:sldMk cId="3082928451" sldId="2724"/>
        </pc:sldMkLst>
      </pc:sldChg>
      <pc:sldChg chg="addSp delSp modSp add del mod">
        <pc:chgData name="Dimitris Braoudakis" userId="303a3f38-6188-44eb-a100-255441c4025b" providerId="ADAL" clId="{5E4F5A70-F3D6-4185-82CB-2B4AFF8BCBC6}" dt="2023-08-18T13:45:01.054" v="5880" actId="2696"/>
        <pc:sldMkLst>
          <pc:docMk/>
          <pc:sldMk cId="421450912" sldId="2725"/>
        </pc:sldMkLst>
      </pc:sldChg>
      <pc:sldChg chg="modSp add del mod">
        <pc:chgData name="Dimitris Braoudakis" userId="303a3f38-6188-44eb-a100-255441c4025b" providerId="ADAL" clId="{5E4F5A70-F3D6-4185-82CB-2B4AFF8BCBC6}" dt="2023-08-18T13:43:17.774" v="5867" actId="2696"/>
        <pc:sldMkLst>
          <pc:docMk/>
          <pc:sldMk cId="400821184" sldId="2726"/>
        </pc:sldMkLst>
      </pc:sldChg>
      <pc:sldChg chg="addSp delSp modSp add del mod ord delAnim">
        <pc:chgData name="Dimitris Braoudakis" userId="303a3f38-6188-44eb-a100-255441c4025b" providerId="ADAL" clId="{5E4F5A70-F3D6-4185-82CB-2B4AFF8BCBC6}" dt="2023-08-18T13:42:56.908" v="5864" actId="2696"/>
        <pc:sldMkLst>
          <pc:docMk/>
          <pc:sldMk cId="1064170934" sldId="2727"/>
        </pc:sldMkLst>
      </pc:sldChg>
      <pc:sldChg chg="modSp add del mod">
        <pc:chgData name="Dimitris Braoudakis" userId="303a3f38-6188-44eb-a100-255441c4025b" providerId="ADAL" clId="{5E4F5A70-F3D6-4185-82CB-2B4AFF8BCBC6}" dt="2023-08-18T13:45:33.390" v="5885" actId="2696"/>
        <pc:sldMkLst>
          <pc:docMk/>
          <pc:sldMk cId="2667856121" sldId="2727"/>
        </pc:sldMkLst>
      </pc:sldChg>
      <pc:sldChg chg="modSp add del mod">
        <pc:chgData name="Dimitris Braoudakis" userId="303a3f38-6188-44eb-a100-255441c4025b" providerId="ADAL" clId="{5E4F5A70-F3D6-4185-82CB-2B4AFF8BCBC6}" dt="2023-08-18T13:46:01.936" v="5889" actId="2696"/>
        <pc:sldMkLst>
          <pc:docMk/>
          <pc:sldMk cId="1657225089" sldId="2728"/>
        </pc:sldMkLst>
      </pc:sldChg>
      <pc:sldChg chg="addSp delSp modSp add mod ord delAnim modAnim">
        <pc:chgData name="Dimitris Braoudakis" userId="303a3f38-6188-44eb-a100-255441c4025b" providerId="ADAL" clId="{5E4F5A70-F3D6-4185-82CB-2B4AFF8BCBC6}" dt="2023-08-21T12:11:41.513" v="12980" actId="20577"/>
        <pc:sldMkLst>
          <pc:docMk/>
          <pc:sldMk cId="190015560" sldId="2729"/>
        </pc:sldMkLst>
      </pc:sldChg>
      <pc:sldChg chg="addSp delSp modSp add mod modAnim">
        <pc:chgData name="Dimitris Braoudakis" userId="303a3f38-6188-44eb-a100-255441c4025b" providerId="ADAL" clId="{5E4F5A70-F3D6-4185-82CB-2B4AFF8BCBC6}" dt="2023-08-21T11:10:43.449" v="12232"/>
        <pc:sldMkLst>
          <pc:docMk/>
          <pc:sldMk cId="1412494890" sldId="2730"/>
        </pc:sldMkLst>
      </pc:sldChg>
      <pc:sldChg chg="addSp delSp modSp add mod modAnim">
        <pc:chgData name="Dimitris Braoudakis" userId="303a3f38-6188-44eb-a100-255441c4025b" providerId="ADAL" clId="{5E4F5A70-F3D6-4185-82CB-2B4AFF8BCBC6}" dt="2023-08-21T11:11:13.881" v="12242"/>
        <pc:sldMkLst>
          <pc:docMk/>
          <pc:sldMk cId="1317007354" sldId="2731"/>
        </pc:sldMkLst>
      </pc:sldChg>
      <pc:sldChg chg="addSp delSp modSp add del mod">
        <pc:chgData name="Dimitris Braoudakis" userId="303a3f38-6188-44eb-a100-255441c4025b" providerId="ADAL" clId="{5E4F5A70-F3D6-4185-82CB-2B4AFF8BCBC6}" dt="2023-08-21T08:18:32.853" v="6395" actId="2696"/>
        <pc:sldMkLst>
          <pc:docMk/>
          <pc:sldMk cId="2157165412" sldId="2732"/>
        </pc:sldMkLst>
      </pc:sldChg>
      <pc:sldChg chg="add del">
        <pc:chgData name="Dimitris Braoudakis" userId="303a3f38-6188-44eb-a100-255441c4025b" providerId="ADAL" clId="{5E4F5A70-F3D6-4185-82CB-2B4AFF8BCBC6}" dt="2023-08-21T07:53:22.965" v="6259" actId="2696"/>
        <pc:sldMkLst>
          <pc:docMk/>
          <pc:sldMk cId="3629923759" sldId="2733"/>
        </pc:sldMkLst>
      </pc:sldChg>
      <pc:sldChg chg="addSp delSp modSp add mod modTransition modAnim">
        <pc:chgData name="Dimitris Braoudakis" userId="303a3f38-6188-44eb-a100-255441c4025b" providerId="ADAL" clId="{5E4F5A70-F3D6-4185-82CB-2B4AFF8BCBC6}" dt="2023-08-21T13:48:56.960" v="13549"/>
        <pc:sldMkLst>
          <pc:docMk/>
          <pc:sldMk cId="4205763638" sldId="2733"/>
        </pc:sldMkLst>
      </pc:sldChg>
      <pc:sldChg chg="modSp add mod">
        <pc:chgData name="Dimitris Braoudakis" userId="303a3f38-6188-44eb-a100-255441c4025b" providerId="ADAL" clId="{5E4F5A70-F3D6-4185-82CB-2B4AFF8BCBC6}" dt="2023-08-21T12:47:19.997" v="13352" actId="122"/>
        <pc:sldMkLst>
          <pc:docMk/>
          <pc:sldMk cId="3574633612" sldId="2734"/>
        </pc:sldMkLst>
      </pc:sldChg>
      <pc:sldChg chg="add del">
        <pc:chgData name="Dimitris Braoudakis" userId="303a3f38-6188-44eb-a100-255441c4025b" providerId="ADAL" clId="{5E4F5A70-F3D6-4185-82CB-2B4AFF8BCBC6}" dt="2023-08-21T09:26:44.088" v="8403" actId="2696"/>
        <pc:sldMkLst>
          <pc:docMk/>
          <pc:sldMk cId="1526765904" sldId="2735"/>
        </pc:sldMkLst>
      </pc:sldChg>
      <pc:sldChg chg="modSp add mod modAnim">
        <pc:chgData name="Dimitris Braoudakis" userId="303a3f38-6188-44eb-a100-255441c4025b" providerId="ADAL" clId="{5E4F5A70-F3D6-4185-82CB-2B4AFF8BCBC6}" dt="2023-08-21T12:12:14.939" v="12984" actId="113"/>
        <pc:sldMkLst>
          <pc:docMk/>
          <pc:sldMk cId="3129974783" sldId="2735"/>
        </pc:sldMkLst>
      </pc:sldChg>
      <pc:sldChg chg="addSp delSp modSp new mod delAnim modAnim">
        <pc:chgData name="Dimitris Braoudakis" userId="303a3f38-6188-44eb-a100-255441c4025b" providerId="ADAL" clId="{5E4F5A70-F3D6-4185-82CB-2B4AFF8BCBC6}" dt="2023-08-23T08:16:31.556" v="13798" actId="20577"/>
        <pc:sldMkLst>
          <pc:docMk/>
          <pc:sldMk cId="2851077498" sldId="2736"/>
        </pc:sldMkLst>
      </pc:sldChg>
      <pc:sldChg chg="modSp add mod modAnim">
        <pc:chgData name="Dimitris Braoudakis" userId="303a3f38-6188-44eb-a100-255441c4025b" providerId="ADAL" clId="{5E4F5A70-F3D6-4185-82CB-2B4AFF8BCBC6}" dt="2023-08-21T13:02:53.269" v="13396" actId="20577"/>
        <pc:sldMkLst>
          <pc:docMk/>
          <pc:sldMk cId="1425242103" sldId="2737"/>
        </pc:sldMkLst>
      </pc:sldChg>
      <pc:sldChg chg="modSp add mod ord">
        <pc:chgData name="Dimitris Braoudakis" userId="303a3f38-6188-44eb-a100-255441c4025b" providerId="ADAL" clId="{5E4F5A70-F3D6-4185-82CB-2B4AFF8BCBC6}" dt="2023-08-21T12:38:08.199" v="13193" actId="20577"/>
        <pc:sldMkLst>
          <pc:docMk/>
          <pc:sldMk cId="880929178" sldId="2738"/>
        </pc:sldMkLst>
      </pc:sldChg>
      <pc:sldChg chg="addSp delSp modSp add mod ord modAnim">
        <pc:chgData name="Dimitris Braoudakis" userId="303a3f38-6188-44eb-a100-255441c4025b" providerId="ADAL" clId="{5E4F5A70-F3D6-4185-82CB-2B4AFF8BCBC6}" dt="2023-08-21T11:20:20.277" v="12372" actId="20578"/>
        <pc:sldMkLst>
          <pc:docMk/>
          <pc:sldMk cId="504139208" sldId="2739"/>
        </pc:sldMkLst>
      </pc:sldChg>
      <pc:sldChg chg="addSp delSp modSp add mod">
        <pc:chgData name="Dimitris Braoudakis" userId="303a3f38-6188-44eb-a100-255441c4025b" providerId="ADAL" clId="{5E4F5A70-F3D6-4185-82CB-2B4AFF8BCBC6}" dt="2023-08-21T12:17:48.331" v="13026" actId="1076"/>
        <pc:sldMkLst>
          <pc:docMk/>
          <pc:sldMk cId="334846674" sldId="2740"/>
        </pc:sldMkLst>
      </pc:sldChg>
      <pc:sldChg chg="addSp delSp modSp add mod ord setBg">
        <pc:chgData name="Dimitris Braoudakis" userId="303a3f38-6188-44eb-a100-255441c4025b" providerId="ADAL" clId="{5E4F5A70-F3D6-4185-82CB-2B4AFF8BCBC6}" dt="2023-08-21T13:34:31.007" v="13401" actId="404"/>
        <pc:sldMkLst>
          <pc:docMk/>
          <pc:sldMk cId="2565125974" sldId="2741"/>
        </pc:sldMkLst>
      </pc:sldChg>
      <pc:sldChg chg="add del ord">
        <pc:chgData name="Dimitris Braoudakis" userId="303a3f38-6188-44eb-a100-255441c4025b" providerId="ADAL" clId="{5E4F5A70-F3D6-4185-82CB-2B4AFF8BCBC6}" dt="2023-08-21T12:34:51.136" v="13155" actId="2696"/>
        <pc:sldMkLst>
          <pc:docMk/>
          <pc:sldMk cId="385653741" sldId="2742"/>
        </pc:sldMkLst>
      </pc:sldChg>
      <pc:sldChg chg="modSp add mod ord setBg">
        <pc:chgData name="Dimitris Braoudakis" userId="303a3f38-6188-44eb-a100-255441c4025b" providerId="ADAL" clId="{5E4F5A70-F3D6-4185-82CB-2B4AFF8BCBC6}" dt="2023-08-21T13:35:11.574" v="13404"/>
        <pc:sldMkLst>
          <pc:docMk/>
          <pc:sldMk cId="0" sldId="2743"/>
        </pc:sldMkLst>
      </pc:sldChg>
      <pc:sldChg chg="addSp modSp add mod setBg">
        <pc:chgData name="Dimitris Braoudakis" userId="303a3f38-6188-44eb-a100-255441c4025b" providerId="ADAL" clId="{5E4F5A70-F3D6-4185-82CB-2B4AFF8BCBC6}" dt="2023-08-21T12:36:32.565" v="13177" actId="14100"/>
        <pc:sldMkLst>
          <pc:docMk/>
          <pc:sldMk cId="0" sldId="2744"/>
        </pc:sldMkLst>
      </pc:sldChg>
      <pc:sldChg chg="addSp modSp add mod setBg">
        <pc:chgData name="Dimitris Braoudakis" userId="303a3f38-6188-44eb-a100-255441c4025b" providerId="ADAL" clId="{5E4F5A70-F3D6-4185-82CB-2B4AFF8BCBC6}" dt="2023-08-22T13:51:06.496" v="13616" actId="14100"/>
        <pc:sldMkLst>
          <pc:docMk/>
          <pc:sldMk cId="2658480927" sldId="2745"/>
        </pc:sldMkLst>
      </pc:sldChg>
      <pc:sldChg chg="modSp add mod">
        <pc:chgData name="Dimitris Braoudakis" userId="303a3f38-6188-44eb-a100-255441c4025b" providerId="ADAL" clId="{5E4F5A70-F3D6-4185-82CB-2B4AFF8BCBC6}" dt="2023-08-21T12:37:14.392" v="13180" actId="1076"/>
        <pc:sldMkLst>
          <pc:docMk/>
          <pc:sldMk cId="3885662387" sldId="2746"/>
        </pc:sldMkLst>
      </pc:sldChg>
      <pc:sldChg chg="modSp add mod ord">
        <pc:chgData name="Dimitris Braoudakis" userId="303a3f38-6188-44eb-a100-255441c4025b" providerId="ADAL" clId="{5E4F5A70-F3D6-4185-82CB-2B4AFF8BCBC6}" dt="2023-08-21T12:37:39.471" v="13185" actId="20577"/>
        <pc:sldMkLst>
          <pc:docMk/>
          <pc:sldMk cId="3263441274" sldId="2747"/>
        </pc:sldMkLst>
      </pc:sldChg>
      <pc:sldChg chg="addSp delSp modSp add mod ord setBg">
        <pc:chgData name="Dimitris Braoudakis" userId="303a3f38-6188-44eb-a100-255441c4025b" providerId="ADAL" clId="{5E4F5A70-F3D6-4185-82CB-2B4AFF8BCBC6}" dt="2023-08-23T13:26:01.834" v="13940" actId="20577"/>
        <pc:sldMkLst>
          <pc:docMk/>
          <pc:sldMk cId="841515880" sldId="2748"/>
        </pc:sldMkLst>
      </pc:sldChg>
      <pc:sldChg chg="addSp delSp modSp add mod">
        <pc:chgData name="Dimitris Braoudakis" userId="303a3f38-6188-44eb-a100-255441c4025b" providerId="ADAL" clId="{5E4F5A70-F3D6-4185-82CB-2B4AFF8BCBC6}" dt="2023-08-23T13:23:41.424" v="13897" actId="404"/>
        <pc:sldMkLst>
          <pc:docMk/>
          <pc:sldMk cId="2805771118" sldId="2749"/>
        </pc:sldMkLst>
      </pc:sldChg>
      <pc:sldChg chg="addSp delSp add del mod">
        <pc:chgData name="Dimitris Braoudakis" userId="303a3f38-6188-44eb-a100-255441c4025b" providerId="ADAL" clId="{5E4F5A70-F3D6-4185-82CB-2B4AFF8BCBC6}" dt="2023-08-22T14:09:55.748" v="13766" actId="2696"/>
        <pc:sldMkLst>
          <pc:docMk/>
          <pc:sldMk cId="1741936441" sldId="2750"/>
        </pc:sldMkLst>
      </pc:sldChg>
      <pc:sldChg chg="modSp add del mod">
        <pc:chgData name="Dimitris Braoudakis" userId="303a3f38-6188-44eb-a100-255441c4025b" providerId="ADAL" clId="{5E4F5A70-F3D6-4185-82CB-2B4AFF8BCBC6}" dt="2023-08-23T10:59:49.379" v="13840" actId="2696"/>
        <pc:sldMkLst>
          <pc:docMk/>
          <pc:sldMk cId="2330047320" sldId="2750"/>
        </pc:sldMkLst>
      </pc:sldChg>
      <pc:sldChg chg="addSp delSp modSp add mod">
        <pc:chgData name="Dimitris Braoudakis" userId="303a3f38-6188-44eb-a100-255441c4025b" providerId="ADAL" clId="{5E4F5A70-F3D6-4185-82CB-2B4AFF8BCBC6}" dt="2023-08-23T13:35:00.950" v="13942" actId="20577"/>
        <pc:sldMkLst>
          <pc:docMk/>
          <pc:sldMk cId="3271356490" sldId="2750"/>
        </pc:sldMkLst>
      </pc:sldChg>
      <pc:sldChg chg="new del">
        <pc:chgData name="Dimitris Braoudakis" userId="303a3f38-6188-44eb-a100-255441c4025b" providerId="ADAL" clId="{5E4F5A70-F3D6-4185-82CB-2B4AFF8BCBC6}" dt="2023-08-22T14:10:22.463" v="13768" actId="2696"/>
        <pc:sldMkLst>
          <pc:docMk/>
          <pc:sldMk cId="4200937132" sldId="2750"/>
        </pc:sldMkLst>
      </pc:sldChg>
      <pc:sldChg chg="addSp delSp modSp add mod">
        <pc:chgData name="Dimitris Braoudakis" userId="303a3f38-6188-44eb-a100-255441c4025b" providerId="ADAL" clId="{5E4F5A70-F3D6-4185-82CB-2B4AFF8BCBC6}" dt="2023-08-23T13:35:04.224" v="13943" actId="20577"/>
        <pc:sldMkLst>
          <pc:docMk/>
          <pc:sldMk cId="2108999093" sldId="2751"/>
        </pc:sldMkLst>
      </pc:sldChg>
      <pc:sldChg chg="add del">
        <pc:chgData name="Dimitris Braoudakis" userId="303a3f38-6188-44eb-a100-255441c4025b" providerId="ADAL" clId="{5E4F5A70-F3D6-4185-82CB-2B4AFF8BCBC6}" dt="2023-08-23T10:59:52.836" v="13841" actId="2696"/>
        <pc:sldMkLst>
          <pc:docMk/>
          <pc:sldMk cId="2984830263" sldId="2751"/>
        </pc:sldMkLst>
      </pc:sldChg>
      <pc:sldMasterChg chg="modTransition">
        <pc:chgData name="Dimitris Braoudakis" userId="303a3f38-6188-44eb-a100-255441c4025b" providerId="ADAL" clId="{5E4F5A70-F3D6-4185-82CB-2B4AFF8BCBC6}" dt="2023-08-17T10:28:33.624" v="2"/>
        <pc:sldMasterMkLst>
          <pc:docMk/>
          <pc:sldMasterMk cId="790162415" sldId="2147483774"/>
        </pc:sldMasterMkLst>
      </pc:sldMasterChg>
      <pc:sldMasterChg chg="modTransition">
        <pc:chgData name="Dimitris Braoudakis" userId="303a3f38-6188-44eb-a100-255441c4025b" providerId="ADAL" clId="{5E4F5A70-F3D6-4185-82CB-2B4AFF8BCBC6}" dt="2023-08-17T10:28:26.784" v="1"/>
        <pc:sldMasterMkLst>
          <pc:docMk/>
          <pc:sldMasterMk cId="2593032874" sldId="2147483791"/>
        </pc:sldMasterMkLst>
      </pc:sldMasterChg>
      <pc:sldMasterChg chg="modTransition">
        <pc:chgData name="Dimitris Braoudakis" userId="303a3f38-6188-44eb-a100-255441c4025b" providerId="ADAL" clId="{5E4F5A70-F3D6-4185-82CB-2B4AFF8BCBC6}" dt="2023-08-17T10:28:41.645" v="3"/>
        <pc:sldMasterMkLst>
          <pc:docMk/>
          <pc:sldMasterMk cId="1975528318" sldId="2147483792"/>
        </pc:sldMasterMkLst>
      </pc:sldMasterChg>
      <pc:sldMasterChg chg="modTransition">
        <pc:chgData name="Dimitris Braoudakis" userId="303a3f38-6188-44eb-a100-255441c4025b" providerId="ADAL" clId="{5E4F5A70-F3D6-4185-82CB-2B4AFF8BCBC6}" dt="2023-08-17T10:28:58.760" v="4"/>
        <pc:sldMasterMkLst>
          <pc:docMk/>
          <pc:sldMasterMk cId="1162716927" sldId="2147483804"/>
        </pc:sldMasterMkLst>
      </pc:sldMasterChg>
      <pc:sldMasterChg chg="modTransition">
        <pc:chgData name="Dimitris Braoudakis" userId="303a3f38-6188-44eb-a100-255441c4025b" providerId="ADAL" clId="{5E4F5A70-F3D6-4185-82CB-2B4AFF8BCBC6}" dt="2023-08-17T10:29:47.412" v="5"/>
        <pc:sldMasterMkLst>
          <pc:docMk/>
          <pc:sldMasterMk cId="1373446705" sldId="2147483846"/>
        </pc:sldMasterMkLst>
      </pc:sldMasterChg>
      <pc:sldMasterChg chg="modTransition">
        <pc:chgData name="Dimitris Braoudakis" userId="303a3f38-6188-44eb-a100-255441c4025b" providerId="ADAL" clId="{5E4F5A70-F3D6-4185-82CB-2B4AFF8BCBC6}" dt="2023-08-17T10:29:52.616" v="6"/>
        <pc:sldMasterMkLst>
          <pc:docMk/>
          <pc:sldMasterMk cId="1291758298" sldId="2147483864"/>
        </pc:sldMasterMkLst>
      </pc:sldMasterChg>
      <pc:sldMasterChg chg="modTransition">
        <pc:chgData name="Dimitris Braoudakis" userId="303a3f38-6188-44eb-a100-255441c4025b" providerId="ADAL" clId="{5E4F5A70-F3D6-4185-82CB-2B4AFF8BCBC6}" dt="2023-08-17T10:29:56.059" v="7"/>
        <pc:sldMasterMkLst>
          <pc:docMk/>
          <pc:sldMasterMk cId="3460811282" sldId="2147483882"/>
        </pc:sldMasterMkLst>
      </pc:sldMasterChg>
      <pc:sldMasterChg chg="modTransition">
        <pc:chgData name="Dimitris Braoudakis" userId="303a3f38-6188-44eb-a100-255441c4025b" providerId="ADAL" clId="{5E4F5A70-F3D6-4185-82CB-2B4AFF8BCBC6}" dt="2023-08-17T10:29:58.664" v="8"/>
        <pc:sldMasterMkLst>
          <pc:docMk/>
          <pc:sldMasterMk cId="1892814824" sldId="2147483901"/>
        </pc:sldMasterMkLst>
      </pc:sldMasterChg>
      <pc:sldMasterChg chg="modTransition">
        <pc:chgData name="Dimitris Braoudakis" userId="303a3f38-6188-44eb-a100-255441c4025b" providerId="ADAL" clId="{5E4F5A70-F3D6-4185-82CB-2B4AFF8BCBC6}" dt="2023-08-17T10:30:12.267" v="9"/>
        <pc:sldMasterMkLst>
          <pc:docMk/>
          <pc:sldMasterMk cId="1954671043" sldId="2147483919"/>
        </pc:sldMasterMkLst>
      </pc:sldMasterChg>
      <pc:sldMasterChg chg="modTransition">
        <pc:chgData name="Dimitris Braoudakis" userId="303a3f38-6188-44eb-a100-255441c4025b" providerId="ADAL" clId="{5E4F5A70-F3D6-4185-82CB-2B4AFF8BCBC6}" dt="2023-08-17T10:30:15.233" v="10"/>
        <pc:sldMasterMkLst>
          <pc:docMk/>
          <pc:sldMasterMk cId="141664274" sldId="2147483937"/>
        </pc:sldMasterMkLst>
      </pc:sldMasterChg>
      <pc:sldMasterChg chg="modTransition">
        <pc:chgData name="Dimitris Braoudakis" userId="303a3f38-6188-44eb-a100-255441c4025b" providerId="ADAL" clId="{5E4F5A70-F3D6-4185-82CB-2B4AFF8BCBC6}" dt="2023-08-17T10:30:16.991" v="11"/>
        <pc:sldMasterMkLst>
          <pc:docMk/>
          <pc:sldMasterMk cId="1236104335" sldId="2147483955"/>
        </pc:sldMasterMkLst>
      </pc:sldMasterChg>
      <pc:sldMasterChg chg="modTransition">
        <pc:chgData name="Dimitris Braoudakis" userId="303a3f38-6188-44eb-a100-255441c4025b" providerId="ADAL" clId="{5E4F5A70-F3D6-4185-82CB-2B4AFF8BCBC6}" dt="2023-08-17T10:30:18.796" v="12"/>
        <pc:sldMasterMkLst>
          <pc:docMk/>
          <pc:sldMasterMk cId="124803618" sldId="2147483973"/>
        </pc:sldMasterMkLst>
      </pc:sldMasterChg>
      <pc:sldMasterChg chg="modTransition">
        <pc:chgData name="Dimitris Braoudakis" userId="303a3f38-6188-44eb-a100-255441c4025b" providerId="ADAL" clId="{5E4F5A70-F3D6-4185-82CB-2B4AFF8BCBC6}" dt="2023-08-17T10:30:27.205" v="13"/>
        <pc:sldMasterMkLst>
          <pc:docMk/>
          <pc:sldMasterMk cId="378997578" sldId="2147483991"/>
        </pc:sldMasterMkLst>
      </pc:sldMasterChg>
      <pc:sldMasterChg chg="modTransition">
        <pc:chgData name="Dimitris Braoudakis" userId="303a3f38-6188-44eb-a100-255441c4025b" providerId="ADAL" clId="{5E4F5A70-F3D6-4185-82CB-2B4AFF8BCBC6}" dt="2023-08-17T10:37:07.277" v="17"/>
        <pc:sldMasterMkLst>
          <pc:docMk/>
          <pc:sldMasterMk cId="2463412611" sldId="2147484012"/>
        </pc:sldMasterMkLst>
      </pc:sldMasterChg>
      <pc:sldMasterChg chg="modTransition">
        <pc:chgData name="Dimitris Braoudakis" userId="303a3f38-6188-44eb-a100-255441c4025b" providerId="ADAL" clId="{5E4F5A70-F3D6-4185-82CB-2B4AFF8BCBC6}" dt="2023-08-17T10:37:19.374" v="18"/>
        <pc:sldMasterMkLst>
          <pc:docMk/>
          <pc:sldMasterMk cId="309061441" sldId="2147484033"/>
        </pc:sldMasterMkLst>
      </pc:sldMasterChg>
      <pc:sldMasterChg chg="modTransition setBg modSldLayout">
        <pc:chgData name="Dimitris Braoudakis" userId="303a3f38-6188-44eb-a100-255441c4025b" providerId="ADAL" clId="{5E4F5A70-F3D6-4185-82CB-2B4AFF8BCBC6}" dt="2023-08-17T10:37:47.345" v="21"/>
        <pc:sldMasterMkLst>
          <pc:docMk/>
          <pc:sldMasterMk cId="194063415" sldId="2147484054"/>
        </pc:sldMasterMkLst>
        <pc:sldLayoutChg chg="setBg">
          <pc:chgData name="Dimitris Braoudakis" userId="303a3f38-6188-44eb-a100-255441c4025b" providerId="ADAL" clId="{5E4F5A70-F3D6-4185-82CB-2B4AFF8BCBC6}" dt="2023-08-17T10:37:47.345" v="21"/>
          <pc:sldLayoutMkLst>
            <pc:docMk/>
            <pc:sldMasterMk cId="2701177715" sldId="2147484169"/>
            <pc:sldLayoutMk cId="2874602222" sldId="2147484072"/>
          </pc:sldLayoutMkLst>
        </pc:sldLayoutChg>
        <pc:sldLayoutChg chg="setBg">
          <pc:chgData name="Dimitris Braoudakis" userId="303a3f38-6188-44eb-a100-255441c4025b" providerId="ADAL" clId="{5E4F5A70-F3D6-4185-82CB-2B4AFF8BCBC6}" dt="2023-08-17T10:37:47.345" v="21"/>
          <pc:sldLayoutMkLst>
            <pc:docMk/>
            <pc:sldMasterMk cId="2701177715" sldId="2147484169"/>
            <pc:sldLayoutMk cId="1243193477" sldId="2147484073"/>
          </pc:sldLayoutMkLst>
        </pc:sldLayoutChg>
        <pc:sldLayoutChg chg="setBg">
          <pc:chgData name="Dimitris Braoudakis" userId="303a3f38-6188-44eb-a100-255441c4025b" providerId="ADAL" clId="{5E4F5A70-F3D6-4185-82CB-2B4AFF8BCBC6}" dt="2023-08-17T10:37:47.345" v="21"/>
          <pc:sldLayoutMkLst>
            <pc:docMk/>
            <pc:sldMasterMk cId="2701177715" sldId="2147484169"/>
            <pc:sldLayoutMk cId="133201023" sldId="2147484074"/>
          </pc:sldLayoutMkLst>
        </pc:sldLayoutChg>
      </pc:sldMasterChg>
      <pc:sldMasterChg chg="modTransition">
        <pc:chgData name="Dimitris Braoudakis" userId="303a3f38-6188-44eb-a100-255441c4025b" providerId="ADAL" clId="{5E4F5A70-F3D6-4185-82CB-2B4AFF8BCBC6}" dt="2023-08-17T10:44:05.793" v="50"/>
        <pc:sldMasterMkLst>
          <pc:docMk/>
          <pc:sldMasterMk cId="2197134880" sldId="2147484075"/>
        </pc:sldMasterMkLst>
      </pc:sldMasterChg>
      <pc:sldMasterChg chg="modTransition modSldLayout">
        <pc:chgData name="Dimitris Braoudakis" userId="303a3f38-6188-44eb-a100-255441c4025b" providerId="ADAL" clId="{5E4F5A70-F3D6-4185-82CB-2B4AFF8BCBC6}" dt="2023-08-17T10:51:16.300" v="66"/>
        <pc:sldMasterMkLst>
          <pc:docMk/>
          <pc:sldMasterMk cId="185679102" sldId="2147484096"/>
        </pc:sldMasterMkLst>
        <pc:sldLayoutChg chg="setBg">
          <pc:chgData name="Dimitris Braoudakis" userId="303a3f38-6188-44eb-a100-255441c4025b" providerId="ADAL" clId="{5E4F5A70-F3D6-4185-82CB-2B4AFF8BCBC6}" dt="2023-08-17T10:51:15.845" v="65"/>
          <pc:sldLayoutMkLst>
            <pc:docMk/>
            <pc:sldMasterMk cId="2701177715" sldId="2147484169"/>
            <pc:sldLayoutMk cId="2874602222" sldId="2147484072"/>
          </pc:sldLayoutMkLst>
        </pc:sldLayoutChg>
        <pc:sldLayoutChg chg="setBg">
          <pc:chgData name="Dimitris Braoudakis" userId="303a3f38-6188-44eb-a100-255441c4025b" providerId="ADAL" clId="{5E4F5A70-F3D6-4185-82CB-2B4AFF8BCBC6}" dt="2023-08-17T10:51:15.845" v="65"/>
          <pc:sldLayoutMkLst>
            <pc:docMk/>
            <pc:sldMasterMk cId="2701177715" sldId="2147484169"/>
            <pc:sldLayoutMk cId="1243193477" sldId="2147484073"/>
          </pc:sldLayoutMkLst>
        </pc:sldLayoutChg>
        <pc:sldLayoutChg chg="setBg">
          <pc:chgData name="Dimitris Braoudakis" userId="303a3f38-6188-44eb-a100-255441c4025b" providerId="ADAL" clId="{5E4F5A70-F3D6-4185-82CB-2B4AFF8BCBC6}" dt="2023-08-17T10:51:15.845" v="65"/>
          <pc:sldLayoutMkLst>
            <pc:docMk/>
            <pc:sldMasterMk cId="2701177715" sldId="2147484169"/>
            <pc:sldLayoutMk cId="133201023" sldId="2147484074"/>
          </pc:sldLayoutMkLst>
        </pc:sldLayoutChg>
        <pc:sldLayoutChg chg="setBg">
          <pc:chgData name="Dimitris Braoudakis" userId="303a3f38-6188-44eb-a100-255441c4025b" providerId="ADAL" clId="{5E4F5A70-F3D6-4185-82CB-2B4AFF8BCBC6}" dt="2023-08-17T10:51:16.300" v="66"/>
          <pc:sldLayoutMkLst>
            <pc:docMk/>
            <pc:sldMasterMk cId="185679102" sldId="2147484096"/>
            <pc:sldLayoutMk cId="1340383000" sldId="2147484114"/>
          </pc:sldLayoutMkLst>
        </pc:sldLayoutChg>
        <pc:sldLayoutChg chg="setBg">
          <pc:chgData name="Dimitris Braoudakis" userId="303a3f38-6188-44eb-a100-255441c4025b" providerId="ADAL" clId="{5E4F5A70-F3D6-4185-82CB-2B4AFF8BCBC6}" dt="2023-08-17T10:51:15.845" v="65"/>
          <pc:sldLayoutMkLst>
            <pc:docMk/>
            <pc:sldMasterMk cId="185679102" sldId="2147484096"/>
            <pc:sldLayoutMk cId="216330516" sldId="2147484115"/>
          </pc:sldLayoutMkLst>
        </pc:sldLayoutChg>
        <pc:sldLayoutChg chg="setBg">
          <pc:chgData name="Dimitris Braoudakis" userId="303a3f38-6188-44eb-a100-255441c4025b" providerId="ADAL" clId="{5E4F5A70-F3D6-4185-82CB-2B4AFF8BCBC6}" dt="2023-08-17T10:51:15.845" v="65"/>
          <pc:sldLayoutMkLst>
            <pc:docMk/>
            <pc:sldMasterMk cId="185679102" sldId="2147484096"/>
            <pc:sldLayoutMk cId="3767859527" sldId="2147484116"/>
          </pc:sldLayoutMkLst>
        </pc:sldLayoutChg>
      </pc:sldMasterChg>
      <pc:sldMasterChg chg="modSldLayout">
        <pc:chgData name="Dimitris Braoudakis" userId="303a3f38-6188-44eb-a100-255441c4025b" providerId="ADAL" clId="{5E4F5A70-F3D6-4185-82CB-2B4AFF8BCBC6}" dt="2023-08-17T12:55:44.731" v="85"/>
        <pc:sldMasterMkLst>
          <pc:docMk/>
          <pc:sldMasterMk cId="348291348" sldId="2147484117"/>
        </pc:sldMasterMkLst>
        <pc:sldLayoutChg chg="addSp delSp">
          <pc:chgData name="Dimitris Braoudakis" userId="303a3f38-6188-44eb-a100-255441c4025b" providerId="ADAL" clId="{5E4F5A70-F3D6-4185-82CB-2B4AFF8BCBC6}" dt="2023-08-17T12:55:44.731" v="85"/>
          <pc:sldLayoutMkLst>
            <pc:docMk/>
            <pc:sldMasterMk cId="348291348" sldId="2147484117"/>
            <pc:sldLayoutMk cId="3322003761" sldId="2147484131"/>
          </pc:sldLayoutMkLst>
        </pc:sldLayoutChg>
      </pc:sldMasterChg>
      <pc:sldMasterChg chg="modTransition">
        <pc:chgData name="Dimitris Braoudakis" userId="303a3f38-6188-44eb-a100-255441c4025b" providerId="ADAL" clId="{5E4F5A70-F3D6-4185-82CB-2B4AFF8BCBC6}" dt="2023-08-17T13:16:11.202" v="945"/>
        <pc:sldMasterMkLst>
          <pc:docMk/>
          <pc:sldMasterMk cId="775465706" sldId="2147484117"/>
        </pc:sldMasterMkLst>
      </pc:sldMasterChg>
      <pc:sldMasterChg chg="modTransition">
        <pc:chgData name="Dimitris Braoudakis" userId="303a3f38-6188-44eb-a100-255441c4025b" providerId="ADAL" clId="{5E4F5A70-F3D6-4185-82CB-2B4AFF8BCBC6}" dt="2023-08-17T13:06:11.273" v="813"/>
        <pc:sldMasterMkLst>
          <pc:docMk/>
          <pc:sldMasterMk cId="1547524542" sldId="2147484117"/>
        </pc:sldMasterMkLst>
      </pc:sldMasterChg>
      <pc:sldMasterChg chg="modTransition">
        <pc:chgData name="Dimitris Braoudakis" userId="303a3f38-6188-44eb-a100-255441c4025b" providerId="ADAL" clId="{5E4F5A70-F3D6-4185-82CB-2B4AFF8BCBC6}" dt="2023-08-17T12:55:59.549" v="91"/>
        <pc:sldMasterMkLst>
          <pc:docMk/>
          <pc:sldMasterMk cId="1910687842" sldId="2147484117"/>
        </pc:sldMasterMkLst>
      </pc:sldMasterChg>
      <pc:sldMasterChg chg="modTransition">
        <pc:chgData name="Dimitris Braoudakis" userId="303a3f38-6188-44eb-a100-255441c4025b" providerId="ADAL" clId="{5E4F5A70-F3D6-4185-82CB-2B4AFF8BCBC6}" dt="2023-08-17T12:55:54.298" v="89"/>
        <pc:sldMasterMkLst>
          <pc:docMk/>
          <pc:sldMasterMk cId="2565025580" sldId="2147484117"/>
        </pc:sldMasterMkLst>
      </pc:sldMasterChg>
      <pc:sldMasterChg chg="modTransition">
        <pc:chgData name="Dimitris Braoudakis" userId="303a3f38-6188-44eb-a100-255441c4025b" providerId="ADAL" clId="{5E4F5A70-F3D6-4185-82CB-2B4AFF8BCBC6}" dt="2023-08-17T12:53:17.595" v="79"/>
        <pc:sldMasterMkLst>
          <pc:docMk/>
          <pc:sldMasterMk cId="2919302125" sldId="2147484117"/>
        </pc:sldMasterMkLst>
      </pc:sldMasterChg>
      <pc:sldMasterChg chg="modTransition">
        <pc:chgData name="Dimitris Braoudakis" userId="303a3f38-6188-44eb-a100-255441c4025b" providerId="ADAL" clId="{5E4F5A70-F3D6-4185-82CB-2B4AFF8BCBC6}" dt="2023-08-17T10:44:18.862" v="55"/>
        <pc:sldMasterMkLst>
          <pc:docMk/>
          <pc:sldMasterMk cId="3749450860" sldId="2147484117"/>
        </pc:sldMasterMkLst>
      </pc:sldMasterChg>
      <pc:sldMasterChg chg="modTransition">
        <pc:chgData name="Dimitris Braoudakis" userId="303a3f38-6188-44eb-a100-255441c4025b" providerId="ADAL" clId="{5E4F5A70-F3D6-4185-82CB-2B4AFF8BCBC6}" dt="2023-08-17T12:53:48.044" v="81"/>
        <pc:sldMasterMkLst>
          <pc:docMk/>
          <pc:sldMasterMk cId="3924053679" sldId="2147484117"/>
        </pc:sldMasterMkLst>
      </pc:sldMasterChg>
      <pc:sldMasterChg chg="modTransition">
        <pc:chgData name="Dimitris Braoudakis" userId="303a3f38-6188-44eb-a100-255441c4025b" providerId="ADAL" clId="{5E4F5A70-F3D6-4185-82CB-2B4AFF8BCBC6}" dt="2023-08-17T13:08:49.118" v="839"/>
        <pc:sldMasterMkLst>
          <pc:docMk/>
          <pc:sldMasterMk cId="3981701466" sldId="2147484117"/>
        </pc:sldMasterMkLst>
      </pc:sldMasterChg>
      <pc:sldMasterChg chg="modTransition">
        <pc:chgData name="Dimitris Braoudakis" userId="303a3f38-6188-44eb-a100-255441c4025b" providerId="ADAL" clId="{5E4F5A70-F3D6-4185-82CB-2B4AFF8BCBC6}" dt="2023-08-17T12:55:53.689" v="88"/>
        <pc:sldMasterMkLst>
          <pc:docMk/>
          <pc:sldMasterMk cId="3017031979" sldId="2147484138"/>
        </pc:sldMasterMkLst>
      </pc:sldMasterChg>
      <pc:sldMasterChg chg="modTransition">
        <pc:chgData name="Dimitris Braoudakis" userId="303a3f38-6188-44eb-a100-255441c4025b" providerId="ADAL" clId="{5E4F5A70-F3D6-4185-82CB-2B4AFF8BCBC6}" dt="2023-08-17T10:44:18.188" v="54"/>
        <pc:sldMasterMkLst>
          <pc:docMk/>
          <pc:sldMasterMk cId="3436097729" sldId="2147484138"/>
        </pc:sldMasterMkLst>
      </pc:sldMasterChg>
      <pc:sldMasterChg chg="modTransition modSldLayout">
        <pc:chgData name="Dimitris Braoudakis" userId="303a3f38-6188-44eb-a100-255441c4025b" providerId="ADAL" clId="{5E4F5A70-F3D6-4185-82CB-2B4AFF8BCBC6}" dt="2023-08-18T14:26:50.587" v="6118"/>
        <pc:sldMasterMkLst>
          <pc:docMk/>
          <pc:sldMasterMk cId="1459378008" sldId="2147484143"/>
        </pc:sldMasterMkLst>
        <pc:sldLayoutChg chg="delSp">
          <pc:chgData name="Dimitris Braoudakis" userId="303a3f38-6188-44eb-a100-255441c4025b" providerId="ADAL" clId="{5E4F5A70-F3D6-4185-82CB-2B4AFF8BCBC6}" dt="2023-08-18T14:26:50.587" v="6118"/>
          <pc:sldLayoutMkLst>
            <pc:docMk/>
            <pc:sldMasterMk cId="1459378008" sldId="2147484143"/>
            <pc:sldLayoutMk cId="1120389830" sldId="2147484167"/>
          </pc:sldLayoutMkLst>
        </pc:sldLayoutChg>
        <pc:sldLayoutChg chg="delSp">
          <pc:chgData name="Dimitris Braoudakis" userId="303a3f38-6188-44eb-a100-255441c4025b" providerId="ADAL" clId="{5E4F5A70-F3D6-4185-82CB-2B4AFF8BCBC6}" dt="2023-08-18T14:26:50.587" v="6118"/>
          <pc:sldLayoutMkLst>
            <pc:docMk/>
            <pc:sldMasterMk cId="1459378008" sldId="2147484143"/>
            <pc:sldLayoutMk cId="1450027212" sldId="2147484168"/>
          </pc:sldLayoutMkLst>
        </pc:sldLayoutChg>
      </pc:sldMasterChg>
    </pc:docChg>
  </pc:docChgLst>
  <pc:docChgLst>
    <pc:chgData name="Dimitris Braoudakis" userId="303a3f38-6188-44eb-a100-255441c4025b" providerId="ADAL" clId="{733E4058-C752-4526-A66D-C7676E1255FD}"/>
    <pc:docChg chg="undo redo custSel addSld delSld modSld modSection">
      <pc:chgData name="Dimitris Braoudakis" userId="303a3f38-6188-44eb-a100-255441c4025b" providerId="ADAL" clId="{733E4058-C752-4526-A66D-C7676E1255FD}" dt="2025-03-19T09:51:00.197" v="13675" actId="20577"/>
      <pc:docMkLst>
        <pc:docMk/>
      </pc:docMkLst>
      <pc:sldChg chg="modSp mod">
        <pc:chgData name="Dimitris Braoudakis" userId="303a3f38-6188-44eb-a100-255441c4025b" providerId="ADAL" clId="{733E4058-C752-4526-A66D-C7676E1255FD}" dt="2024-10-25T08:44:30.930" v="9103" actId="20577"/>
        <pc:sldMkLst>
          <pc:docMk/>
          <pc:sldMk cId="3622625124" sldId="256"/>
        </pc:sldMkLst>
      </pc:sldChg>
      <pc:sldChg chg="modSp mod">
        <pc:chgData name="Dimitris Braoudakis" userId="303a3f38-6188-44eb-a100-255441c4025b" providerId="ADAL" clId="{733E4058-C752-4526-A66D-C7676E1255FD}" dt="2024-10-25T13:21:09.293" v="11432" actId="2711"/>
        <pc:sldMkLst>
          <pc:docMk/>
          <pc:sldMk cId="3575126004" sldId="258"/>
        </pc:sldMkLst>
      </pc:sldChg>
      <pc:sldChg chg="modSp mod">
        <pc:chgData name="Dimitris Braoudakis" userId="303a3f38-6188-44eb-a100-255441c4025b" providerId="ADAL" clId="{733E4058-C752-4526-A66D-C7676E1255FD}" dt="2024-10-25T13:23:33.693" v="11450" actId="20577"/>
        <pc:sldMkLst>
          <pc:docMk/>
          <pc:sldMk cId="13705318" sldId="262"/>
        </pc:sldMkLst>
      </pc:sldChg>
      <pc:sldChg chg="modSp mod">
        <pc:chgData name="Dimitris Braoudakis" userId="303a3f38-6188-44eb-a100-255441c4025b" providerId="ADAL" clId="{733E4058-C752-4526-A66D-C7676E1255FD}" dt="2024-10-25T13:25:21.086" v="11466" actId="2711"/>
        <pc:sldMkLst>
          <pc:docMk/>
          <pc:sldMk cId="4280625648" sldId="264"/>
        </pc:sldMkLst>
      </pc:sldChg>
      <pc:sldChg chg="modSp mod">
        <pc:chgData name="Dimitris Braoudakis" userId="303a3f38-6188-44eb-a100-255441c4025b" providerId="ADAL" clId="{733E4058-C752-4526-A66D-C7676E1255FD}" dt="2024-10-25T13:29:58.151" v="11484" actId="1076"/>
        <pc:sldMkLst>
          <pc:docMk/>
          <pc:sldMk cId="167572562" sldId="267"/>
        </pc:sldMkLst>
      </pc:sldChg>
      <pc:sldChg chg="modSp mod">
        <pc:chgData name="Dimitris Braoudakis" userId="303a3f38-6188-44eb-a100-255441c4025b" providerId="ADAL" clId="{733E4058-C752-4526-A66D-C7676E1255FD}" dt="2024-10-25T13:31:14.012" v="11500" actId="2711"/>
        <pc:sldMkLst>
          <pc:docMk/>
          <pc:sldMk cId="3409021846" sldId="269"/>
        </pc:sldMkLst>
      </pc:sldChg>
      <pc:sldChg chg="modSp mod">
        <pc:chgData name="Dimitris Braoudakis" userId="303a3f38-6188-44eb-a100-255441c4025b" providerId="ADAL" clId="{733E4058-C752-4526-A66D-C7676E1255FD}" dt="2024-10-25T13:32:12.371" v="11521" actId="2711"/>
        <pc:sldMkLst>
          <pc:docMk/>
          <pc:sldMk cId="1040261060" sldId="272"/>
        </pc:sldMkLst>
      </pc:sldChg>
      <pc:sldChg chg="modSp mod">
        <pc:chgData name="Dimitris Braoudakis" userId="303a3f38-6188-44eb-a100-255441c4025b" providerId="ADAL" clId="{733E4058-C752-4526-A66D-C7676E1255FD}" dt="2024-10-29T08:35:38.189" v="11897" actId="20577"/>
        <pc:sldMkLst>
          <pc:docMk/>
          <pc:sldMk cId="2104452941" sldId="277"/>
        </pc:sldMkLst>
      </pc:sldChg>
      <pc:sldChg chg="modSp modAnim">
        <pc:chgData name="Dimitris Braoudakis" userId="303a3f38-6188-44eb-a100-255441c4025b" providerId="ADAL" clId="{733E4058-C752-4526-A66D-C7676E1255FD}" dt="2024-10-25T08:08:55.320" v="8751" actId="2711"/>
        <pc:sldMkLst>
          <pc:docMk/>
          <pc:sldMk cId="1011185453" sldId="279"/>
        </pc:sldMkLst>
      </pc:sldChg>
      <pc:sldChg chg="addSp delSp modSp mod">
        <pc:chgData name="Dimitris Braoudakis" userId="303a3f38-6188-44eb-a100-255441c4025b" providerId="ADAL" clId="{733E4058-C752-4526-A66D-C7676E1255FD}" dt="2024-10-29T10:13:24.309" v="13045" actId="1076"/>
        <pc:sldMkLst>
          <pc:docMk/>
          <pc:sldMk cId="255891186" sldId="281"/>
        </pc:sldMkLst>
      </pc:sldChg>
      <pc:sldChg chg="modSp mod">
        <pc:chgData name="Dimitris Braoudakis" userId="303a3f38-6188-44eb-a100-255441c4025b" providerId="ADAL" clId="{733E4058-C752-4526-A66D-C7676E1255FD}" dt="2024-10-29T08:34:51.073" v="11858" actId="20577"/>
        <pc:sldMkLst>
          <pc:docMk/>
          <pc:sldMk cId="2694494093" sldId="282"/>
        </pc:sldMkLst>
      </pc:sldChg>
      <pc:sldChg chg="modSp mod">
        <pc:chgData name="Dimitris Braoudakis" userId="303a3f38-6188-44eb-a100-255441c4025b" providerId="ADAL" clId="{733E4058-C752-4526-A66D-C7676E1255FD}" dt="2024-10-29T10:15:10.560" v="13061" actId="20577"/>
        <pc:sldMkLst>
          <pc:docMk/>
          <pc:sldMk cId="3921917764" sldId="284"/>
        </pc:sldMkLst>
      </pc:sldChg>
      <pc:sldChg chg="modSp mod">
        <pc:chgData name="Dimitris Braoudakis" userId="303a3f38-6188-44eb-a100-255441c4025b" providerId="ADAL" clId="{733E4058-C752-4526-A66D-C7676E1255FD}" dt="2024-10-29T08:42:38.933" v="11977" actId="20577"/>
        <pc:sldMkLst>
          <pc:docMk/>
          <pc:sldMk cId="4005337837" sldId="287"/>
        </pc:sldMkLst>
      </pc:sldChg>
      <pc:sldChg chg="modSp">
        <pc:chgData name="Dimitris Braoudakis" userId="303a3f38-6188-44eb-a100-255441c4025b" providerId="ADAL" clId="{733E4058-C752-4526-A66D-C7676E1255FD}" dt="2024-10-24T09:25:25.124" v="4265" actId="20577"/>
        <pc:sldMkLst>
          <pc:docMk/>
          <pc:sldMk cId="1717740468" sldId="288"/>
        </pc:sldMkLst>
      </pc:sldChg>
      <pc:sldChg chg="modSp">
        <pc:chgData name="Dimitris Braoudakis" userId="303a3f38-6188-44eb-a100-255441c4025b" providerId="ADAL" clId="{733E4058-C752-4526-A66D-C7676E1255FD}" dt="2024-10-25T13:11:05.108" v="11406" actId="2711"/>
        <pc:sldMkLst>
          <pc:docMk/>
          <pc:sldMk cId="68579493" sldId="289"/>
        </pc:sldMkLst>
      </pc:sldChg>
      <pc:sldChg chg="modSp">
        <pc:chgData name="Dimitris Braoudakis" userId="303a3f38-6188-44eb-a100-255441c4025b" providerId="ADAL" clId="{733E4058-C752-4526-A66D-C7676E1255FD}" dt="2024-10-25T13:13:50.686" v="11413" actId="2711"/>
        <pc:sldMkLst>
          <pc:docMk/>
          <pc:sldMk cId="445118350" sldId="290"/>
        </pc:sldMkLst>
      </pc:sldChg>
      <pc:sldChg chg="modSp mod">
        <pc:chgData name="Dimitris Braoudakis" userId="303a3f38-6188-44eb-a100-255441c4025b" providerId="ADAL" clId="{733E4058-C752-4526-A66D-C7676E1255FD}" dt="2024-10-25T13:42:58.839" v="11807" actId="20577"/>
        <pc:sldMkLst>
          <pc:docMk/>
          <pc:sldMk cId="2966616852" sldId="291"/>
        </pc:sldMkLst>
      </pc:sldChg>
      <pc:sldChg chg="modSp mod">
        <pc:chgData name="Dimitris Braoudakis" userId="303a3f38-6188-44eb-a100-255441c4025b" providerId="ADAL" clId="{733E4058-C752-4526-A66D-C7676E1255FD}" dt="2024-10-29T08:35:11.889" v="11885" actId="20577"/>
        <pc:sldMkLst>
          <pc:docMk/>
          <pc:sldMk cId="4138230311" sldId="292"/>
        </pc:sldMkLst>
      </pc:sldChg>
      <pc:sldChg chg="modSp modAnim">
        <pc:chgData name="Dimitris Braoudakis" userId="303a3f38-6188-44eb-a100-255441c4025b" providerId="ADAL" clId="{733E4058-C752-4526-A66D-C7676E1255FD}" dt="2024-10-23T14:15:12.991" v="2447" actId="20577"/>
        <pc:sldMkLst>
          <pc:docMk/>
          <pc:sldMk cId="583700731" sldId="293"/>
        </pc:sldMkLst>
      </pc:sldChg>
      <pc:sldChg chg="modSp mod modAnim">
        <pc:chgData name="Dimitris Braoudakis" userId="303a3f38-6188-44eb-a100-255441c4025b" providerId="ADAL" clId="{733E4058-C752-4526-A66D-C7676E1255FD}" dt="2024-10-24T08:59:47.895" v="4144"/>
        <pc:sldMkLst>
          <pc:docMk/>
          <pc:sldMk cId="2339580307" sldId="294"/>
        </pc:sldMkLst>
      </pc:sldChg>
      <pc:sldChg chg="modSp mod modAnim">
        <pc:chgData name="Dimitris Braoudakis" userId="303a3f38-6188-44eb-a100-255441c4025b" providerId="ADAL" clId="{733E4058-C752-4526-A66D-C7676E1255FD}" dt="2024-10-24T08:59:35.466" v="4142"/>
        <pc:sldMkLst>
          <pc:docMk/>
          <pc:sldMk cId="4247786032" sldId="295"/>
        </pc:sldMkLst>
      </pc:sldChg>
      <pc:sldChg chg="modSp mod modAnim">
        <pc:chgData name="Dimitris Braoudakis" userId="303a3f38-6188-44eb-a100-255441c4025b" providerId="ADAL" clId="{733E4058-C752-4526-A66D-C7676E1255FD}" dt="2024-10-24T08:59:20.685" v="4140"/>
        <pc:sldMkLst>
          <pc:docMk/>
          <pc:sldMk cId="4216976095" sldId="296"/>
        </pc:sldMkLst>
      </pc:sldChg>
      <pc:sldChg chg="modSp mod">
        <pc:chgData name="Dimitris Braoudakis" userId="303a3f38-6188-44eb-a100-255441c4025b" providerId="ADAL" clId="{733E4058-C752-4526-A66D-C7676E1255FD}" dt="2024-10-24T08:38:15.985" v="3584" actId="20577"/>
        <pc:sldMkLst>
          <pc:docMk/>
          <pc:sldMk cId="1442864795" sldId="297"/>
        </pc:sldMkLst>
      </pc:sldChg>
      <pc:sldChg chg="modSp modAnim">
        <pc:chgData name="Dimitris Braoudakis" userId="303a3f38-6188-44eb-a100-255441c4025b" providerId="ADAL" clId="{733E4058-C752-4526-A66D-C7676E1255FD}" dt="2024-10-24T09:00:37.306" v="4151"/>
        <pc:sldMkLst>
          <pc:docMk/>
          <pc:sldMk cId="3695297886" sldId="298"/>
        </pc:sldMkLst>
      </pc:sldChg>
      <pc:sldChg chg="modSp mod">
        <pc:chgData name="Dimitris Braoudakis" userId="303a3f38-6188-44eb-a100-255441c4025b" providerId="ADAL" clId="{733E4058-C752-4526-A66D-C7676E1255FD}" dt="2024-10-23T10:23:03.520" v="1058" actId="20577"/>
        <pc:sldMkLst>
          <pc:docMk/>
          <pc:sldMk cId="1345774919" sldId="299"/>
        </pc:sldMkLst>
      </pc:sldChg>
      <pc:sldChg chg="modSp mod">
        <pc:chgData name="Dimitris Braoudakis" userId="303a3f38-6188-44eb-a100-255441c4025b" providerId="ADAL" clId="{733E4058-C752-4526-A66D-C7676E1255FD}" dt="2024-10-23T10:42:33.716" v="1254" actId="20577"/>
        <pc:sldMkLst>
          <pc:docMk/>
          <pc:sldMk cId="3289203999" sldId="300"/>
        </pc:sldMkLst>
      </pc:sldChg>
      <pc:sldChg chg="modSp mod">
        <pc:chgData name="Dimitris Braoudakis" userId="303a3f38-6188-44eb-a100-255441c4025b" providerId="ADAL" clId="{733E4058-C752-4526-A66D-C7676E1255FD}" dt="2024-10-23T10:47:44.154" v="1343" actId="1076"/>
        <pc:sldMkLst>
          <pc:docMk/>
          <pc:sldMk cId="1690696022" sldId="301"/>
        </pc:sldMkLst>
      </pc:sldChg>
      <pc:sldChg chg="addSp delSp modSp mod">
        <pc:chgData name="Dimitris Braoudakis" userId="303a3f38-6188-44eb-a100-255441c4025b" providerId="ADAL" clId="{733E4058-C752-4526-A66D-C7676E1255FD}" dt="2024-10-23T11:00:09.864" v="1540" actId="20577"/>
        <pc:sldMkLst>
          <pc:docMk/>
          <pc:sldMk cId="2234536083" sldId="303"/>
        </pc:sldMkLst>
      </pc:sldChg>
      <pc:sldChg chg="addSp delSp modSp mod">
        <pc:chgData name="Dimitris Braoudakis" userId="303a3f38-6188-44eb-a100-255441c4025b" providerId="ADAL" clId="{733E4058-C752-4526-A66D-C7676E1255FD}" dt="2024-10-23T13:27:26.909" v="1666" actId="1076"/>
        <pc:sldMkLst>
          <pc:docMk/>
          <pc:sldMk cId="47920480" sldId="305"/>
        </pc:sldMkLst>
      </pc:sldChg>
      <pc:sldChg chg="addSp delSp modSp mod">
        <pc:chgData name="Dimitris Braoudakis" userId="303a3f38-6188-44eb-a100-255441c4025b" providerId="ADAL" clId="{733E4058-C752-4526-A66D-C7676E1255FD}" dt="2024-10-23T14:05:55.843" v="1894" actId="20577"/>
        <pc:sldMkLst>
          <pc:docMk/>
          <pc:sldMk cId="1241338867" sldId="306"/>
        </pc:sldMkLst>
      </pc:sldChg>
      <pc:sldChg chg="modSp">
        <pc:chgData name="Dimitris Braoudakis" userId="303a3f38-6188-44eb-a100-255441c4025b" providerId="ADAL" clId="{733E4058-C752-4526-A66D-C7676E1255FD}" dt="2024-10-29T09:04:05.677" v="12275" actId="2711"/>
        <pc:sldMkLst>
          <pc:docMk/>
          <pc:sldMk cId="4261860433" sldId="2633"/>
        </pc:sldMkLst>
      </pc:sldChg>
      <pc:sldChg chg="modSp">
        <pc:chgData name="Dimitris Braoudakis" userId="303a3f38-6188-44eb-a100-255441c4025b" providerId="ADAL" clId="{733E4058-C752-4526-A66D-C7676E1255FD}" dt="2024-10-29T10:21:20.650" v="13096" actId="20577"/>
        <pc:sldMkLst>
          <pc:docMk/>
          <pc:sldMk cId="881998742" sldId="2642"/>
        </pc:sldMkLst>
      </pc:sldChg>
      <pc:sldChg chg="modSp mod">
        <pc:chgData name="Dimitris Braoudakis" userId="303a3f38-6188-44eb-a100-255441c4025b" providerId="ADAL" clId="{733E4058-C752-4526-A66D-C7676E1255FD}" dt="2024-10-29T09:07:04.834" v="12308" actId="20577"/>
        <pc:sldMkLst>
          <pc:docMk/>
          <pc:sldMk cId="2262469173" sldId="2660"/>
        </pc:sldMkLst>
      </pc:sldChg>
      <pc:sldChg chg="modSp mod">
        <pc:chgData name="Dimitris Braoudakis" userId="303a3f38-6188-44eb-a100-255441c4025b" providerId="ADAL" clId="{733E4058-C752-4526-A66D-C7676E1255FD}" dt="2024-10-23T14:16:45.191" v="2506" actId="20577"/>
        <pc:sldMkLst>
          <pc:docMk/>
          <pc:sldMk cId="0" sldId="2664"/>
        </pc:sldMkLst>
      </pc:sldChg>
      <pc:sldChg chg="modSp">
        <pc:chgData name="Dimitris Braoudakis" userId="303a3f38-6188-44eb-a100-255441c4025b" providerId="ADAL" clId="{733E4058-C752-4526-A66D-C7676E1255FD}" dt="2024-10-24T08:28:22.172" v="2871" actId="33524"/>
        <pc:sldMkLst>
          <pc:docMk/>
          <pc:sldMk cId="2724238400" sldId="2665"/>
        </pc:sldMkLst>
      </pc:sldChg>
      <pc:sldChg chg="modSp">
        <pc:chgData name="Dimitris Braoudakis" userId="303a3f38-6188-44eb-a100-255441c4025b" providerId="ADAL" clId="{733E4058-C752-4526-A66D-C7676E1255FD}" dt="2024-10-24T09:25:12.537" v="4253" actId="20577"/>
        <pc:sldMkLst>
          <pc:docMk/>
          <pc:sldMk cId="2797327622" sldId="2666"/>
        </pc:sldMkLst>
      </pc:sldChg>
      <pc:sldChg chg="modSp mod">
        <pc:chgData name="Dimitris Braoudakis" userId="303a3f38-6188-44eb-a100-255441c4025b" providerId="ADAL" clId="{733E4058-C752-4526-A66D-C7676E1255FD}" dt="2024-10-24T09:28:07.660" v="4277" actId="2711"/>
        <pc:sldMkLst>
          <pc:docMk/>
          <pc:sldMk cId="1800947056" sldId="2667"/>
        </pc:sldMkLst>
      </pc:sldChg>
      <pc:sldChg chg="modSp mod modAnim">
        <pc:chgData name="Dimitris Braoudakis" userId="303a3f38-6188-44eb-a100-255441c4025b" providerId="ADAL" clId="{733E4058-C752-4526-A66D-C7676E1255FD}" dt="2024-10-24T09:46:36.576" v="4300" actId="403"/>
        <pc:sldMkLst>
          <pc:docMk/>
          <pc:sldMk cId="3787988756" sldId="2668"/>
        </pc:sldMkLst>
      </pc:sldChg>
      <pc:sldChg chg="modSp mod">
        <pc:chgData name="Dimitris Braoudakis" userId="303a3f38-6188-44eb-a100-255441c4025b" providerId="ADAL" clId="{733E4058-C752-4526-A66D-C7676E1255FD}" dt="2024-10-24T09:48:24.196" v="4475" actId="20577"/>
        <pc:sldMkLst>
          <pc:docMk/>
          <pc:sldMk cId="3538430745" sldId="2669"/>
        </pc:sldMkLst>
      </pc:sldChg>
      <pc:sldChg chg="modSp">
        <pc:chgData name="Dimitris Braoudakis" userId="303a3f38-6188-44eb-a100-255441c4025b" providerId="ADAL" clId="{733E4058-C752-4526-A66D-C7676E1255FD}" dt="2024-10-24T09:51:02.980" v="4655" actId="20577"/>
        <pc:sldMkLst>
          <pc:docMk/>
          <pc:sldMk cId="1555434059" sldId="2670"/>
        </pc:sldMkLst>
      </pc:sldChg>
      <pc:sldChg chg="modSp">
        <pc:chgData name="Dimitris Braoudakis" userId="303a3f38-6188-44eb-a100-255441c4025b" providerId="ADAL" clId="{733E4058-C752-4526-A66D-C7676E1255FD}" dt="2024-10-24T09:55:46.073" v="5094" actId="20577"/>
        <pc:sldMkLst>
          <pc:docMk/>
          <pc:sldMk cId="2353549402" sldId="2671"/>
        </pc:sldMkLst>
      </pc:sldChg>
      <pc:sldChg chg="modSp">
        <pc:chgData name="Dimitris Braoudakis" userId="303a3f38-6188-44eb-a100-255441c4025b" providerId="ADAL" clId="{733E4058-C752-4526-A66D-C7676E1255FD}" dt="2024-10-24T10:00:15.502" v="5276" actId="20577"/>
        <pc:sldMkLst>
          <pc:docMk/>
          <pc:sldMk cId="4093917592" sldId="2672"/>
        </pc:sldMkLst>
      </pc:sldChg>
      <pc:sldChg chg="modSp">
        <pc:chgData name="Dimitris Braoudakis" userId="303a3f38-6188-44eb-a100-255441c4025b" providerId="ADAL" clId="{733E4058-C752-4526-A66D-C7676E1255FD}" dt="2024-10-24T10:02:29.481" v="5341" actId="20577"/>
        <pc:sldMkLst>
          <pc:docMk/>
          <pc:sldMk cId="2238691461" sldId="2673"/>
        </pc:sldMkLst>
      </pc:sldChg>
      <pc:sldChg chg="modSp mod modAnim">
        <pc:chgData name="Dimitris Braoudakis" userId="303a3f38-6188-44eb-a100-255441c4025b" providerId="ADAL" clId="{733E4058-C752-4526-A66D-C7676E1255FD}" dt="2024-10-24T10:03:43.009" v="5492" actId="20577"/>
        <pc:sldMkLst>
          <pc:docMk/>
          <pc:sldMk cId="3996122010" sldId="2674"/>
        </pc:sldMkLst>
      </pc:sldChg>
      <pc:sldChg chg="modSp modAnim">
        <pc:chgData name="Dimitris Braoudakis" userId="303a3f38-6188-44eb-a100-255441c4025b" providerId="ADAL" clId="{733E4058-C752-4526-A66D-C7676E1255FD}" dt="2024-10-24T10:07:26.701" v="5899" actId="20577"/>
        <pc:sldMkLst>
          <pc:docMk/>
          <pc:sldMk cId="4099342302" sldId="2675"/>
        </pc:sldMkLst>
      </pc:sldChg>
      <pc:sldChg chg="modSp">
        <pc:chgData name="Dimitris Braoudakis" userId="303a3f38-6188-44eb-a100-255441c4025b" providerId="ADAL" clId="{733E4058-C752-4526-A66D-C7676E1255FD}" dt="2024-10-24T10:21:43.484" v="6202" actId="20577"/>
        <pc:sldMkLst>
          <pc:docMk/>
          <pc:sldMk cId="2202641899" sldId="2676"/>
        </pc:sldMkLst>
      </pc:sldChg>
      <pc:sldChg chg="modSp mod">
        <pc:chgData name="Dimitris Braoudakis" userId="303a3f38-6188-44eb-a100-255441c4025b" providerId="ADAL" clId="{733E4058-C752-4526-A66D-C7676E1255FD}" dt="2024-10-24T10:22:58.442" v="6208" actId="1076"/>
        <pc:sldMkLst>
          <pc:docMk/>
          <pc:sldMk cId="3998277951" sldId="2677"/>
        </pc:sldMkLst>
      </pc:sldChg>
      <pc:sldChg chg="modSp mod">
        <pc:chgData name="Dimitris Braoudakis" userId="303a3f38-6188-44eb-a100-255441c4025b" providerId="ADAL" clId="{733E4058-C752-4526-A66D-C7676E1255FD}" dt="2024-10-24T10:25:58.235" v="6311" actId="1076"/>
        <pc:sldMkLst>
          <pc:docMk/>
          <pc:sldMk cId="3922559273" sldId="2678"/>
        </pc:sldMkLst>
      </pc:sldChg>
      <pc:sldChg chg="modSp">
        <pc:chgData name="Dimitris Braoudakis" userId="303a3f38-6188-44eb-a100-255441c4025b" providerId="ADAL" clId="{733E4058-C752-4526-A66D-C7676E1255FD}" dt="2024-10-24T12:54:53.042" v="6459" actId="20577"/>
        <pc:sldMkLst>
          <pc:docMk/>
          <pc:sldMk cId="935840596" sldId="2679"/>
        </pc:sldMkLst>
      </pc:sldChg>
      <pc:sldChg chg="modSp">
        <pc:chgData name="Dimitris Braoudakis" userId="303a3f38-6188-44eb-a100-255441c4025b" providerId="ADAL" clId="{733E4058-C752-4526-A66D-C7676E1255FD}" dt="2024-10-24T12:56:04.554" v="6565" actId="20577"/>
        <pc:sldMkLst>
          <pc:docMk/>
          <pc:sldMk cId="3938454148" sldId="2680"/>
        </pc:sldMkLst>
      </pc:sldChg>
      <pc:sldChg chg="modSp mod">
        <pc:chgData name="Dimitris Braoudakis" userId="303a3f38-6188-44eb-a100-255441c4025b" providerId="ADAL" clId="{733E4058-C752-4526-A66D-C7676E1255FD}" dt="2024-10-24T13:02:11.432" v="6850" actId="20577"/>
        <pc:sldMkLst>
          <pc:docMk/>
          <pc:sldMk cId="3106039722" sldId="2681"/>
        </pc:sldMkLst>
      </pc:sldChg>
      <pc:sldChg chg="modSp">
        <pc:chgData name="Dimitris Braoudakis" userId="303a3f38-6188-44eb-a100-255441c4025b" providerId="ADAL" clId="{733E4058-C752-4526-A66D-C7676E1255FD}" dt="2024-10-24T13:03:22.412" v="6893" actId="2711"/>
        <pc:sldMkLst>
          <pc:docMk/>
          <pc:sldMk cId="4291289759" sldId="2682"/>
        </pc:sldMkLst>
      </pc:sldChg>
      <pc:sldChg chg="modSp mod">
        <pc:chgData name="Dimitris Braoudakis" userId="303a3f38-6188-44eb-a100-255441c4025b" providerId="ADAL" clId="{733E4058-C752-4526-A66D-C7676E1255FD}" dt="2024-10-24T13:06:46.811" v="7101" actId="20577"/>
        <pc:sldMkLst>
          <pc:docMk/>
          <pc:sldMk cId="3299079674" sldId="2683"/>
        </pc:sldMkLst>
      </pc:sldChg>
      <pc:sldChg chg="modSp">
        <pc:chgData name="Dimitris Braoudakis" userId="303a3f38-6188-44eb-a100-255441c4025b" providerId="ADAL" clId="{733E4058-C752-4526-A66D-C7676E1255FD}" dt="2024-10-24T13:35:12.678" v="7474" actId="20577"/>
        <pc:sldMkLst>
          <pc:docMk/>
          <pc:sldMk cId="785820768" sldId="2684"/>
        </pc:sldMkLst>
      </pc:sldChg>
      <pc:sldChg chg="modSp">
        <pc:chgData name="Dimitris Braoudakis" userId="303a3f38-6188-44eb-a100-255441c4025b" providerId="ADAL" clId="{733E4058-C752-4526-A66D-C7676E1255FD}" dt="2024-10-24T13:42:48.871" v="7641" actId="20577"/>
        <pc:sldMkLst>
          <pc:docMk/>
          <pc:sldMk cId="970165626" sldId="2685"/>
        </pc:sldMkLst>
      </pc:sldChg>
      <pc:sldChg chg="modSp mod">
        <pc:chgData name="Dimitris Braoudakis" userId="303a3f38-6188-44eb-a100-255441c4025b" providerId="ADAL" clId="{733E4058-C752-4526-A66D-C7676E1255FD}" dt="2024-10-24T13:55:38.805" v="8541" actId="20577"/>
        <pc:sldMkLst>
          <pc:docMk/>
          <pc:sldMk cId="2891338434" sldId="2686"/>
        </pc:sldMkLst>
      </pc:sldChg>
      <pc:sldChg chg="modSp">
        <pc:chgData name="Dimitris Braoudakis" userId="303a3f38-6188-44eb-a100-255441c4025b" providerId="ADAL" clId="{733E4058-C752-4526-A66D-C7676E1255FD}" dt="2024-10-24T13:58:27.576" v="8710" actId="20577"/>
        <pc:sldMkLst>
          <pc:docMk/>
          <pc:sldMk cId="3067480300" sldId="2687"/>
        </pc:sldMkLst>
      </pc:sldChg>
      <pc:sldChg chg="modSp mod">
        <pc:chgData name="Dimitris Braoudakis" userId="303a3f38-6188-44eb-a100-255441c4025b" providerId="ADAL" clId="{733E4058-C752-4526-A66D-C7676E1255FD}" dt="2025-03-19T09:51:00.197" v="13675" actId="20577"/>
        <pc:sldMkLst>
          <pc:docMk/>
          <pc:sldMk cId="2291123673" sldId="2688"/>
        </pc:sldMkLst>
        <pc:spChg chg="mod">
          <ac:chgData name="Dimitris Braoudakis" userId="303a3f38-6188-44eb-a100-255441c4025b" providerId="ADAL" clId="{733E4058-C752-4526-A66D-C7676E1255FD}" dt="2025-03-19T09:51:00.197" v="13675" actId="20577"/>
          <ac:spMkLst>
            <pc:docMk/>
            <pc:sldMk cId="2291123673" sldId="2688"/>
            <ac:spMk id="3" creationId="{8F89D8EB-FEF1-6077-0C2E-1E1C1949780F}"/>
          </ac:spMkLst>
        </pc:spChg>
      </pc:sldChg>
      <pc:sldChg chg="modSp mod">
        <pc:chgData name="Dimitris Braoudakis" userId="303a3f38-6188-44eb-a100-255441c4025b" providerId="ADAL" clId="{733E4058-C752-4526-A66D-C7676E1255FD}" dt="2024-10-25T07:54:46.601" v="8745" actId="1076"/>
        <pc:sldMkLst>
          <pc:docMk/>
          <pc:sldMk cId="2150095583" sldId="2689"/>
        </pc:sldMkLst>
      </pc:sldChg>
      <pc:sldChg chg="modSp mod modAnim">
        <pc:chgData name="Dimitris Braoudakis" userId="303a3f38-6188-44eb-a100-255441c4025b" providerId="ADAL" clId="{733E4058-C752-4526-A66D-C7676E1255FD}" dt="2024-10-25T08:05:28.734" v="8749" actId="2711"/>
        <pc:sldMkLst>
          <pc:docMk/>
          <pc:sldMk cId="1767744557" sldId="2690"/>
        </pc:sldMkLst>
      </pc:sldChg>
      <pc:sldChg chg="modSp mod modAnim">
        <pc:chgData name="Dimitris Braoudakis" userId="303a3f38-6188-44eb-a100-255441c4025b" providerId="ADAL" clId="{733E4058-C752-4526-A66D-C7676E1255FD}" dt="2024-10-25T08:19:35.039" v="8864" actId="20577"/>
        <pc:sldMkLst>
          <pc:docMk/>
          <pc:sldMk cId="3785663960" sldId="2692"/>
        </pc:sldMkLst>
      </pc:sldChg>
      <pc:sldChg chg="modSp mod modAnim">
        <pc:chgData name="Dimitris Braoudakis" userId="303a3f38-6188-44eb-a100-255441c4025b" providerId="ADAL" clId="{733E4058-C752-4526-A66D-C7676E1255FD}" dt="2024-10-25T08:13:48.502" v="8818" actId="404"/>
        <pc:sldMkLst>
          <pc:docMk/>
          <pc:sldMk cId="856552522" sldId="2693"/>
        </pc:sldMkLst>
      </pc:sldChg>
      <pc:sldChg chg="modSp mod">
        <pc:chgData name="Dimitris Braoudakis" userId="303a3f38-6188-44eb-a100-255441c4025b" providerId="ADAL" clId="{733E4058-C752-4526-A66D-C7676E1255FD}" dt="2024-10-25T08:19:05.255" v="8843" actId="20577"/>
        <pc:sldMkLst>
          <pc:docMk/>
          <pc:sldMk cId="124235496" sldId="2694"/>
        </pc:sldMkLst>
      </pc:sldChg>
      <pc:sldChg chg="modSp mod modAnim">
        <pc:chgData name="Dimitris Braoudakis" userId="303a3f38-6188-44eb-a100-255441c4025b" providerId="ADAL" clId="{733E4058-C752-4526-A66D-C7676E1255FD}" dt="2024-10-29T10:08:24.437" v="13004" actId="20577"/>
        <pc:sldMkLst>
          <pc:docMk/>
          <pc:sldMk cId="888028780" sldId="2695"/>
        </pc:sldMkLst>
      </pc:sldChg>
      <pc:sldChg chg="modSp mod">
        <pc:chgData name="Dimitris Braoudakis" userId="303a3f38-6188-44eb-a100-255441c4025b" providerId="ADAL" clId="{733E4058-C752-4526-A66D-C7676E1255FD}" dt="2024-10-29T10:08:38.188" v="13025" actId="20577"/>
        <pc:sldMkLst>
          <pc:docMk/>
          <pc:sldMk cId="3920425055" sldId="2696"/>
        </pc:sldMkLst>
      </pc:sldChg>
      <pc:sldChg chg="addSp delSp modSp mod">
        <pc:chgData name="Dimitris Braoudakis" userId="303a3f38-6188-44eb-a100-255441c4025b" providerId="ADAL" clId="{733E4058-C752-4526-A66D-C7676E1255FD}" dt="2024-10-29T10:12:07.397" v="13039" actId="14100"/>
        <pc:sldMkLst>
          <pc:docMk/>
          <pc:sldMk cId="3635119510" sldId="2698"/>
        </pc:sldMkLst>
      </pc:sldChg>
      <pc:sldChg chg="modSp">
        <pc:chgData name="Dimitris Braoudakis" userId="303a3f38-6188-44eb-a100-255441c4025b" providerId="ADAL" clId="{733E4058-C752-4526-A66D-C7676E1255FD}" dt="2024-10-29T10:22:13.642" v="13102" actId="20577"/>
        <pc:sldMkLst>
          <pc:docMk/>
          <pc:sldMk cId="3894801907" sldId="2699"/>
        </pc:sldMkLst>
      </pc:sldChg>
      <pc:sldChg chg="modSp mod">
        <pc:chgData name="Dimitris Braoudakis" userId="303a3f38-6188-44eb-a100-255441c4025b" providerId="ADAL" clId="{733E4058-C752-4526-A66D-C7676E1255FD}" dt="2024-10-23T09:21:16.852" v="6" actId="20577"/>
        <pc:sldMkLst>
          <pc:docMk/>
          <pc:sldMk cId="3789382214" sldId="2702"/>
        </pc:sldMkLst>
      </pc:sldChg>
      <pc:sldChg chg="modSp mod">
        <pc:chgData name="Dimitris Braoudakis" userId="303a3f38-6188-44eb-a100-255441c4025b" providerId="ADAL" clId="{733E4058-C752-4526-A66D-C7676E1255FD}" dt="2024-10-23T10:42:23.430" v="1250" actId="20577"/>
        <pc:sldMkLst>
          <pc:docMk/>
          <pc:sldMk cId="1086396713" sldId="2704"/>
        </pc:sldMkLst>
      </pc:sldChg>
      <pc:sldChg chg="del">
        <pc:chgData name="Dimitris Braoudakis" userId="303a3f38-6188-44eb-a100-255441c4025b" providerId="ADAL" clId="{733E4058-C752-4526-A66D-C7676E1255FD}" dt="2024-10-23T14:06:31.467" v="1921" actId="2696"/>
        <pc:sldMkLst>
          <pc:docMk/>
          <pc:sldMk cId="1842967210" sldId="2705"/>
        </pc:sldMkLst>
      </pc:sldChg>
      <pc:sldChg chg="modSp mod">
        <pc:chgData name="Dimitris Braoudakis" userId="303a3f38-6188-44eb-a100-255441c4025b" providerId="ADAL" clId="{733E4058-C752-4526-A66D-C7676E1255FD}" dt="2024-10-23T14:07:45.995" v="1979" actId="20577"/>
        <pc:sldMkLst>
          <pc:docMk/>
          <pc:sldMk cId="1386706664" sldId="2708"/>
        </pc:sldMkLst>
      </pc:sldChg>
      <pc:sldChg chg="del">
        <pc:chgData name="Dimitris Braoudakis" userId="303a3f38-6188-44eb-a100-255441c4025b" providerId="ADAL" clId="{733E4058-C752-4526-A66D-C7676E1255FD}" dt="2024-10-23T14:06:33.345" v="1922" actId="2696"/>
        <pc:sldMkLst>
          <pc:docMk/>
          <pc:sldMk cId="247772278" sldId="2709"/>
        </pc:sldMkLst>
      </pc:sldChg>
      <pc:sldChg chg="del">
        <pc:chgData name="Dimitris Braoudakis" userId="303a3f38-6188-44eb-a100-255441c4025b" providerId="ADAL" clId="{733E4058-C752-4526-A66D-C7676E1255FD}" dt="2024-10-23T14:06:35.108" v="1923" actId="47"/>
        <pc:sldMkLst>
          <pc:docMk/>
          <pc:sldMk cId="3102101691" sldId="2710"/>
        </pc:sldMkLst>
      </pc:sldChg>
      <pc:sldChg chg="modSp mod">
        <pc:chgData name="Dimitris Braoudakis" userId="303a3f38-6188-44eb-a100-255441c4025b" providerId="ADAL" clId="{733E4058-C752-4526-A66D-C7676E1255FD}" dt="2024-10-23T09:19:11.601" v="2" actId="113"/>
        <pc:sldMkLst>
          <pc:docMk/>
          <pc:sldMk cId="560087243" sldId="2712"/>
        </pc:sldMkLst>
      </pc:sldChg>
      <pc:sldChg chg="addSp delSp modSp mod">
        <pc:chgData name="Dimitris Braoudakis" userId="303a3f38-6188-44eb-a100-255441c4025b" providerId="ADAL" clId="{733E4058-C752-4526-A66D-C7676E1255FD}" dt="2024-10-23T14:07:28.497" v="1946" actId="20577"/>
        <pc:sldMkLst>
          <pc:docMk/>
          <pc:sldMk cId="343839575" sldId="2718"/>
        </pc:sldMkLst>
      </pc:sldChg>
      <pc:sldChg chg="addSp delSp modSp mod">
        <pc:chgData name="Dimitris Braoudakis" userId="303a3f38-6188-44eb-a100-255441c4025b" providerId="ADAL" clId="{733E4058-C752-4526-A66D-C7676E1255FD}" dt="2024-10-24T09:26:08.039" v="4270" actId="1076"/>
        <pc:sldMkLst>
          <pc:docMk/>
          <pc:sldMk cId="3132882108" sldId="2719"/>
        </pc:sldMkLst>
      </pc:sldChg>
      <pc:sldChg chg="addSp delSp modSp mod">
        <pc:chgData name="Dimitris Braoudakis" userId="303a3f38-6188-44eb-a100-255441c4025b" providerId="ADAL" clId="{733E4058-C752-4526-A66D-C7676E1255FD}" dt="2024-10-24T09:26:18.233" v="4273" actId="20577"/>
        <pc:sldMkLst>
          <pc:docMk/>
          <pc:sldMk cId="947693301" sldId="2720"/>
        </pc:sldMkLst>
      </pc:sldChg>
      <pc:sldChg chg="addSp delSp modSp mod">
        <pc:chgData name="Dimitris Braoudakis" userId="303a3f38-6188-44eb-a100-255441c4025b" providerId="ADAL" clId="{733E4058-C752-4526-A66D-C7676E1255FD}" dt="2024-10-24T13:59:12.663" v="8715" actId="20577"/>
        <pc:sldMkLst>
          <pc:docMk/>
          <pc:sldMk cId="2666280807" sldId="2721"/>
        </pc:sldMkLst>
      </pc:sldChg>
      <pc:sldChg chg="addSp delSp modSp mod">
        <pc:chgData name="Dimitris Braoudakis" userId="303a3f38-6188-44eb-a100-255441c4025b" providerId="ADAL" clId="{733E4058-C752-4526-A66D-C7676E1255FD}" dt="2024-10-25T08:43:30.029" v="9058" actId="20577"/>
        <pc:sldMkLst>
          <pc:docMk/>
          <pc:sldMk cId="1570318167" sldId="2722"/>
        </pc:sldMkLst>
      </pc:sldChg>
      <pc:sldChg chg="addSp delSp modSp mod">
        <pc:chgData name="Dimitris Braoudakis" userId="303a3f38-6188-44eb-a100-255441c4025b" providerId="ADAL" clId="{733E4058-C752-4526-A66D-C7676E1255FD}" dt="2024-10-29T08:36:03.060" v="11901" actId="20577"/>
        <pc:sldMkLst>
          <pc:docMk/>
          <pc:sldMk cId="4072858142" sldId="2723"/>
        </pc:sldMkLst>
      </pc:sldChg>
      <pc:sldChg chg="modSp mod modAnim">
        <pc:chgData name="Dimitris Braoudakis" userId="303a3f38-6188-44eb-a100-255441c4025b" providerId="ADAL" clId="{733E4058-C752-4526-A66D-C7676E1255FD}" dt="2024-10-25T08:19:47.119" v="8867" actId="20577"/>
        <pc:sldMkLst>
          <pc:docMk/>
          <pc:sldMk cId="334846674" sldId="2740"/>
        </pc:sldMkLst>
      </pc:sldChg>
      <pc:sldChg chg="modSp mod">
        <pc:chgData name="Dimitris Braoudakis" userId="303a3f38-6188-44eb-a100-255441c4025b" providerId="ADAL" clId="{733E4058-C752-4526-A66D-C7676E1255FD}" dt="2024-10-29T08:41:56.096" v="11944" actId="20577"/>
        <pc:sldMkLst>
          <pc:docMk/>
          <pc:sldMk cId="841515880" sldId="2748"/>
        </pc:sldMkLst>
      </pc:sldChg>
      <pc:sldChg chg="modSp mod">
        <pc:chgData name="Dimitris Braoudakis" userId="303a3f38-6188-44eb-a100-255441c4025b" providerId="ADAL" clId="{733E4058-C752-4526-A66D-C7676E1255FD}" dt="2024-10-29T08:37:12.903" v="11926" actId="20577"/>
        <pc:sldMkLst>
          <pc:docMk/>
          <pc:sldMk cId="3271356490" sldId="2750"/>
        </pc:sldMkLst>
      </pc:sldChg>
      <pc:sldChg chg="modSp">
        <pc:chgData name="Dimitris Braoudakis" userId="303a3f38-6188-44eb-a100-255441c4025b" providerId="ADAL" clId="{733E4058-C752-4526-A66D-C7676E1255FD}" dt="2024-10-29T08:58:04.047" v="12273" actId="113"/>
        <pc:sldMkLst>
          <pc:docMk/>
          <pc:sldMk cId="2305510694" sldId="2755"/>
        </pc:sldMkLst>
      </pc:sldChg>
      <pc:sldChg chg="modSp modAnim">
        <pc:chgData name="Dimitris Braoudakis" userId="303a3f38-6188-44eb-a100-255441c4025b" providerId="ADAL" clId="{733E4058-C752-4526-A66D-C7676E1255FD}" dt="2024-10-23T09:39:19.212" v="457" actId="20577"/>
        <pc:sldMkLst>
          <pc:docMk/>
          <pc:sldMk cId="1872918178" sldId="2762"/>
        </pc:sldMkLst>
      </pc:sldChg>
      <pc:sldChg chg="modSp mod modAnim">
        <pc:chgData name="Dimitris Braoudakis" userId="303a3f38-6188-44eb-a100-255441c4025b" providerId="ADAL" clId="{733E4058-C752-4526-A66D-C7676E1255FD}" dt="2024-10-29T10:04:54.241" v="12983" actId="20577"/>
        <pc:sldMkLst>
          <pc:docMk/>
          <pc:sldMk cId="732777629" sldId="2763"/>
        </pc:sldMkLst>
      </pc:sldChg>
      <pc:sldChg chg="modSp mod">
        <pc:chgData name="Dimitris Braoudakis" userId="303a3f38-6188-44eb-a100-255441c4025b" providerId="ADAL" clId="{733E4058-C752-4526-A66D-C7676E1255FD}" dt="2024-10-23T10:12:32.708" v="589" actId="20577"/>
        <pc:sldMkLst>
          <pc:docMk/>
          <pc:sldMk cId="283589776" sldId="2764"/>
        </pc:sldMkLst>
      </pc:sldChg>
      <pc:sldChg chg="addSp delSp modSp mod">
        <pc:chgData name="Dimitris Braoudakis" userId="303a3f38-6188-44eb-a100-255441c4025b" providerId="ADAL" clId="{733E4058-C752-4526-A66D-C7676E1255FD}" dt="2024-10-23T10:49:15.510" v="1353" actId="1076"/>
        <pc:sldMkLst>
          <pc:docMk/>
          <pc:sldMk cId="515149703" sldId="2767"/>
        </pc:sldMkLst>
      </pc:sldChg>
      <pc:sldChg chg="modSp mod">
        <pc:chgData name="Dimitris Braoudakis" userId="303a3f38-6188-44eb-a100-255441c4025b" providerId="ADAL" clId="{733E4058-C752-4526-A66D-C7676E1255FD}" dt="2024-10-23T14:06:20.891" v="1920" actId="20577"/>
        <pc:sldMkLst>
          <pc:docMk/>
          <pc:sldMk cId="179328998" sldId="2768"/>
        </pc:sldMkLst>
      </pc:sldChg>
      <pc:sldChg chg="modSp mod">
        <pc:chgData name="Dimitris Braoudakis" userId="303a3f38-6188-44eb-a100-255441c4025b" providerId="ADAL" clId="{733E4058-C752-4526-A66D-C7676E1255FD}" dt="2024-10-23T10:48:19.235" v="1344"/>
        <pc:sldMkLst>
          <pc:docMk/>
          <pc:sldMk cId="2271366079" sldId="2769"/>
        </pc:sldMkLst>
      </pc:sldChg>
      <pc:sldChg chg="addSp delSp modSp mod">
        <pc:chgData name="Dimitris Braoudakis" userId="303a3f38-6188-44eb-a100-255441c4025b" providerId="ADAL" clId="{733E4058-C752-4526-A66D-C7676E1255FD}" dt="2024-10-23T10:48:45.559" v="1348"/>
        <pc:sldMkLst>
          <pc:docMk/>
          <pc:sldMk cId="2091006657" sldId="2770"/>
        </pc:sldMkLst>
      </pc:sldChg>
      <pc:sldChg chg="modSp mod modAnim">
        <pc:chgData name="Dimitris Braoudakis" userId="303a3f38-6188-44eb-a100-255441c4025b" providerId="ADAL" clId="{733E4058-C752-4526-A66D-C7676E1255FD}" dt="2024-10-29T08:53:56.613" v="12270" actId="20577"/>
        <pc:sldMkLst>
          <pc:docMk/>
          <pc:sldMk cId="1488501860" sldId="2777"/>
        </pc:sldMkLst>
      </pc:sldChg>
      <pc:sldChg chg="modSp mod modAnim">
        <pc:chgData name="Dimitris Braoudakis" userId="303a3f38-6188-44eb-a100-255441c4025b" providerId="ADAL" clId="{733E4058-C752-4526-A66D-C7676E1255FD}" dt="2024-10-25T09:50:06.098" v="10270" actId="20577"/>
        <pc:sldMkLst>
          <pc:docMk/>
          <pc:sldMk cId="1935780646" sldId="2792"/>
        </pc:sldMkLst>
      </pc:sldChg>
      <pc:sldChg chg="modSp mod">
        <pc:chgData name="Dimitris Braoudakis" userId="303a3f38-6188-44eb-a100-255441c4025b" providerId="ADAL" clId="{733E4058-C752-4526-A66D-C7676E1255FD}" dt="2024-10-25T12:54:03.760" v="10652" actId="20577"/>
        <pc:sldMkLst>
          <pc:docMk/>
          <pc:sldMk cId="3596560877" sldId="2793"/>
        </pc:sldMkLst>
      </pc:sldChg>
      <pc:sldChg chg="modSp mod">
        <pc:chgData name="Dimitris Braoudakis" userId="303a3f38-6188-44eb-a100-255441c4025b" providerId="ADAL" clId="{733E4058-C752-4526-A66D-C7676E1255FD}" dt="2024-10-25T13:00:56.721" v="11088" actId="1076"/>
        <pc:sldMkLst>
          <pc:docMk/>
          <pc:sldMk cId="3659126161" sldId="2794"/>
        </pc:sldMkLst>
      </pc:sldChg>
      <pc:sldChg chg="modSp mod modAnim">
        <pc:chgData name="Dimitris Braoudakis" userId="303a3f38-6188-44eb-a100-255441c4025b" providerId="ADAL" clId="{733E4058-C752-4526-A66D-C7676E1255FD}" dt="2024-10-25T13:06:16.154" v="11386"/>
        <pc:sldMkLst>
          <pc:docMk/>
          <pc:sldMk cId="4126986055" sldId="2795"/>
        </pc:sldMkLst>
      </pc:sldChg>
      <pc:sldChg chg="modSp add mod setBg">
        <pc:chgData name="Dimitris Braoudakis" userId="303a3f38-6188-44eb-a100-255441c4025b" providerId="ADAL" clId="{733E4058-C752-4526-A66D-C7676E1255FD}" dt="2025-03-18T13:43:44.215" v="13651" actId="1076"/>
        <pc:sldMkLst>
          <pc:docMk/>
          <pc:sldMk cId="1220360001" sldId="2831"/>
        </pc:sldMkLst>
        <pc:spChg chg="mod">
          <ac:chgData name="Dimitris Braoudakis" userId="303a3f38-6188-44eb-a100-255441c4025b" providerId="ADAL" clId="{733E4058-C752-4526-A66D-C7676E1255FD}" dt="2025-03-18T13:05:50.193" v="13167" actId="20577"/>
          <ac:spMkLst>
            <pc:docMk/>
            <pc:sldMk cId="1220360001" sldId="2831"/>
            <ac:spMk id="15" creationId="{55C46575-807D-8CE8-EDDD-DB6E47C92796}"/>
          </ac:spMkLst>
        </pc:spChg>
        <pc:spChg chg="mod">
          <ac:chgData name="Dimitris Braoudakis" userId="303a3f38-6188-44eb-a100-255441c4025b" providerId="ADAL" clId="{733E4058-C752-4526-A66D-C7676E1255FD}" dt="2025-03-18T13:06:20.500" v="13191" actId="1076"/>
          <ac:spMkLst>
            <pc:docMk/>
            <pc:sldMk cId="1220360001" sldId="2831"/>
            <ac:spMk id="17" creationId="{430CF9A7-D5F6-A50F-5EAB-4BADDE6F45E3}"/>
          </ac:spMkLst>
        </pc:spChg>
        <pc:spChg chg="mod">
          <ac:chgData name="Dimitris Braoudakis" userId="303a3f38-6188-44eb-a100-255441c4025b" providerId="ADAL" clId="{733E4058-C752-4526-A66D-C7676E1255FD}" dt="2025-03-18T13:06:11.802" v="13190" actId="20577"/>
          <ac:spMkLst>
            <pc:docMk/>
            <pc:sldMk cId="1220360001" sldId="2831"/>
            <ac:spMk id="19" creationId="{C4D94A5B-612A-2AAE-C39B-B0B16259C585}"/>
          </ac:spMkLst>
        </pc:spChg>
        <pc:spChg chg="mod">
          <ac:chgData name="Dimitris Braoudakis" userId="303a3f38-6188-44eb-a100-255441c4025b" providerId="ADAL" clId="{733E4058-C752-4526-A66D-C7676E1255FD}" dt="2025-03-18T13:06:07.486" v="13188" actId="1076"/>
          <ac:spMkLst>
            <pc:docMk/>
            <pc:sldMk cId="1220360001" sldId="2831"/>
            <ac:spMk id="20" creationId="{E6C14980-CE31-5A59-59F2-BF2BC54F8809}"/>
          </ac:spMkLst>
        </pc:spChg>
        <pc:spChg chg="mod">
          <ac:chgData name="Dimitris Braoudakis" userId="303a3f38-6188-44eb-a100-255441c4025b" providerId="ADAL" clId="{733E4058-C752-4526-A66D-C7676E1255FD}" dt="2025-03-18T13:13:40.207" v="13427" actId="20577"/>
          <ac:spMkLst>
            <pc:docMk/>
            <pc:sldMk cId="1220360001" sldId="2831"/>
            <ac:spMk id="24" creationId="{29888375-A8A8-7E47-1EB0-95B1810DA784}"/>
          </ac:spMkLst>
        </pc:spChg>
        <pc:spChg chg="mod">
          <ac:chgData name="Dimitris Braoudakis" userId="303a3f38-6188-44eb-a100-255441c4025b" providerId="ADAL" clId="{733E4058-C752-4526-A66D-C7676E1255FD}" dt="2025-03-18T13:05:40.603" v="13153" actId="20577"/>
          <ac:spMkLst>
            <pc:docMk/>
            <pc:sldMk cId="1220360001" sldId="2831"/>
            <ac:spMk id="25" creationId="{ECE47257-73FB-E7D5-70CE-2CE2ABE0B45A}"/>
          </ac:spMkLst>
        </pc:spChg>
        <pc:spChg chg="mod">
          <ac:chgData name="Dimitris Braoudakis" userId="303a3f38-6188-44eb-a100-255441c4025b" providerId="ADAL" clId="{733E4058-C752-4526-A66D-C7676E1255FD}" dt="2025-03-18T13:20:55.429" v="13576" actId="20577"/>
          <ac:spMkLst>
            <pc:docMk/>
            <pc:sldMk cId="1220360001" sldId="2831"/>
            <ac:spMk id="26" creationId="{69938E8B-5EBE-A16C-2565-CB404DBD2415}"/>
          </ac:spMkLst>
        </pc:spChg>
        <pc:spChg chg="mod">
          <ac:chgData name="Dimitris Braoudakis" userId="303a3f38-6188-44eb-a100-255441c4025b" providerId="ADAL" clId="{733E4058-C752-4526-A66D-C7676E1255FD}" dt="2025-03-18T13:13:47.608" v="13428" actId="313"/>
          <ac:spMkLst>
            <pc:docMk/>
            <pc:sldMk cId="1220360001" sldId="2831"/>
            <ac:spMk id="37" creationId="{C38A4FD3-2ED8-87DA-B07B-C7D8CF3DE976}"/>
          </ac:spMkLst>
        </pc:spChg>
        <pc:spChg chg="mod">
          <ac:chgData name="Dimitris Braoudakis" userId="303a3f38-6188-44eb-a100-255441c4025b" providerId="ADAL" clId="{733E4058-C752-4526-A66D-C7676E1255FD}" dt="2025-03-18T13:14:01.588" v="13445" actId="20577"/>
          <ac:spMkLst>
            <pc:docMk/>
            <pc:sldMk cId="1220360001" sldId="2831"/>
            <ac:spMk id="38" creationId="{25DDB6CD-C850-56E7-ECF2-373EC815D161}"/>
          </ac:spMkLst>
        </pc:spChg>
        <pc:spChg chg="mod">
          <ac:chgData name="Dimitris Braoudakis" userId="303a3f38-6188-44eb-a100-255441c4025b" providerId="ADAL" clId="{733E4058-C752-4526-A66D-C7676E1255FD}" dt="2025-03-18T13:14:05.903" v="13451" actId="20577"/>
          <ac:spMkLst>
            <pc:docMk/>
            <pc:sldMk cId="1220360001" sldId="2831"/>
            <ac:spMk id="39" creationId="{229EDE8B-9D6C-FDA4-268B-CCD18F639D25}"/>
          </ac:spMkLst>
        </pc:spChg>
        <pc:spChg chg="mod">
          <ac:chgData name="Dimitris Braoudakis" userId="303a3f38-6188-44eb-a100-255441c4025b" providerId="ADAL" clId="{733E4058-C752-4526-A66D-C7676E1255FD}" dt="2025-03-18T13:15:16.738" v="13462" actId="20577"/>
          <ac:spMkLst>
            <pc:docMk/>
            <pc:sldMk cId="1220360001" sldId="2831"/>
            <ac:spMk id="40" creationId="{7DCABCFC-3439-036E-C1A5-5FB98F7AD714}"/>
          </ac:spMkLst>
        </pc:spChg>
        <pc:spChg chg="mod">
          <ac:chgData name="Dimitris Braoudakis" userId="303a3f38-6188-44eb-a100-255441c4025b" providerId="ADAL" clId="{733E4058-C752-4526-A66D-C7676E1255FD}" dt="2025-03-18T13:15:26.941" v="13479" actId="20577"/>
          <ac:spMkLst>
            <pc:docMk/>
            <pc:sldMk cId="1220360001" sldId="2831"/>
            <ac:spMk id="41" creationId="{0180E5CD-B15E-76A2-F49C-5AA6289B14EE}"/>
          </ac:spMkLst>
        </pc:spChg>
        <pc:spChg chg="mod">
          <ac:chgData name="Dimitris Braoudakis" userId="303a3f38-6188-44eb-a100-255441c4025b" providerId="ADAL" clId="{733E4058-C752-4526-A66D-C7676E1255FD}" dt="2025-03-18T13:15:31.175" v="13483" actId="20577"/>
          <ac:spMkLst>
            <pc:docMk/>
            <pc:sldMk cId="1220360001" sldId="2831"/>
            <ac:spMk id="42" creationId="{5317EC72-EA80-456D-A8CE-5E5A0B384121}"/>
          </ac:spMkLst>
        </pc:spChg>
        <pc:spChg chg="mod">
          <ac:chgData name="Dimitris Braoudakis" userId="303a3f38-6188-44eb-a100-255441c4025b" providerId="ADAL" clId="{733E4058-C752-4526-A66D-C7676E1255FD}" dt="2025-03-18T13:15:35.352" v="13488" actId="20577"/>
          <ac:spMkLst>
            <pc:docMk/>
            <pc:sldMk cId="1220360001" sldId="2831"/>
            <ac:spMk id="43" creationId="{5ACEA8B4-12B8-637B-3832-3545401FF8E3}"/>
          </ac:spMkLst>
        </pc:spChg>
        <pc:spChg chg="mod">
          <ac:chgData name="Dimitris Braoudakis" userId="303a3f38-6188-44eb-a100-255441c4025b" providerId="ADAL" clId="{733E4058-C752-4526-A66D-C7676E1255FD}" dt="2025-03-18T13:15:40.767" v="13495" actId="20577"/>
          <ac:spMkLst>
            <pc:docMk/>
            <pc:sldMk cId="1220360001" sldId="2831"/>
            <ac:spMk id="44" creationId="{38D1B7FC-5DA4-AFDE-026C-46D603252640}"/>
          </ac:spMkLst>
        </pc:spChg>
        <pc:spChg chg="mod">
          <ac:chgData name="Dimitris Braoudakis" userId="303a3f38-6188-44eb-a100-255441c4025b" providerId="ADAL" clId="{733E4058-C752-4526-A66D-C7676E1255FD}" dt="2025-03-18T13:15:45.255" v="13499" actId="20577"/>
          <ac:spMkLst>
            <pc:docMk/>
            <pc:sldMk cId="1220360001" sldId="2831"/>
            <ac:spMk id="45" creationId="{665A70C7-3B98-5B2D-AD2C-D0CAAA239C5D}"/>
          </ac:spMkLst>
        </pc:spChg>
        <pc:spChg chg="mod">
          <ac:chgData name="Dimitris Braoudakis" userId="303a3f38-6188-44eb-a100-255441c4025b" providerId="ADAL" clId="{733E4058-C752-4526-A66D-C7676E1255FD}" dt="2025-03-18T13:18:10.617" v="13524" actId="20577"/>
          <ac:spMkLst>
            <pc:docMk/>
            <pc:sldMk cId="1220360001" sldId="2831"/>
            <ac:spMk id="56" creationId="{9972EE31-EF3C-1ECA-9589-8AF260504817}"/>
          </ac:spMkLst>
        </pc:spChg>
        <pc:spChg chg="mod">
          <ac:chgData name="Dimitris Braoudakis" userId="303a3f38-6188-44eb-a100-255441c4025b" providerId="ADAL" clId="{733E4058-C752-4526-A66D-C7676E1255FD}" dt="2025-03-18T13:15:50.012" v="13506" actId="20577"/>
          <ac:spMkLst>
            <pc:docMk/>
            <pc:sldMk cId="1220360001" sldId="2831"/>
            <ac:spMk id="57" creationId="{A4038829-1726-34E0-0746-14A4174325B9}"/>
          </ac:spMkLst>
        </pc:spChg>
        <pc:spChg chg="mod">
          <ac:chgData name="Dimitris Braoudakis" userId="303a3f38-6188-44eb-a100-255441c4025b" providerId="ADAL" clId="{733E4058-C752-4526-A66D-C7676E1255FD}" dt="2025-03-18T13:38:28.028" v="13643" actId="20577"/>
          <ac:spMkLst>
            <pc:docMk/>
            <pc:sldMk cId="1220360001" sldId="2831"/>
            <ac:spMk id="58" creationId="{287F3D68-0991-C73C-4E32-71D682D007F1}"/>
          </ac:spMkLst>
        </pc:spChg>
        <pc:spChg chg="mod">
          <ac:chgData name="Dimitris Braoudakis" userId="303a3f38-6188-44eb-a100-255441c4025b" providerId="ADAL" clId="{733E4058-C752-4526-A66D-C7676E1255FD}" dt="2025-03-18T13:43:44.215" v="13651" actId="1076"/>
          <ac:spMkLst>
            <pc:docMk/>
            <pc:sldMk cId="1220360001" sldId="2831"/>
            <ac:spMk id="59" creationId="{55C060C4-8228-F14F-C79F-FC083C79387E}"/>
          </ac:spMkLst>
        </pc:spChg>
        <pc:spChg chg="mod">
          <ac:chgData name="Dimitris Braoudakis" userId="303a3f38-6188-44eb-a100-255441c4025b" providerId="ADAL" clId="{733E4058-C752-4526-A66D-C7676E1255FD}" dt="2025-03-18T13:42:59.833" v="13649"/>
          <ac:spMkLst>
            <pc:docMk/>
            <pc:sldMk cId="1220360001" sldId="2831"/>
            <ac:spMk id="60" creationId="{4611BD21-ACFA-5AAD-BA7E-ACFE5C91A218}"/>
          </ac:spMkLst>
        </pc:spChg>
        <pc:spChg chg="mod">
          <ac:chgData name="Dimitris Braoudakis" userId="303a3f38-6188-44eb-a100-255441c4025b" providerId="ADAL" clId="{733E4058-C752-4526-A66D-C7676E1255FD}" dt="2025-03-18T13:43:13.057" v="13650"/>
          <ac:spMkLst>
            <pc:docMk/>
            <pc:sldMk cId="1220360001" sldId="2831"/>
            <ac:spMk id="61" creationId="{52C7B5CF-E68E-5A7E-F10B-0A4FDB73B4F5}"/>
          </ac:spMkLst>
        </pc:spChg>
        <pc:graphicFrameChg chg="mod">
          <ac:chgData name="Dimitris Braoudakis" userId="303a3f38-6188-44eb-a100-255441c4025b" providerId="ADAL" clId="{733E4058-C752-4526-A66D-C7676E1255FD}" dt="2025-03-18T13:05:33.273" v="13138" actId="20577"/>
          <ac:graphicFrameMkLst>
            <pc:docMk/>
            <pc:sldMk cId="1220360001" sldId="2831"/>
            <ac:graphicFrameMk id="5" creationId="{0E5B6040-1109-059C-7147-C59F42B38943}"/>
          </ac:graphicFrameMkLst>
        </pc:graphicFrameChg>
        <pc:cxnChg chg="mod">
          <ac:chgData name="Dimitris Braoudakis" userId="303a3f38-6188-44eb-a100-255441c4025b" providerId="ADAL" clId="{733E4058-C752-4526-A66D-C7676E1255FD}" dt="2025-03-18T13:11:49.452" v="13338" actId="1076"/>
          <ac:cxnSpMkLst>
            <pc:docMk/>
            <pc:sldMk cId="1220360001" sldId="2831"/>
            <ac:cxnSpMk id="35" creationId="{3E7C7526-F5A6-0CB7-53F9-B096956C3F1A}"/>
          </ac:cxnSpMkLst>
        </pc:cxnChg>
      </pc:sldChg>
    </pc:docChg>
  </pc:docChgLst>
  <pc:docChgLst>
    <pc:chgData name="Dimitris Braoudakis" userId="303a3f38-6188-44eb-a100-255441c4025b" providerId="ADAL" clId="{F4B542B8-FBA1-4504-A0A9-6C64AB7C8349}"/>
    <pc:docChg chg="undo redo custSel addSld delSld modSld sldOrd delSection modSection">
      <pc:chgData name="Dimitris Braoudakis" userId="303a3f38-6188-44eb-a100-255441c4025b" providerId="ADAL" clId="{F4B542B8-FBA1-4504-A0A9-6C64AB7C8349}" dt="2023-11-30T12:00:36.758" v="8648" actId="20577"/>
      <pc:docMkLst>
        <pc:docMk/>
      </pc:docMkLst>
      <pc:sldChg chg="modSp mod">
        <pc:chgData name="Dimitris Braoudakis" userId="303a3f38-6188-44eb-a100-255441c4025b" providerId="ADAL" clId="{F4B542B8-FBA1-4504-A0A9-6C64AB7C8349}" dt="2023-10-31T11:09:14.171" v="3626" actId="1076"/>
        <pc:sldMkLst>
          <pc:docMk/>
          <pc:sldMk cId="3622625124" sldId="256"/>
        </pc:sldMkLst>
      </pc:sldChg>
      <pc:sldChg chg="modSp mod modAnim">
        <pc:chgData name="Dimitris Braoudakis" userId="303a3f38-6188-44eb-a100-255441c4025b" providerId="ADAL" clId="{F4B542B8-FBA1-4504-A0A9-6C64AB7C8349}" dt="2023-11-15T10:22:29.675" v="5547" actId="1076"/>
        <pc:sldMkLst>
          <pc:docMk/>
          <pc:sldMk cId="916950586" sldId="257"/>
        </pc:sldMkLst>
      </pc:sldChg>
      <pc:sldChg chg="modSp mod modAnim">
        <pc:chgData name="Dimitris Braoudakis" userId="303a3f38-6188-44eb-a100-255441c4025b" providerId="ADAL" clId="{F4B542B8-FBA1-4504-A0A9-6C64AB7C8349}" dt="2023-11-15T10:51:21.669" v="5960" actId="20577"/>
        <pc:sldMkLst>
          <pc:docMk/>
          <pc:sldMk cId="1395916581" sldId="259"/>
        </pc:sldMkLst>
      </pc:sldChg>
      <pc:sldChg chg="modSp mod modAnim">
        <pc:chgData name="Dimitris Braoudakis" userId="303a3f38-6188-44eb-a100-255441c4025b" providerId="ADAL" clId="{F4B542B8-FBA1-4504-A0A9-6C64AB7C8349}" dt="2023-11-15T10:53:36.199" v="5972" actId="1076"/>
        <pc:sldMkLst>
          <pc:docMk/>
          <pc:sldMk cId="2678639955" sldId="260"/>
        </pc:sldMkLst>
      </pc:sldChg>
      <pc:sldChg chg="modSp mod modAnim">
        <pc:chgData name="Dimitris Braoudakis" userId="303a3f38-6188-44eb-a100-255441c4025b" providerId="ADAL" clId="{F4B542B8-FBA1-4504-A0A9-6C64AB7C8349}" dt="2023-11-15T10:59:39.143" v="5999" actId="2711"/>
        <pc:sldMkLst>
          <pc:docMk/>
          <pc:sldMk cId="2160575783" sldId="261"/>
        </pc:sldMkLst>
      </pc:sldChg>
      <pc:sldChg chg="modSp mod modAnim">
        <pc:chgData name="Dimitris Braoudakis" userId="303a3f38-6188-44eb-a100-255441c4025b" providerId="ADAL" clId="{F4B542B8-FBA1-4504-A0A9-6C64AB7C8349}" dt="2023-11-15T11:19:12.518" v="6019" actId="1076"/>
        <pc:sldMkLst>
          <pc:docMk/>
          <pc:sldMk cId="1570076829" sldId="263"/>
        </pc:sldMkLst>
      </pc:sldChg>
      <pc:sldChg chg="modSp mod modAnim">
        <pc:chgData name="Dimitris Braoudakis" userId="303a3f38-6188-44eb-a100-255441c4025b" providerId="ADAL" clId="{F4B542B8-FBA1-4504-A0A9-6C64AB7C8349}" dt="2023-11-15T11:25:37.719" v="6047" actId="1076"/>
        <pc:sldMkLst>
          <pc:docMk/>
          <pc:sldMk cId="2429203911" sldId="265"/>
        </pc:sldMkLst>
      </pc:sldChg>
      <pc:sldChg chg="modSp mod modAnim">
        <pc:chgData name="Dimitris Braoudakis" userId="303a3f38-6188-44eb-a100-255441c4025b" providerId="ADAL" clId="{F4B542B8-FBA1-4504-A0A9-6C64AB7C8349}" dt="2023-11-15T11:31:29.540" v="6316" actId="2711"/>
        <pc:sldMkLst>
          <pc:docMk/>
          <pc:sldMk cId="1861889803" sldId="266"/>
        </pc:sldMkLst>
      </pc:sldChg>
      <pc:sldChg chg="modSp mod">
        <pc:chgData name="Dimitris Braoudakis" userId="303a3f38-6188-44eb-a100-255441c4025b" providerId="ADAL" clId="{F4B542B8-FBA1-4504-A0A9-6C64AB7C8349}" dt="2023-11-15T11:49:01.405" v="6345" actId="2711"/>
        <pc:sldMkLst>
          <pc:docMk/>
          <pc:sldMk cId="62293429" sldId="268"/>
        </pc:sldMkLst>
      </pc:sldChg>
      <pc:sldChg chg="modSp mod">
        <pc:chgData name="Dimitris Braoudakis" userId="303a3f38-6188-44eb-a100-255441c4025b" providerId="ADAL" clId="{F4B542B8-FBA1-4504-A0A9-6C64AB7C8349}" dt="2023-11-15T12:52:14.909" v="6587" actId="1076"/>
        <pc:sldMkLst>
          <pc:docMk/>
          <pc:sldMk cId="3322728445" sldId="270"/>
        </pc:sldMkLst>
      </pc:sldChg>
      <pc:sldChg chg="modSp mod modAnim">
        <pc:chgData name="Dimitris Braoudakis" userId="303a3f38-6188-44eb-a100-255441c4025b" providerId="ADAL" clId="{F4B542B8-FBA1-4504-A0A9-6C64AB7C8349}" dt="2023-11-15T10:08:59.282" v="5479" actId="20577"/>
        <pc:sldMkLst>
          <pc:docMk/>
          <pc:sldMk cId="403060878" sldId="271"/>
        </pc:sldMkLst>
      </pc:sldChg>
      <pc:sldChg chg="modSp">
        <pc:chgData name="Dimitris Braoudakis" userId="303a3f38-6188-44eb-a100-255441c4025b" providerId="ADAL" clId="{F4B542B8-FBA1-4504-A0A9-6C64AB7C8349}" dt="2023-11-16T12:59:29.216" v="6625" actId="2711"/>
        <pc:sldMkLst>
          <pc:docMk/>
          <pc:sldMk cId="2147418021" sldId="274"/>
        </pc:sldMkLst>
      </pc:sldChg>
      <pc:sldChg chg="modSp mod">
        <pc:chgData name="Dimitris Braoudakis" userId="303a3f38-6188-44eb-a100-255441c4025b" providerId="ADAL" clId="{F4B542B8-FBA1-4504-A0A9-6C64AB7C8349}" dt="2023-11-16T13:03:12.025" v="6669" actId="20577"/>
        <pc:sldMkLst>
          <pc:docMk/>
          <pc:sldMk cId="3997317692" sldId="275"/>
        </pc:sldMkLst>
      </pc:sldChg>
      <pc:sldChg chg="modSp">
        <pc:chgData name="Dimitris Braoudakis" userId="303a3f38-6188-44eb-a100-255441c4025b" providerId="ADAL" clId="{F4B542B8-FBA1-4504-A0A9-6C64AB7C8349}" dt="2023-11-16T13:04:28.657" v="6693" actId="2711"/>
        <pc:sldMkLst>
          <pc:docMk/>
          <pc:sldMk cId="1006802093" sldId="276"/>
        </pc:sldMkLst>
      </pc:sldChg>
      <pc:sldChg chg="addSp modSp mod">
        <pc:chgData name="Dimitris Braoudakis" userId="303a3f38-6188-44eb-a100-255441c4025b" providerId="ADAL" clId="{F4B542B8-FBA1-4504-A0A9-6C64AB7C8349}" dt="2023-10-31T13:45:51.602" v="3742" actId="20577"/>
        <pc:sldMkLst>
          <pc:docMk/>
          <pc:sldMk cId="2104452941" sldId="277"/>
        </pc:sldMkLst>
      </pc:sldChg>
      <pc:sldChg chg="del">
        <pc:chgData name="Dimitris Braoudakis" userId="303a3f38-6188-44eb-a100-255441c4025b" providerId="ADAL" clId="{F4B542B8-FBA1-4504-A0A9-6C64AB7C8349}" dt="2023-11-13T09:47:36.498" v="5194" actId="2696"/>
        <pc:sldMkLst>
          <pc:docMk/>
          <pc:sldMk cId="3102303230" sldId="278"/>
        </pc:sldMkLst>
      </pc:sldChg>
      <pc:sldChg chg="modAnim">
        <pc:chgData name="Dimitris Braoudakis" userId="303a3f38-6188-44eb-a100-255441c4025b" providerId="ADAL" clId="{F4B542B8-FBA1-4504-A0A9-6C64AB7C8349}" dt="2023-10-12T11:04:30.010" v="483"/>
        <pc:sldMkLst>
          <pc:docMk/>
          <pc:sldMk cId="1011185453" sldId="279"/>
        </pc:sldMkLst>
      </pc:sldChg>
      <pc:sldChg chg="del">
        <pc:chgData name="Dimitris Braoudakis" userId="303a3f38-6188-44eb-a100-255441c4025b" providerId="ADAL" clId="{F4B542B8-FBA1-4504-A0A9-6C64AB7C8349}" dt="2023-11-13T09:47:41.048" v="5195" actId="2696"/>
        <pc:sldMkLst>
          <pc:docMk/>
          <pc:sldMk cId="1346127657" sldId="280"/>
        </pc:sldMkLst>
      </pc:sldChg>
      <pc:sldChg chg="modSp mod">
        <pc:chgData name="Dimitris Braoudakis" userId="303a3f38-6188-44eb-a100-255441c4025b" providerId="ADAL" clId="{F4B542B8-FBA1-4504-A0A9-6C64AB7C8349}" dt="2023-11-30T11:47:07.058" v="7908" actId="404"/>
        <pc:sldMkLst>
          <pc:docMk/>
          <pc:sldMk cId="3187005243" sldId="283"/>
        </pc:sldMkLst>
      </pc:sldChg>
      <pc:sldChg chg="modSp modAnim">
        <pc:chgData name="Dimitris Braoudakis" userId="303a3f38-6188-44eb-a100-255441c4025b" providerId="ADAL" clId="{F4B542B8-FBA1-4504-A0A9-6C64AB7C8349}" dt="2023-11-30T11:38:00.998" v="7878"/>
        <pc:sldMkLst>
          <pc:docMk/>
          <pc:sldMk cId="1001898280" sldId="285"/>
        </pc:sldMkLst>
      </pc:sldChg>
      <pc:sldChg chg="modAnim">
        <pc:chgData name="Dimitris Braoudakis" userId="303a3f38-6188-44eb-a100-255441c4025b" providerId="ADAL" clId="{F4B542B8-FBA1-4504-A0A9-6C64AB7C8349}" dt="2023-10-12T10:44:39.934" v="378"/>
        <pc:sldMkLst>
          <pc:docMk/>
          <pc:sldMk cId="1717740468" sldId="288"/>
        </pc:sldMkLst>
      </pc:sldChg>
      <pc:sldChg chg="modAnim">
        <pc:chgData name="Dimitris Braoudakis" userId="303a3f38-6188-44eb-a100-255441c4025b" providerId="ADAL" clId="{F4B542B8-FBA1-4504-A0A9-6C64AB7C8349}" dt="2023-10-12T10:42:17.626" v="365"/>
        <pc:sldMkLst>
          <pc:docMk/>
          <pc:sldMk cId="583700731" sldId="293"/>
        </pc:sldMkLst>
      </pc:sldChg>
      <pc:sldChg chg="modAnim">
        <pc:chgData name="Dimitris Braoudakis" userId="303a3f38-6188-44eb-a100-255441c4025b" providerId="ADAL" clId="{F4B542B8-FBA1-4504-A0A9-6C64AB7C8349}" dt="2023-10-12T10:44:24.285" v="375"/>
        <pc:sldMkLst>
          <pc:docMk/>
          <pc:sldMk cId="2339580307" sldId="294"/>
        </pc:sldMkLst>
      </pc:sldChg>
      <pc:sldChg chg="modAnim">
        <pc:chgData name="Dimitris Braoudakis" userId="303a3f38-6188-44eb-a100-255441c4025b" providerId="ADAL" clId="{F4B542B8-FBA1-4504-A0A9-6C64AB7C8349}" dt="2023-10-12T10:44:18.530" v="374"/>
        <pc:sldMkLst>
          <pc:docMk/>
          <pc:sldMk cId="4247786032" sldId="295"/>
        </pc:sldMkLst>
      </pc:sldChg>
      <pc:sldChg chg="modSp modAnim">
        <pc:chgData name="Dimitris Braoudakis" userId="303a3f38-6188-44eb-a100-255441c4025b" providerId="ADAL" clId="{F4B542B8-FBA1-4504-A0A9-6C64AB7C8349}" dt="2023-10-17T12:34:31.902" v="3032" actId="20577"/>
        <pc:sldMkLst>
          <pc:docMk/>
          <pc:sldMk cId="4216976095" sldId="296"/>
        </pc:sldMkLst>
      </pc:sldChg>
      <pc:sldChg chg="modSp mod modAnim">
        <pc:chgData name="Dimitris Braoudakis" userId="303a3f38-6188-44eb-a100-255441c4025b" providerId="ADAL" clId="{F4B542B8-FBA1-4504-A0A9-6C64AB7C8349}" dt="2023-10-12T10:43:52.688" v="372"/>
        <pc:sldMkLst>
          <pc:docMk/>
          <pc:sldMk cId="1442864795" sldId="297"/>
        </pc:sldMkLst>
      </pc:sldChg>
      <pc:sldChg chg="modSp mod modAnim">
        <pc:chgData name="Dimitris Braoudakis" userId="303a3f38-6188-44eb-a100-255441c4025b" providerId="ADAL" clId="{F4B542B8-FBA1-4504-A0A9-6C64AB7C8349}" dt="2023-10-31T10:54:49.593" v="3419" actId="20577"/>
        <pc:sldMkLst>
          <pc:docMk/>
          <pc:sldMk cId="3695297886" sldId="298"/>
        </pc:sldMkLst>
      </pc:sldChg>
      <pc:sldChg chg="modSp mod">
        <pc:chgData name="Dimitris Braoudakis" userId="303a3f38-6188-44eb-a100-255441c4025b" providerId="ADAL" clId="{F4B542B8-FBA1-4504-A0A9-6C64AB7C8349}" dt="2023-11-24T12:54:10.356" v="7609" actId="1076"/>
        <pc:sldMkLst>
          <pc:docMk/>
          <pc:sldMk cId="1674673560" sldId="401"/>
        </pc:sldMkLst>
      </pc:sldChg>
      <pc:sldChg chg="modSp mod modAnim">
        <pc:chgData name="Dimitris Braoudakis" userId="303a3f38-6188-44eb-a100-255441c4025b" providerId="ADAL" clId="{F4B542B8-FBA1-4504-A0A9-6C64AB7C8349}" dt="2023-11-13T09:43:48.839" v="5192" actId="20577"/>
        <pc:sldMkLst>
          <pc:docMk/>
          <pc:sldMk cId="2717099493" sldId="1108"/>
        </pc:sldMkLst>
      </pc:sldChg>
      <pc:sldChg chg="modSp mod modAnim">
        <pc:chgData name="Dimitris Braoudakis" userId="303a3f38-6188-44eb-a100-255441c4025b" providerId="ADAL" clId="{F4B542B8-FBA1-4504-A0A9-6C64AB7C8349}" dt="2023-11-01T11:28:12.409" v="4813" actId="1076"/>
        <pc:sldMkLst>
          <pc:docMk/>
          <pc:sldMk cId="857894598" sldId="2578"/>
        </pc:sldMkLst>
      </pc:sldChg>
      <pc:sldChg chg="modSp del mod">
        <pc:chgData name="Dimitris Braoudakis" userId="303a3f38-6188-44eb-a100-255441c4025b" providerId="ADAL" clId="{F4B542B8-FBA1-4504-A0A9-6C64AB7C8349}" dt="2023-10-11T11:47:21.691" v="219" actId="2696"/>
        <pc:sldMkLst>
          <pc:docMk/>
          <pc:sldMk cId="1124879461" sldId="2586"/>
        </pc:sldMkLst>
      </pc:sldChg>
      <pc:sldChg chg="modSp del mod">
        <pc:chgData name="Dimitris Braoudakis" userId="303a3f38-6188-44eb-a100-255441c4025b" providerId="ADAL" clId="{F4B542B8-FBA1-4504-A0A9-6C64AB7C8349}" dt="2023-10-11T11:45:23.117" v="198" actId="2696"/>
        <pc:sldMkLst>
          <pc:docMk/>
          <pc:sldMk cId="1780551722" sldId="2587"/>
        </pc:sldMkLst>
      </pc:sldChg>
      <pc:sldChg chg="modSp del mod">
        <pc:chgData name="Dimitris Braoudakis" userId="303a3f38-6188-44eb-a100-255441c4025b" providerId="ADAL" clId="{F4B542B8-FBA1-4504-A0A9-6C64AB7C8349}" dt="2023-10-11T11:42:43.309" v="178" actId="2696"/>
        <pc:sldMkLst>
          <pc:docMk/>
          <pc:sldMk cId="3994351374" sldId="2588"/>
        </pc:sldMkLst>
      </pc:sldChg>
      <pc:sldChg chg="modSp del mod">
        <pc:chgData name="Dimitris Braoudakis" userId="303a3f38-6188-44eb-a100-255441c4025b" providerId="ADAL" clId="{F4B542B8-FBA1-4504-A0A9-6C64AB7C8349}" dt="2023-10-11T11:39:31.052" v="152" actId="2696"/>
        <pc:sldMkLst>
          <pc:docMk/>
          <pc:sldMk cId="622808635" sldId="2589"/>
        </pc:sldMkLst>
      </pc:sldChg>
      <pc:sldChg chg="modSp del mod">
        <pc:chgData name="Dimitris Braoudakis" userId="303a3f38-6188-44eb-a100-255441c4025b" providerId="ADAL" clId="{F4B542B8-FBA1-4504-A0A9-6C64AB7C8349}" dt="2023-10-11T11:37:40.626" v="137" actId="2696"/>
        <pc:sldMkLst>
          <pc:docMk/>
          <pc:sldMk cId="3484059881" sldId="2590"/>
        </pc:sldMkLst>
      </pc:sldChg>
      <pc:sldChg chg="modSp del mod">
        <pc:chgData name="Dimitris Braoudakis" userId="303a3f38-6188-44eb-a100-255441c4025b" providerId="ADAL" clId="{F4B542B8-FBA1-4504-A0A9-6C64AB7C8349}" dt="2023-10-11T11:33:37.546" v="102" actId="2696"/>
        <pc:sldMkLst>
          <pc:docMk/>
          <pc:sldMk cId="2691405056" sldId="2591"/>
        </pc:sldMkLst>
      </pc:sldChg>
      <pc:sldChg chg="modSp del mod">
        <pc:chgData name="Dimitris Braoudakis" userId="303a3f38-6188-44eb-a100-255441c4025b" providerId="ADAL" clId="{F4B542B8-FBA1-4504-A0A9-6C64AB7C8349}" dt="2023-10-11T11:29:59.178" v="78" actId="2696"/>
        <pc:sldMkLst>
          <pc:docMk/>
          <pc:sldMk cId="1442661318" sldId="2592"/>
        </pc:sldMkLst>
      </pc:sldChg>
      <pc:sldChg chg="modSp del mod">
        <pc:chgData name="Dimitris Braoudakis" userId="303a3f38-6188-44eb-a100-255441c4025b" providerId="ADAL" clId="{F4B542B8-FBA1-4504-A0A9-6C64AB7C8349}" dt="2023-10-11T11:24:41.203" v="31" actId="2696"/>
        <pc:sldMkLst>
          <pc:docMk/>
          <pc:sldMk cId="553839726" sldId="2593"/>
        </pc:sldMkLst>
      </pc:sldChg>
      <pc:sldChg chg="modSp mod">
        <pc:chgData name="Dimitris Braoudakis" userId="303a3f38-6188-44eb-a100-255441c4025b" providerId="ADAL" clId="{F4B542B8-FBA1-4504-A0A9-6C64AB7C8349}" dt="2023-11-15T09:24:54.207" v="5318" actId="1076"/>
        <pc:sldMkLst>
          <pc:docMk/>
          <pc:sldMk cId="1834391284" sldId="2621"/>
        </pc:sldMkLst>
      </pc:sldChg>
      <pc:sldChg chg="modSp mod">
        <pc:chgData name="Dimitris Braoudakis" userId="303a3f38-6188-44eb-a100-255441c4025b" providerId="ADAL" clId="{F4B542B8-FBA1-4504-A0A9-6C64AB7C8349}" dt="2023-11-15T10:27:38.215" v="5643" actId="2711"/>
        <pc:sldMkLst>
          <pc:docMk/>
          <pc:sldMk cId="852490945" sldId="2623"/>
        </pc:sldMkLst>
      </pc:sldChg>
      <pc:sldChg chg="modSp mod modAnim">
        <pc:chgData name="Dimitris Braoudakis" userId="303a3f38-6188-44eb-a100-255441c4025b" providerId="ADAL" clId="{F4B542B8-FBA1-4504-A0A9-6C64AB7C8349}" dt="2023-11-15T11:02:11.568" v="6006" actId="2711"/>
        <pc:sldMkLst>
          <pc:docMk/>
          <pc:sldMk cId="789857016" sldId="2624"/>
        </pc:sldMkLst>
      </pc:sldChg>
      <pc:sldChg chg="modSp mod modAnim">
        <pc:chgData name="Dimitris Braoudakis" userId="303a3f38-6188-44eb-a100-255441c4025b" providerId="ADAL" clId="{F4B542B8-FBA1-4504-A0A9-6C64AB7C8349}" dt="2023-11-15T11:21:53.459" v="6025" actId="2711"/>
        <pc:sldMkLst>
          <pc:docMk/>
          <pc:sldMk cId="512635129" sldId="2625"/>
        </pc:sldMkLst>
      </pc:sldChg>
      <pc:sldChg chg="modSp mod modAnim">
        <pc:chgData name="Dimitris Braoudakis" userId="303a3f38-6188-44eb-a100-255441c4025b" providerId="ADAL" clId="{F4B542B8-FBA1-4504-A0A9-6C64AB7C8349}" dt="2023-11-15T11:34:16.274" v="6335" actId="1076"/>
        <pc:sldMkLst>
          <pc:docMk/>
          <pc:sldMk cId="2022933983" sldId="2626"/>
        </pc:sldMkLst>
      </pc:sldChg>
      <pc:sldChg chg="modSp">
        <pc:chgData name="Dimitris Braoudakis" userId="303a3f38-6188-44eb-a100-255441c4025b" providerId="ADAL" clId="{F4B542B8-FBA1-4504-A0A9-6C64AB7C8349}" dt="2023-11-15T11:50:16.125" v="6350"/>
        <pc:sldMkLst>
          <pc:docMk/>
          <pc:sldMk cId="939793285" sldId="2627"/>
        </pc:sldMkLst>
      </pc:sldChg>
      <pc:sldChg chg="modSp mod">
        <pc:chgData name="Dimitris Braoudakis" userId="303a3f38-6188-44eb-a100-255441c4025b" providerId="ADAL" clId="{F4B542B8-FBA1-4504-A0A9-6C64AB7C8349}" dt="2023-11-15T11:52:09.025" v="6355" actId="1076"/>
        <pc:sldMkLst>
          <pc:docMk/>
          <pc:sldMk cId="3163541595" sldId="2628"/>
        </pc:sldMkLst>
      </pc:sldChg>
      <pc:sldChg chg="modSp mod modAnim">
        <pc:chgData name="Dimitris Braoudakis" userId="303a3f38-6188-44eb-a100-255441c4025b" providerId="ADAL" clId="{F4B542B8-FBA1-4504-A0A9-6C64AB7C8349}" dt="2023-11-15T12:24:20.467" v="6402" actId="123"/>
        <pc:sldMkLst>
          <pc:docMk/>
          <pc:sldMk cId="2522146410" sldId="2629"/>
        </pc:sldMkLst>
      </pc:sldChg>
      <pc:sldChg chg="modSp mod">
        <pc:chgData name="Dimitris Braoudakis" userId="303a3f38-6188-44eb-a100-255441c4025b" providerId="ADAL" clId="{F4B542B8-FBA1-4504-A0A9-6C64AB7C8349}" dt="2023-11-15T12:32:47.436" v="6498" actId="313"/>
        <pc:sldMkLst>
          <pc:docMk/>
          <pc:sldMk cId="632328819" sldId="2630"/>
        </pc:sldMkLst>
      </pc:sldChg>
      <pc:sldChg chg="modSp">
        <pc:chgData name="Dimitris Braoudakis" userId="303a3f38-6188-44eb-a100-255441c4025b" providerId="ADAL" clId="{F4B542B8-FBA1-4504-A0A9-6C64AB7C8349}" dt="2023-11-15T12:27:30.060" v="6446" actId="2711"/>
        <pc:sldMkLst>
          <pc:docMk/>
          <pc:sldMk cId="1262398133" sldId="2631"/>
        </pc:sldMkLst>
      </pc:sldChg>
      <pc:sldChg chg="modSp">
        <pc:chgData name="Dimitris Braoudakis" userId="303a3f38-6188-44eb-a100-255441c4025b" providerId="ADAL" clId="{F4B542B8-FBA1-4504-A0A9-6C64AB7C8349}" dt="2023-11-15T12:29:19.412" v="6454" actId="123"/>
        <pc:sldMkLst>
          <pc:docMk/>
          <pc:sldMk cId="2664650854" sldId="2632"/>
        </pc:sldMkLst>
      </pc:sldChg>
      <pc:sldChg chg="modSp">
        <pc:chgData name="Dimitris Braoudakis" userId="303a3f38-6188-44eb-a100-255441c4025b" providerId="ADAL" clId="{F4B542B8-FBA1-4504-A0A9-6C64AB7C8349}" dt="2023-11-15T12:31:22.399" v="6463" actId="122"/>
        <pc:sldMkLst>
          <pc:docMk/>
          <pc:sldMk cId="4261860433" sldId="2633"/>
        </pc:sldMkLst>
      </pc:sldChg>
      <pc:sldChg chg="modSp mod">
        <pc:chgData name="Dimitris Braoudakis" userId="303a3f38-6188-44eb-a100-255441c4025b" providerId="ADAL" clId="{F4B542B8-FBA1-4504-A0A9-6C64AB7C8349}" dt="2023-11-15T12:34:26.738" v="6506" actId="2711"/>
        <pc:sldMkLst>
          <pc:docMk/>
          <pc:sldMk cId="3417657977" sldId="2634"/>
        </pc:sldMkLst>
      </pc:sldChg>
      <pc:sldChg chg="modSp mod">
        <pc:chgData name="Dimitris Braoudakis" userId="303a3f38-6188-44eb-a100-255441c4025b" providerId="ADAL" clId="{F4B542B8-FBA1-4504-A0A9-6C64AB7C8349}" dt="2023-11-16T10:39:13.816" v="6615" actId="404"/>
        <pc:sldMkLst>
          <pc:docMk/>
          <pc:sldMk cId="566397239" sldId="2635"/>
        </pc:sldMkLst>
      </pc:sldChg>
      <pc:sldChg chg="modSp mod">
        <pc:chgData name="Dimitris Braoudakis" userId="303a3f38-6188-44eb-a100-255441c4025b" providerId="ADAL" clId="{F4B542B8-FBA1-4504-A0A9-6C64AB7C8349}" dt="2023-11-15T12:37:26.844" v="6569" actId="1076"/>
        <pc:sldMkLst>
          <pc:docMk/>
          <pc:sldMk cId="811720249" sldId="2636"/>
        </pc:sldMkLst>
      </pc:sldChg>
      <pc:sldChg chg="modSp mod">
        <pc:chgData name="Dimitris Braoudakis" userId="303a3f38-6188-44eb-a100-255441c4025b" providerId="ADAL" clId="{F4B542B8-FBA1-4504-A0A9-6C64AB7C8349}" dt="2023-11-15T12:50:09.359" v="6574" actId="1076"/>
        <pc:sldMkLst>
          <pc:docMk/>
          <pc:sldMk cId="3105508983" sldId="2637"/>
        </pc:sldMkLst>
      </pc:sldChg>
      <pc:sldChg chg="modSp">
        <pc:chgData name="Dimitris Braoudakis" userId="303a3f38-6188-44eb-a100-255441c4025b" providerId="ADAL" clId="{F4B542B8-FBA1-4504-A0A9-6C64AB7C8349}" dt="2023-11-15T12:53:05.720" v="6604" actId="2711"/>
        <pc:sldMkLst>
          <pc:docMk/>
          <pc:sldMk cId="1969524233" sldId="2638"/>
        </pc:sldMkLst>
      </pc:sldChg>
      <pc:sldChg chg="modSp">
        <pc:chgData name="Dimitris Braoudakis" userId="303a3f38-6188-44eb-a100-255441c4025b" providerId="ADAL" clId="{F4B542B8-FBA1-4504-A0A9-6C64AB7C8349}" dt="2023-11-15T12:53:59.563" v="6609" actId="2711"/>
        <pc:sldMkLst>
          <pc:docMk/>
          <pc:sldMk cId="800152697" sldId="2639"/>
        </pc:sldMkLst>
      </pc:sldChg>
      <pc:sldChg chg="modSp">
        <pc:chgData name="Dimitris Braoudakis" userId="303a3f38-6188-44eb-a100-255441c4025b" providerId="ADAL" clId="{F4B542B8-FBA1-4504-A0A9-6C64AB7C8349}" dt="2023-11-15T12:57:08.905" v="6614" actId="207"/>
        <pc:sldMkLst>
          <pc:docMk/>
          <pc:sldMk cId="1296349854" sldId="2640"/>
        </pc:sldMkLst>
      </pc:sldChg>
      <pc:sldChg chg="modSp">
        <pc:chgData name="Dimitris Braoudakis" userId="303a3f38-6188-44eb-a100-255441c4025b" providerId="ADAL" clId="{F4B542B8-FBA1-4504-A0A9-6C64AB7C8349}" dt="2023-11-16T13:19:04.735" v="7137" actId="20577"/>
        <pc:sldMkLst>
          <pc:docMk/>
          <pc:sldMk cId="538904808" sldId="2641"/>
        </pc:sldMkLst>
      </pc:sldChg>
      <pc:sldChg chg="modSp mod">
        <pc:chgData name="Dimitris Braoudakis" userId="303a3f38-6188-44eb-a100-255441c4025b" providerId="ADAL" clId="{F4B542B8-FBA1-4504-A0A9-6C64AB7C8349}" dt="2023-11-16T14:40:34.138" v="7306" actId="1076"/>
        <pc:sldMkLst>
          <pc:docMk/>
          <pc:sldMk cId="881998742" sldId="2642"/>
        </pc:sldMkLst>
      </pc:sldChg>
      <pc:sldChg chg="modSp">
        <pc:chgData name="Dimitris Braoudakis" userId="303a3f38-6188-44eb-a100-255441c4025b" providerId="ADAL" clId="{F4B542B8-FBA1-4504-A0A9-6C64AB7C8349}" dt="2023-11-16T14:43:48.205" v="7315"/>
        <pc:sldMkLst>
          <pc:docMk/>
          <pc:sldMk cId="3383455904" sldId="2643"/>
        </pc:sldMkLst>
      </pc:sldChg>
      <pc:sldChg chg="modSp mod">
        <pc:chgData name="Dimitris Braoudakis" userId="303a3f38-6188-44eb-a100-255441c4025b" providerId="ADAL" clId="{F4B542B8-FBA1-4504-A0A9-6C64AB7C8349}" dt="2023-11-16T13:38:17.493" v="7208" actId="2711"/>
        <pc:sldMkLst>
          <pc:docMk/>
          <pc:sldMk cId="2289870454" sldId="2644"/>
        </pc:sldMkLst>
      </pc:sldChg>
      <pc:sldChg chg="modSp mod modAnim">
        <pc:chgData name="Dimitris Braoudakis" userId="303a3f38-6188-44eb-a100-255441c4025b" providerId="ADAL" clId="{F4B542B8-FBA1-4504-A0A9-6C64AB7C8349}" dt="2023-11-24T12:54:51.104" v="7612" actId="2711"/>
        <pc:sldMkLst>
          <pc:docMk/>
          <pc:sldMk cId="1045132174" sldId="2645"/>
        </pc:sldMkLst>
      </pc:sldChg>
      <pc:sldChg chg="modSp mod modAnim">
        <pc:chgData name="Dimitris Braoudakis" userId="303a3f38-6188-44eb-a100-255441c4025b" providerId="ADAL" clId="{F4B542B8-FBA1-4504-A0A9-6C64AB7C8349}" dt="2023-11-17T15:06:31.747" v="7556" actId="2711"/>
        <pc:sldMkLst>
          <pc:docMk/>
          <pc:sldMk cId="4255956510" sldId="2646"/>
        </pc:sldMkLst>
      </pc:sldChg>
      <pc:sldChg chg="modSp mod modAnim">
        <pc:chgData name="Dimitris Braoudakis" userId="303a3f38-6188-44eb-a100-255441c4025b" providerId="ADAL" clId="{F4B542B8-FBA1-4504-A0A9-6C64AB7C8349}" dt="2023-11-17T15:06:16.372" v="7555" actId="2711"/>
        <pc:sldMkLst>
          <pc:docMk/>
          <pc:sldMk cId="1653233014" sldId="2647"/>
        </pc:sldMkLst>
      </pc:sldChg>
      <pc:sldChg chg="modSp mod">
        <pc:chgData name="Dimitris Braoudakis" userId="303a3f38-6188-44eb-a100-255441c4025b" providerId="ADAL" clId="{F4B542B8-FBA1-4504-A0A9-6C64AB7C8349}" dt="2023-11-17T15:07:07.092" v="7560" actId="2711"/>
        <pc:sldMkLst>
          <pc:docMk/>
          <pc:sldMk cId="1645618588" sldId="2648"/>
        </pc:sldMkLst>
      </pc:sldChg>
      <pc:sldChg chg="modSp mod modAnim">
        <pc:chgData name="Dimitris Braoudakis" userId="303a3f38-6188-44eb-a100-255441c4025b" providerId="ADAL" clId="{F4B542B8-FBA1-4504-A0A9-6C64AB7C8349}" dt="2023-11-17T15:08:35.532" v="7568" actId="2711"/>
        <pc:sldMkLst>
          <pc:docMk/>
          <pc:sldMk cId="1322395807" sldId="2649"/>
        </pc:sldMkLst>
      </pc:sldChg>
      <pc:sldChg chg="modSp mod modAnim">
        <pc:chgData name="Dimitris Braoudakis" userId="303a3f38-6188-44eb-a100-255441c4025b" providerId="ADAL" clId="{F4B542B8-FBA1-4504-A0A9-6C64AB7C8349}" dt="2023-11-17T15:10:58.252" v="7585" actId="2711"/>
        <pc:sldMkLst>
          <pc:docMk/>
          <pc:sldMk cId="1725214268" sldId="2650"/>
        </pc:sldMkLst>
      </pc:sldChg>
      <pc:sldChg chg="modSp mod modAnim">
        <pc:chgData name="Dimitris Braoudakis" userId="303a3f38-6188-44eb-a100-255441c4025b" providerId="ADAL" clId="{F4B542B8-FBA1-4504-A0A9-6C64AB7C8349}" dt="2023-11-17T15:14:19.714" v="7608" actId="1076"/>
        <pc:sldMkLst>
          <pc:docMk/>
          <pc:sldMk cId="2495506397" sldId="2651"/>
        </pc:sldMkLst>
      </pc:sldChg>
      <pc:sldChg chg="modSp mod modAnim">
        <pc:chgData name="Dimitris Braoudakis" userId="303a3f38-6188-44eb-a100-255441c4025b" providerId="ADAL" clId="{F4B542B8-FBA1-4504-A0A9-6C64AB7C8349}" dt="2023-11-24T13:09:34.889" v="7629" actId="1076"/>
        <pc:sldMkLst>
          <pc:docMk/>
          <pc:sldMk cId="1917494512" sldId="2652"/>
        </pc:sldMkLst>
      </pc:sldChg>
      <pc:sldChg chg="modSp mod">
        <pc:chgData name="Dimitris Braoudakis" userId="303a3f38-6188-44eb-a100-255441c4025b" providerId="ADAL" clId="{F4B542B8-FBA1-4504-A0A9-6C64AB7C8349}" dt="2023-11-24T13:12:27.149" v="7640" actId="1076"/>
        <pc:sldMkLst>
          <pc:docMk/>
          <pc:sldMk cId="4050288451" sldId="2653"/>
        </pc:sldMkLst>
      </pc:sldChg>
      <pc:sldChg chg="modSp mod modAnim">
        <pc:chgData name="Dimitris Braoudakis" userId="303a3f38-6188-44eb-a100-255441c4025b" providerId="ADAL" clId="{F4B542B8-FBA1-4504-A0A9-6C64AB7C8349}" dt="2023-11-24T13:21:33.484" v="7670" actId="2711"/>
        <pc:sldMkLst>
          <pc:docMk/>
          <pc:sldMk cId="2608355405" sldId="2654"/>
        </pc:sldMkLst>
      </pc:sldChg>
      <pc:sldChg chg="modSp mod">
        <pc:chgData name="Dimitris Braoudakis" userId="303a3f38-6188-44eb-a100-255441c4025b" providerId="ADAL" clId="{F4B542B8-FBA1-4504-A0A9-6C64AB7C8349}" dt="2023-11-29T09:21:34.992" v="7681" actId="2711"/>
        <pc:sldMkLst>
          <pc:docMk/>
          <pc:sldMk cId="3410610244" sldId="2655"/>
        </pc:sldMkLst>
      </pc:sldChg>
      <pc:sldChg chg="modSp mod">
        <pc:chgData name="Dimitris Braoudakis" userId="303a3f38-6188-44eb-a100-255441c4025b" providerId="ADAL" clId="{F4B542B8-FBA1-4504-A0A9-6C64AB7C8349}" dt="2023-11-29T09:23:27.726" v="7714" actId="2711"/>
        <pc:sldMkLst>
          <pc:docMk/>
          <pc:sldMk cId="4037764180" sldId="2656"/>
        </pc:sldMkLst>
      </pc:sldChg>
      <pc:sldChg chg="modSp mod modAnim">
        <pc:chgData name="Dimitris Braoudakis" userId="303a3f38-6188-44eb-a100-255441c4025b" providerId="ADAL" clId="{F4B542B8-FBA1-4504-A0A9-6C64AB7C8349}" dt="2023-11-30T09:35:20.162" v="7733" actId="1076"/>
        <pc:sldMkLst>
          <pc:docMk/>
          <pc:sldMk cId="3638634588" sldId="2657"/>
        </pc:sldMkLst>
      </pc:sldChg>
      <pc:sldChg chg="modSp mod">
        <pc:chgData name="Dimitris Braoudakis" userId="303a3f38-6188-44eb-a100-255441c4025b" providerId="ADAL" clId="{F4B542B8-FBA1-4504-A0A9-6C64AB7C8349}" dt="2023-11-30T10:19:21.421" v="7782"/>
        <pc:sldMkLst>
          <pc:docMk/>
          <pc:sldMk cId="987621853" sldId="2658"/>
        </pc:sldMkLst>
      </pc:sldChg>
      <pc:sldChg chg="modSp">
        <pc:chgData name="Dimitris Braoudakis" userId="303a3f38-6188-44eb-a100-255441c4025b" providerId="ADAL" clId="{F4B542B8-FBA1-4504-A0A9-6C64AB7C8349}" dt="2023-11-30T10:20:41.581" v="7787"/>
        <pc:sldMkLst>
          <pc:docMk/>
          <pc:sldMk cId="1421722225" sldId="2659"/>
        </pc:sldMkLst>
      </pc:sldChg>
      <pc:sldChg chg="modSp modAnim">
        <pc:chgData name="Dimitris Braoudakis" userId="303a3f38-6188-44eb-a100-255441c4025b" providerId="ADAL" clId="{F4B542B8-FBA1-4504-A0A9-6C64AB7C8349}" dt="2023-11-30T10:21:30.430" v="7792" actId="2711"/>
        <pc:sldMkLst>
          <pc:docMk/>
          <pc:sldMk cId="2262469173" sldId="2660"/>
        </pc:sldMkLst>
      </pc:sldChg>
      <pc:sldChg chg="modSp mod">
        <pc:chgData name="Dimitris Braoudakis" userId="303a3f38-6188-44eb-a100-255441c4025b" providerId="ADAL" clId="{F4B542B8-FBA1-4504-A0A9-6C64AB7C8349}" dt="2023-11-30T10:23:02.153" v="7800" actId="404"/>
        <pc:sldMkLst>
          <pc:docMk/>
          <pc:sldMk cId="409893758" sldId="2661"/>
        </pc:sldMkLst>
      </pc:sldChg>
      <pc:sldChg chg="modSp mod modAnim">
        <pc:chgData name="Dimitris Braoudakis" userId="303a3f38-6188-44eb-a100-255441c4025b" providerId="ADAL" clId="{F4B542B8-FBA1-4504-A0A9-6C64AB7C8349}" dt="2023-11-30T10:24:52.212" v="7808" actId="2711"/>
        <pc:sldMkLst>
          <pc:docMk/>
          <pc:sldMk cId="3561498876" sldId="2662"/>
        </pc:sldMkLst>
      </pc:sldChg>
      <pc:sldChg chg="modSp mod">
        <pc:chgData name="Dimitris Braoudakis" userId="303a3f38-6188-44eb-a100-255441c4025b" providerId="ADAL" clId="{F4B542B8-FBA1-4504-A0A9-6C64AB7C8349}" dt="2023-11-30T10:25:12.909" v="7810" actId="2711"/>
        <pc:sldMkLst>
          <pc:docMk/>
          <pc:sldMk cId="1943427557" sldId="2663"/>
        </pc:sldMkLst>
      </pc:sldChg>
      <pc:sldChg chg="modAnim">
        <pc:chgData name="Dimitris Braoudakis" userId="303a3f38-6188-44eb-a100-255441c4025b" providerId="ADAL" clId="{F4B542B8-FBA1-4504-A0A9-6C64AB7C8349}" dt="2023-10-12T10:43:08.175" v="369"/>
        <pc:sldMkLst>
          <pc:docMk/>
          <pc:sldMk cId="2724238400" sldId="2665"/>
        </pc:sldMkLst>
      </pc:sldChg>
      <pc:sldChg chg="modSp mod modAnim">
        <pc:chgData name="Dimitris Braoudakis" userId="303a3f38-6188-44eb-a100-255441c4025b" providerId="ADAL" clId="{F4B542B8-FBA1-4504-A0A9-6C64AB7C8349}" dt="2023-10-17T12:38:35.859" v="3052" actId="14100"/>
        <pc:sldMkLst>
          <pc:docMk/>
          <pc:sldMk cId="2797327622" sldId="2666"/>
        </pc:sldMkLst>
      </pc:sldChg>
      <pc:sldChg chg="modSp mod modAnim">
        <pc:chgData name="Dimitris Braoudakis" userId="303a3f38-6188-44eb-a100-255441c4025b" providerId="ADAL" clId="{F4B542B8-FBA1-4504-A0A9-6C64AB7C8349}" dt="2023-10-12T11:01:44.060" v="481"/>
        <pc:sldMkLst>
          <pc:docMk/>
          <pc:sldMk cId="3787988756" sldId="2668"/>
        </pc:sldMkLst>
      </pc:sldChg>
      <pc:sldChg chg="modAnim">
        <pc:chgData name="Dimitris Braoudakis" userId="303a3f38-6188-44eb-a100-255441c4025b" providerId="ADAL" clId="{F4B542B8-FBA1-4504-A0A9-6C64AB7C8349}" dt="2023-10-12T10:50:18.539" v="403"/>
        <pc:sldMkLst>
          <pc:docMk/>
          <pc:sldMk cId="3538430745" sldId="2669"/>
        </pc:sldMkLst>
      </pc:sldChg>
      <pc:sldChg chg="modAnim">
        <pc:chgData name="Dimitris Braoudakis" userId="303a3f38-6188-44eb-a100-255441c4025b" providerId="ADAL" clId="{F4B542B8-FBA1-4504-A0A9-6C64AB7C8349}" dt="2023-10-12T10:50:29.835" v="405"/>
        <pc:sldMkLst>
          <pc:docMk/>
          <pc:sldMk cId="1555434059" sldId="2670"/>
        </pc:sldMkLst>
      </pc:sldChg>
      <pc:sldChg chg="modAnim">
        <pc:chgData name="Dimitris Braoudakis" userId="303a3f38-6188-44eb-a100-255441c4025b" providerId="ADAL" clId="{F4B542B8-FBA1-4504-A0A9-6C64AB7C8349}" dt="2023-10-12T10:50:47.535" v="407"/>
        <pc:sldMkLst>
          <pc:docMk/>
          <pc:sldMk cId="2353549402" sldId="2671"/>
        </pc:sldMkLst>
      </pc:sldChg>
      <pc:sldChg chg="modAnim">
        <pc:chgData name="Dimitris Braoudakis" userId="303a3f38-6188-44eb-a100-255441c4025b" providerId="ADAL" clId="{F4B542B8-FBA1-4504-A0A9-6C64AB7C8349}" dt="2023-10-12T10:51:06.371" v="409"/>
        <pc:sldMkLst>
          <pc:docMk/>
          <pc:sldMk cId="4093917592" sldId="2672"/>
        </pc:sldMkLst>
      </pc:sldChg>
      <pc:sldChg chg="modSp mod modAnim">
        <pc:chgData name="Dimitris Braoudakis" userId="303a3f38-6188-44eb-a100-255441c4025b" providerId="ADAL" clId="{F4B542B8-FBA1-4504-A0A9-6C64AB7C8349}" dt="2023-10-17T12:39:54.461" v="3185" actId="14861"/>
        <pc:sldMkLst>
          <pc:docMk/>
          <pc:sldMk cId="2238691461" sldId="2673"/>
        </pc:sldMkLst>
      </pc:sldChg>
      <pc:sldChg chg="modSp mod modAnim">
        <pc:chgData name="Dimitris Braoudakis" userId="303a3f38-6188-44eb-a100-255441c4025b" providerId="ADAL" clId="{F4B542B8-FBA1-4504-A0A9-6C64AB7C8349}" dt="2023-10-12T10:51:38.271" v="415"/>
        <pc:sldMkLst>
          <pc:docMk/>
          <pc:sldMk cId="3996122010" sldId="2674"/>
        </pc:sldMkLst>
      </pc:sldChg>
      <pc:sldChg chg="modAnim">
        <pc:chgData name="Dimitris Braoudakis" userId="303a3f38-6188-44eb-a100-255441c4025b" providerId="ADAL" clId="{F4B542B8-FBA1-4504-A0A9-6C64AB7C8349}" dt="2023-10-12T10:52:22.029" v="420"/>
        <pc:sldMkLst>
          <pc:docMk/>
          <pc:sldMk cId="4099342302" sldId="2675"/>
        </pc:sldMkLst>
      </pc:sldChg>
      <pc:sldChg chg="modAnim">
        <pc:chgData name="Dimitris Braoudakis" userId="303a3f38-6188-44eb-a100-255441c4025b" providerId="ADAL" clId="{F4B542B8-FBA1-4504-A0A9-6C64AB7C8349}" dt="2023-10-12T10:52:34.392" v="422"/>
        <pc:sldMkLst>
          <pc:docMk/>
          <pc:sldMk cId="2202641899" sldId="2676"/>
        </pc:sldMkLst>
      </pc:sldChg>
      <pc:sldChg chg="modSp mod modAnim">
        <pc:chgData name="Dimitris Braoudakis" userId="303a3f38-6188-44eb-a100-255441c4025b" providerId="ADAL" clId="{F4B542B8-FBA1-4504-A0A9-6C64AB7C8349}" dt="2023-10-31T10:56:32.753" v="3427" actId="20577"/>
        <pc:sldMkLst>
          <pc:docMk/>
          <pc:sldMk cId="3998277951" sldId="2677"/>
        </pc:sldMkLst>
      </pc:sldChg>
      <pc:sldChg chg="modAnim">
        <pc:chgData name="Dimitris Braoudakis" userId="303a3f38-6188-44eb-a100-255441c4025b" providerId="ADAL" clId="{F4B542B8-FBA1-4504-A0A9-6C64AB7C8349}" dt="2023-10-12T10:54:02.530" v="426"/>
        <pc:sldMkLst>
          <pc:docMk/>
          <pc:sldMk cId="935840596" sldId="2679"/>
        </pc:sldMkLst>
      </pc:sldChg>
      <pc:sldChg chg="modAnim">
        <pc:chgData name="Dimitris Braoudakis" userId="303a3f38-6188-44eb-a100-255441c4025b" providerId="ADAL" clId="{F4B542B8-FBA1-4504-A0A9-6C64AB7C8349}" dt="2023-10-12T10:54:11.054" v="428"/>
        <pc:sldMkLst>
          <pc:docMk/>
          <pc:sldMk cId="3938454148" sldId="2680"/>
        </pc:sldMkLst>
      </pc:sldChg>
      <pc:sldChg chg="modAnim">
        <pc:chgData name="Dimitris Braoudakis" userId="303a3f38-6188-44eb-a100-255441c4025b" providerId="ADAL" clId="{F4B542B8-FBA1-4504-A0A9-6C64AB7C8349}" dt="2023-10-12T10:57:52.394" v="430"/>
        <pc:sldMkLst>
          <pc:docMk/>
          <pc:sldMk cId="3106039722" sldId="2681"/>
        </pc:sldMkLst>
      </pc:sldChg>
      <pc:sldChg chg="modAnim">
        <pc:chgData name="Dimitris Braoudakis" userId="303a3f38-6188-44eb-a100-255441c4025b" providerId="ADAL" clId="{F4B542B8-FBA1-4504-A0A9-6C64AB7C8349}" dt="2023-10-12T10:57:59.526" v="432"/>
        <pc:sldMkLst>
          <pc:docMk/>
          <pc:sldMk cId="4291289759" sldId="2682"/>
        </pc:sldMkLst>
      </pc:sldChg>
      <pc:sldChg chg="modAnim">
        <pc:chgData name="Dimitris Braoudakis" userId="303a3f38-6188-44eb-a100-255441c4025b" providerId="ADAL" clId="{F4B542B8-FBA1-4504-A0A9-6C64AB7C8349}" dt="2023-10-12T10:58:32.801" v="436"/>
        <pc:sldMkLst>
          <pc:docMk/>
          <pc:sldMk cId="785820768" sldId="2684"/>
        </pc:sldMkLst>
      </pc:sldChg>
      <pc:sldChg chg="modAnim">
        <pc:chgData name="Dimitris Braoudakis" userId="303a3f38-6188-44eb-a100-255441c4025b" providerId="ADAL" clId="{F4B542B8-FBA1-4504-A0A9-6C64AB7C8349}" dt="2023-10-12T10:58:40.825" v="438"/>
        <pc:sldMkLst>
          <pc:docMk/>
          <pc:sldMk cId="970165626" sldId="2685"/>
        </pc:sldMkLst>
      </pc:sldChg>
      <pc:sldChg chg="modAnim">
        <pc:chgData name="Dimitris Braoudakis" userId="303a3f38-6188-44eb-a100-255441c4025b" providerId="ADAL" clId="{F4B542B8-FBA1-4504-A0A9-6C64AB7C8349}" dt="2023-10-12T10:58:58.527" v="442"/>
        <pc:sldMkLst>
          <pc:docMk/>
          <pc:sldMk cId="2891338434" sldId="2686"/>
        </pc:sldMkLst>
      </pc:sldChg>
      <pc:sldChg chg="modSp mod modAnim">
        <pc:chgData name="Dimitris Braoudakis" userId="303a3f38-6188-44eb-a100-255441c4025b" providerId="ADAL" clId="{F4B542B8-FBA1-4504-A0A9-6C64AB7C8349}" dt="2023-10-12T10:59:52.229" v="451"/>
        <pc:sldMkLst>
          <pc:docMk/>
          <pc:sldMk cId="3067480300" sldId="2687"/>
        </pc:sldMkLst>
      </pc:sldChg>
      <pc:sldChg chg="modSp mod">
        <pc:chgData name="Dimitris Braoudakis" userId="303a3f38-6188-44eb-a100-255441c4025b" providerId="ADAL" clId="{F4B542B8-FBA1-4504-A0A9-6C64AB7C8349}" dt="2023-11-01T11:19:12.896" v="4436" actId="1076"/>
        <pc:sldMkLst>
          <pc:docMk/>
          <pc:sldMk cId="2291123673" sldId="2688"/>
        </pc:sldMkLst>
      </pc:sldChg>
      <pc:sldChg chg="modAnim">
        <pc:chgData name="Dimitris Braoudakis" userId="303a3f38-6188-44eb-a100-255441c4025b" providerId="ADAL" clId="{F4B542B8-FBA1-4504-A0A9-6C64AB7C8349}" dt="2023-10-12T11:04:23.536" v="482"/>
        <pc:sldMkLst>
          <pc:docMk/>
          <pc:sldMk cId="1767744557" sldId="2690"/>
        </pc:sldMkLst>
      </pc:sldChg>
      <pc:sldChg chg="modAnim">
        <pc:chgData name="Dimitris Braoudakis" userId="303a3f38-6188-44eb-a100-255441c4025b" providerId="ADAL" clId="{F4B542B8-FBA1-4504-A0A9-6C64AB7C8349}" dt="2023-10-12T11:04:40.354" v="485"/>
        <pc:sldMkLst>
          <pc:docMk/>
          <pc:sldMk cId="3785663960" sldId="2692"/>
        </pc:sldMkLst>
      </pc:sldChg>
      <pc:sldChg chg="addSp modSp mod modAnim">
        <pc:chgData name="Dimitris Braoudakis" userId="303a3f38-6188-44eb-a100-255441c4025b" providerId="ADAL" clId="{F4B542B8-FBA1-4504-A0A9-6C64AB7C8349}" dt="2023-10-31T11:02:29.639" v="3428" actId="313"/>
        <pc:sldMkLst>
          <pc:docMk/>
          <pc:sldMk cId="856552522" sldId="2693"/>
        </pc:sldMkLst>
      </pc:sldChg>
      <pc:sldChg chg="modAnim">
        <pc:chgData name="Dimitris Braoudakis" userId="303a3f38-6188-44eb-a100-255441c4025b" providerId="ADAL" clId="{F4B542B8-FBA1-4504-A0A9-6C64AB7C8349}" dt="2023-10-12T11:07:44.521" v="519"/>
        <pc:sldMkLst>
          <pc:docMk/>
          <pc:sldMk cId="124235496" sldId="2694"/>
        </pc:sldMkLst>
      </pc:sldChg>
      <pc:sldChg chg="modAnim">
        <pc:chgData name="Dimitris Braoudakis" userId="303a3f38-6188-44eb-a100-255441c4025b" providerId="ADAL" clId="{F4B542B8-FBA1-4504-A0A9-6C64AB7C8349}" dt="2023-10-12T11:07:48.742" v="520"/>
        <pc:sldMkLst>
          <pc:docMk/>
          <pc:sldMk cId="888028780" sldId="2695"/>
        </pc:sldMkLst>
      </pc:sldChg>
      <pc:sldChg chg="modSp mod">
        <pc:chgData name="Dimitris Braoudakis" userId="303a3f38-6188-44eb-a100-255441c4025b" providerId="ADAL" clId="{F4B542B8-FBA1-4504-A0A9-6C64AB7C8349}" dt="2023-11-30T10:27:22.592" v="7827" actId="1076"/>
        <pc:sldMkLst>
          <pc:docMk/>
          <pc:sldMk cId="3894801907" sldId="2699"/>
        </pc:sldMkLst>
      </pc:sldChg>
      <pc:sldChg chg="modSp mod">
        <pc:chgData name="Dimitris Braoudakis" userId="303a3f38-6188-44eb-a100-255441c4025b" providerId="ADAL" clId="{F4B542B8-FBA1-4504-A0A9-6C64AB7C8349}" dt="2023-11-30T11:32:25.563" v="7838" actId="2711"/>
        <pc:sldMkLst>
          <pc:docMk/>
          <pc:sldMk cId="2836970820" sldId="2700"/>
        </pc:sldMkLst>
      </pc:sldChg>
      <pc:sldChg chg="modSp mod modAnim">
        <pc:chgData name="Dimitris Braoudakis" userId="303a3f38-6188-44eb-a100-255441c4025b" providerId="ADAL" clId="{F4B542B8-FBA1-4504-A0A9-6C64AB7C8349}" dt="2023-11-30T11:33:42.875" v="7856"/>
        <pc:sldMkLst>
          <pc:docMk/>
          <pc:sldMk cId="2200574171" sldId="2701"/>
        </pc:sldMkLst>
      </pc:sldChg>
      <pc:sldChg chg="modSp">
        <pc:chgData name="Dimitris Braoudakis" userId="303a3f38-6188-44eb-a100-255441c4025b" providerId="ADAL" clId="{F4B542B8-FBA1-4504-A0A9-6C64AB7C8349}" dt="2023-11-30T11:35:32.982" v="7866" actId="207"/>
        <pc:sldMkLst>
          <pc:docMk/>
          <pc:sldMk cId="3789382214" sldId="2702"/>
        </pc:sldMkLst>
      </pc:sldChg>
      <pc:sldChg chg="modSp">
        <pc:chgData name="Dimitris Braoudakis" userId="303a3f38-6188-44eb-a100-255441c4025b" providerId="ADAL" clId="{F4B542B8-FBA1-4504-A0A9-6C64AB7C8349}" dt="2023-11-30T11:41:27.691" v="7894" actId="2711"/>
        <pc:sldMkLst>
          <pc:docMk/>
          <pc:sldMk cId="1170779325" sldId="2703"/>
        </pc:sldMkLst>
      </pc:sldChg>
      <pc:sldChg chg="modSp mod">
        <pc:chgData name="Dimitris Braoudakis" userId="303a3f38-6188-44eb-a100-255441c4025b" providerId="ADAL" clId="{F4B542B8-FBA1-4504-A0A9-6C64AB7C8349}" dt="2023-11-01T11:20:04.125" v="4470" actId="20577"/>
        <pc:sldMkLst>
          <pc:docMk/>
          <pc:sldMk cId="560087243" sldId="2712"/>
        </pc:sldMkLst>
      </pc:sldChg>
      <pc:sldChg chg="modSp mod">
        <pc:chgData name="Dimitris Braoudakis" userId="303a3f38-6188-44eb-a100-255441c4025b" providerId="ADAL" clId="{F4B542B8-FBA1-4504-A0A9-6C64AB7C8349}" dt="2023-11-15T09:24:17.466" v="5304" actId="1076"/>
        <pc:sldMkLst>
          <pc:docMk/>
          <pc:sldMk cId="4008212020" sldId="2713"/>
        </pc:sldMkLst>
      </pc:sldChg>
      <pc:sldChg chg="modSp mod">
        <pc:chgData name="Dimitris Braoudakis" userId="303a3f38-6188-44eb-a100-255441c4025b" providerId="ADAL" clId="{F4B542B8-FBA1-4504-A0A9-6C64AB7C8349}" dt="2023-11-15T11:51:33.681" v="6352" actId="2711"/>
        <pc:sldMkLst>
          <pc:docMk/>
          <pc:sldMk cId="2829458267" sldId="2714"/>
        </pc:sldMkLst>
      </pc:sldChg>
      <pc:sldChg chg="modSp mod">
        <pc:chgData name="Dimitris Braoudakis" userId="303a3f38-6188-44eb-a100-255441c4025b" providerId="ADAL" clId="{F4B542B8-FBA1-4504-A0A9-6C64AB7C8349}" dt="2023-11-15T12:36:46.141" v="6566" actId="20577"/>
        <pc:sldMkLst>
          <pc:docMk/>
          <pc:sldMk cId="1353664244" sldId="2715"/>
        </pc:sldMkLst>
      </pc:sldChg>
      <pc:sldChg chg="modSp mod">
        <pc:chgData name="Dimitris Braoudakis" userId="303a3f38-6188-44eb-a100-255441c4025b" providerId="ADAL" clId="{F4B542B8-FBA1-4504-A0A9-6C64AB7C8349}" dt="2023-11-16T13:22:39.389" v="7154" actId="20577"/>
        <pc:sldMkLst>
          <pc:docMk/>
          <pc:sldMk cId="2700024371" sldId="2716"/>
        </pc:sldMkLst>
      </pc:sldChg>
      <pc:sldChg chg="modSp mod">
        <pc:chgData name="Dimitris Braoudakis" userId="303a3f38-6188-44eb-a100-255441c4025b" providerId="ADAL" clId="{F4B542B8-FBA1-4504-A0A9-6C64AB7C8349}" dt="2023-11-30T10:25:37.413" v="7813" actId="20577"/>
        <pc:sldMkLst>
          <pc:docMk/>
          <pc:sldMk cId="1838538395" sldId="2717"/>
        </pc:sldMkLst>
      </pc:sldChg>
      <pc:sldChg chg="modSp mod">
        <pc:chgData name="Dimitris Braoudakis" userId="303a3f38-6188-44eb-a100-255441c4025b" providerId="ADAL" clId="{F4B542B8-FBA1-4504-A0A9-6C64AB7C8349}" dt="2023-10-31T13:40:22.903" v="3719" actId="20577"/>
        <pc:sldMkLst>
          <pc:docMk/>
          <pc:sldMk cId="343839575" sldId="2718"/>
        </pc:sldMkLst>
      </pc:sldChg>
      <pc:sldChg chg="modSp mod">
        <pc:chgData name="Dimitris Braoudakis" userId="303a3f38-6188-44eb-a100-255441c4025b" providerId="ADAL" clId="{F4B542B8-FBA1-4504-A0A9-6C64AB7C8349}" dt="2023-10-31T13:40:29.429" v="3721" actId="20577"/>
        <pc:sldMkLst>
          <pc:docMk/>
          <pc:sldMk cId="3132882108" sldId="2719"/>
        </pc:sldMkLst>
      </pc:sldChg>
      <pc:sldChg chg="modSp mod">
        <pc:chgData name="Dimitris Braoudakis" userId="303a3f38-6188-44eb-a100-255441c4025b" providerId="ADAL" clId="{F4B542B8-FBA1-4504-A0A9-6C64AB7C8349}" dt="2023-10-31T13:40:36.165" v="3724" actId="20577"/>
        <pc:sldMkLst>
          <pc:docMk/>
          <pc:sldMk cId="947693301" sldId="2720"/>
        </pc:sldMkLst>
      </pc:sldChg>
      <pc:sldChg chg="modSp mod">
        <pc:chgData name="Dimitris Braoudakis" userId="303a3f38-6188-44eb-a100-255441c4025b" providerId="ADAL" clId="{F4B542B8-FBA1-4504-A0A9-6C64AB7C8349}" dt="2023-10-31T13:40:44.663" v="3726" actId="20577"/>
        <pc:sldMkLst>
          <pc:docMk/>
          <pc:sldMk cId="2666280807" sldId="2721"/>
        </pc:sldMkLst>
      </pc:sldChg>
      <pc:sldChg chg="modSp mod">
        <pc:chgData name="Dimitris Braoudakis" userId="303a3f38-6188-44eb-a100-255441c4025b" providerId="ADAL" clId="{F4B542B8-FBA1-4504-A0A9-6C64AB7C8349}" dt="2023-10-31T13:40:50.266" v="3728" actId="20577"/>
        <pc:sldMkLst>
          <pc:docMk/>
          <pc:sldMk cId="1570318167" sldId="2722"/>
        </pc:sldMkLst>
      </pc:sldChg>
      <pc:sldChg chg="modSp mod">
        <pc:chgData name="Dimitris Braoudakis" userId="303a3f38-6188-44eb-a100-255441c4025b" providerId="ADAL" clId="{F4B542B8-FBA1-4504-A0A9-6C64AB7C8349}" dt="2023-10-31T13:41:00.809" v="3730" actId="20577"/>
        <pc:sldMkLst>
          <pc:docMk/>
          <pc:sldMk cId="4072858142" sldId="2723"/>
        </pc:sldMkLst>
      </pc:sldChg>
      <pc:sldChg chg="modSp mod">
        <pc:chgData name="Dimitris Braoudakis" userId="303a3f38-6188-44eb-a100-255441c4025b" providerId="ADAL" clId="{F4B542B8-FBA1-4504-A0A9-6C64AB7C8349}" dt="2023-11-16T13:33:23.827" v="7166" actId="14100"/>
        <pc:sldMkLst>
          <pc:docMk/>
          <pc:sldMk cId="190015560" sldId="2729"/>
        </pc:sldMkLst>
      </pc:sldChg>
      <pc:sldChg chg="modSp">
        <pc:chgData name="Dimitris Braoudakis" userId="303a3f38-6188-44eb-a100-255441c4025b" providerId="ADAL" clId="{F4B542B8-FBA1-4504-A0A9-6C64AB7C8349}" dt="2023-11-16T13:34:47.877" v="7174" actId="2711"/>
        <pc:sldMkLst>
          <pc:docMk/>
          <pc:sldMk cId="1412494890" sldId="2730"/>
        </pc:sldMkLst>
      </pc:sldChg>
      <pc:sldChg chg="modSp">
        <pc:chgData name="Dimitris Braoudakis" userId="303a3f38-6188-44eb-a100-255441c4025b" providerId="ADAL" clId="{F4B542B8-FBA1-4504-A0A9-6C64AB7C8349}" dt="2023-11-16T13:35:25.970" v="7179" actId="2711"/>
        <pc:sldMkLst>
          <pc:docMk/>
          <pc:sldMk cId="1317007354" sldId="2731"/>
        </pc:sldMkLst>
      </pc:sldChg>
      <pc:sldChg chg="modSp mod modAnim">
        <pc:chgData name="Dimitris Braoudakis" userId="303a3f38-6188-44eb-a100-255441c4025b" providerId="ADAL" clId="{F4B542B8-FBA1-4504-A0A9-6C64AB7C8349}" dt="2023-11-16T13:59:34.639" v="7290"/>
        <pc:sldMkLst>
          <pc:docMk/>
          <pc:sldMk cId="4205763638" sldId="2733"/>
        </pc:sldMkLst>
      </pc:sldChg>
      <pc:sldChg chg="modSp mod modAnim">
        <pc:chgData name="Dimitris Braoudakis" userId="303a3f38-6188-44eb-a100-255441c4025b" providerId="ADAL" clId="{F4B542B8-FBA1-4504-A0A9-6C64AB7C8349}" dt="2023-11-16T14:45:48.284" v="7327"/>
        <pc:sldMkLst>
          <pc:docMk/>
          <pc:sldMk cId="3574633612" sldId="2734"/>
        </pc:sldMkLst>
      </pc:sldChg>
      <pc:sldChg chg="modSp mod">
        <pc:chgData name="Dimitris Braoudakis" userId="303a3f38-6188-44eb-a100-255441c4025b" providerId="ADAL" clId="{F4B542B8-FBA1-4504-A0A9-6C64AB7C8349}" dt="2023-11-16T13:40:25.890" v="7223"/>
        <pc:sldMkLst>
          <pc:docMk/>
          <pc:sldMk cId="3129974783" sldId="2735"/>
        </pc:sldMkLst>
      </pc:sldChg>
      <pc:sldChg chg="addSp modSp mod modAnim">
        <pc:chgData name="Dimitris Braoudakis" userId="303a3f38-6188-44eb-a100-255441c4025b" providerId="ADAL" clId="{F4B542B8-FBA1-4504-A0A9-6C64AB7C8349}" dt="2023-11-16T13:51:54.617" v="7251" actId="123"/>
        <pc:sldMkLst>
          <pc:docMk/>
          <pc:sldMk cId="2851077498" sldId="2736"/>
        </pc:sldMkLst>
      </pc:sldChg>
      <pc:sldChg chg="modSp mod">
        <pc:chgData name="Dimitris Braoudakis" userId="303a3f38-6188-44eb-a100-255441c4025b" providerId="ADAL" clId="{F4B542B8-FBA1-4504-A0A9-6C64AB7C8349}" dt="2023-11-16T13:43:32.551" v="7230" actId="2711"/>
        <pc:sldMkLst>
          <pc:docMk/>
          <pc:sldMk cId="1425242103" sldId="2737"/>
        </pc:sldMkLst>
      </pc:sldChg>
      <pc:sldChg chg="modSp mod">
        <pc:chgData name="Dimitris Braoudakis" userId="303a3f38-6188-44eb-a100-255441c4025b" providerId="ADAL" clId="{F4B542B8-FBA1-4504-A0A9-6C64AB7C8349}" dt="2023-11-16T14:39:27.192" v="7298" actId="20577"/>
        <pc:sldMkLst>
          <pc:docMk/>
          <pc:sldMk cId="880929178" sldId="2738"/>
        </pc:sldMkLst>
      </pc:sldChg>
      <pc:sldChg chg="modSp">
        <pc:chgData name="Dimitris Braoudakis" userId="303a3f38-6188-44eb-a100-255441c4025b" providerId="ADAL" clId="{F4B542B8-FBA1-4504-A0A9-6C64AB7C8349}" dt="2023-11-16T13:31:23.820" v="7155"/>
        <pc:sldMkLst>
          <pc:docMk/>
          <pc:sldMk cId="504139208" sldId="2739"/>
        </pc:sldMkLst>
      </pc:sldChg>
      <pc:sldChg chg="modAnim">
        <pc:chgData name="Dimitris Braoudakis" userId="303a3f38-6188-44eb-a100-255441c4025b" providerId="ADAL" clId="{F4B542B8-FBA1-4504-A0A9-6C64AB7C8349}" dt="2023-10-12T11:04:35.181" v="484"/>
        <pc:sldMkLst>
          <pc:docMk/>
          <pc:sldMk cId="334846674" sldId="2740"/>
        </pc:sldMkLst>
      </pc:sldChg>
      <pc:sldChg chg="del">
        <pc:chgData name="Dimitris Braoudakis" userId="303a3f38-6188-44eb-a100-255441c4025b" providerId="ADAL" clId="{F4B542B8-FBA1-4504-A0A9-6C64AB7C8349}" dt="2023-10-31T11:04:33.151" v="3440" actId="47"/>
        <pc:sldMkLst>
          <pc:docMk/>
          <pc:sldMk cId="2565125974" sldId="2741"/>
        </pc:sldMkLst>
      </pc:sldChg>
      <pc:sldChg chg="delSp add del setBg delDesignElem">
        <pc:chgData name="Dimitris Braoudakis" userId="303a3f38-6188-44eb-a100-255441c4025b" providerId="ADAL" clId="{F4B542B8-FBA1-4504-A0A9-6C64AB7C8349}" dt="2023-10-31T11:04:52.998" v="3446" actId="47"/>
        <pc:sldMkLst>
          <pc:docMk/>
          <pc:sldMk cId="3974945191" sldId="2741"/>
        </pc:sldMkLst>
      </pc:sldChg>
      <pc:sldChg chg="del modAnim">
        <pc:chgData name="Dimitris Braoudakis" userId="303a3f38-6188-44eb-a100-255441c4025b" providerId="ADAL" clId="{F4B542B8-FBA1-4504-A0A9-6C64AB7C8349}" dt="2023-10-31T11:04:21.276" v="3437" actId="47"/>
        <pc:sldMkLst>
          <pc:docMk/>
          <pc:sldMk cId="0" sldId="2743"/>
        </pc:sldMkLst>
      </pc:sldChg>
      <pc:sldChg chg="del modAnim">
        <pc:chgData name="Dimitris Braoudakis" userId="303a3f38-6188-44eb-a100-255441c4025b" providerId="ADAL" clId="{F4B542B8-FBA1-4504-A0A9-6C64AB7C8349}" dt="2023-10-31T11:04:30.626" v="3438" actId="47"/>
        <pc:sldMkLst>
          <pc:docMk/>
          <pc:sldMk cId="0" sldId="2744"/>
        </pc:sldMkLst>
      </pc:sldChg>
      <pc:sldChg chg="modSp del mod">
        <pc:chgData name="Dimitris Braoudakis" userId="303a3f38-6188-44eb-a100-255441c4025b" providerId="ADAL" clId="{F4B542B8-FBA1-4504-A0A9-6C64AB7C8349}" dt="2023-10-31T11:04:31.754" v="3439" actId="47"/>
        <pc:sldMkLst>
          <pc:docMk/>
          <pc:sldMk cId="2658480927" sldId="2745"/>
        </pc:sldMkLst>
      </pc:sldChg>
      <pc:sldChg chg="modSp del mod">
        <pc:chgData name="Dimitris Braoudakis" userId="303a3f38-6188-44eb-a100-255441c4025b" providerId="ADAL" clId="{F4B542B8-FBA1-4504-A0A9-6C64AB7C8349}" dt="2023-10-31T11:04:18.373" v="3436" actId="47"/>
        <pc:sldMkLst>
          <pc:docMk/>
          <pc:sldMk cId="3885662387" sldId="2746"/>
        </pc:sldMkLst>
      </pc:sldChg>
      <pc:sldChg chg="del">
        <pc:chgData name="Dimitris Braoudakis" userId="303a3f38-6188-44eb-a100-255441c4025b" providerId="ADAL" clId="{F4B542B8-FBA1-4504-A0A9-6C64AB7C8349}" dt="2023-10-31T11:04:16.440" v="3435" actId="47"/>
        <pc:sldMkLst>
          <pc:docMk/>
          <pc:sldMk cId="3263441274" sldId="2747"/>
        </pc:sldMkLst>
      </pc:sldChg>
      <pc:sldChg chg="modSp mod">
        <pc:chgData name="Dimitris Braoudakis" userId="303a3f38-6188-44eb-a100-255441c4025b" providerId="ADAL" clId="{F4B542B8-FBA1-4504-A0A9-6C64AB7C8349}" dt="2023-10-31T13:41:05.725" v="3732" actId="20577"/>
        <pc:sldMkLst>
          <pc:docMk/>
          <pc:sldMk cId="983136207" sldId="2753"/>
        </pc:sldMkLst>
      </pc:sldChg>
      <pc:sldChg chg="modSp mod">
        <pc:chgData name="Dimitris Braoudakis" userId="303a3f38-6188-44eb-a100-255441c4025b" providerId="ADAL" clId="{F4B542B8-FBA1-4504-A0A9-6C64AB7C8349}" dt="2023-10-31T13:41:11.336" v="3734" actId="20577"/>
        <pc:sldMkLst>
          <pc:docMk/>
          <pc:sldMk cId="2464572787" sldId="2754"/>
        </pc:sldMkLst>
      </pc:sldChg>
      <pc:sldChg chg="modSp mod modAnim">
        <pc:chgData name="Dimitris Braoudakis" userId="303a3f38-6188-44eb-a100-255441c4025b" providerId="ADAL" clId="{F4B542B8-FBA1-4504-A0A9-6C64AB7C8349}" dt="2023-11-15T10:09:33.148" v="5483" actId="1076"/>
        <pc:sldMkLst>
          <pc:docMk/>
          <pc:sldMk cId="2305510694" sldId="2755"/>
        </pc:sldMkLst>
      </pc:sldChg>
      <pc:sldChg chg="modSp mod modAnim">
        <pc:chgData name="Dimitris Braoudakis" userId="303a3f38-6188-44eb-a100-255441c4025b" providerId="ADAL" clId="{F4B542B8-FBA1-4504-A0A9-6C64AB7C8349}" dt="2023-11-15T10:19:05.151" v="5527" actId="20577"/>
        <pc:sldMkLst>
          <pc:docMk/>
          <pc:sldMk cId="105735587" sldId="2756"/>
        </pc:sldMkLst>
      </pc:sldChg>
      <pc:sldChg chg="modSp mod">
        <pc:chgData name="Dimitris Braoudakis" userId="303a3f38-6188-44eb-a100-255441c4025b" providerId="ADAL" clId="{F4B542B8-FBA1-4504-A0A9-6C64AB7C8349}" dt="2023-11-30T11:47:49.824" v="7933" actId="20577"/>
        <pc:sldMkLst>
          <pc:docMk/>
          <pc:sldMk cId="1333497953" sldId="2757"/>
        </pc:sldMkLst>
      </pc:sldChg>
      <pc:sldChg chg="modSp mod">
        <pc:chgData name="Dimitris Braoudakis" userId="303a3f38-6188-44eb-a100-255441c4025b" providerId="ADAL" clId="{F4B542B8-FBA1-4504-A0A9-6C64AB7C8349}" dt="2023-11-30T11:48:00.605" v="7940" actId="20577"/>
        <pc:sldMkLst>
          <pc:docMk/>
          <pc:sldMk cId="3657869338" sldId="2758"/>
        </pc:sldMkLst>
      </pc:sldChg>
      <pc:sldChg chg="modSp mod modAnim">
        <pc:chgData name="Dimitris Braoudakis" userId="303a3f38-6188-44eb-a100-255441c4025b" providerId="ADAL" clId="{F4B542B8-FBA1-4504-A0A9-6C64AB7C8349}" dt="2023-11-30T11:51:37.717" v="8183" actId="20577"/>
        <pc:sldMkLst>
          <pc:docMk/>
          <pc:sldMk cId="977216868" sldId="2759"/>
        </pc:sldMkLst>
      </pc:sldChg>
      <pc:sldChg chg="modSp mod modAnim">
        <pc:chgData name="Dimitris Braoudakis" userId="303a3f38-6188-44eb-a100-255441c4025b" providerId="ADAL" clId="{F4B542B8-FBA1-4504-A0A9-6C64AB7C8349}" dt="2023-11-30T11:55:06.647" v="8443" actId="5793"/>
        <pc:sldMkLst>
          <pc:docMk/>
          <pc:sldMk cId="2687045407" sldId="2760"/>
        </pc:sldMkLst>
      </pc:sldChg>
      <pc:sldChg chg="modSp mod modAnim">
        <pc:chgData name="Dimitris Braoudakis" userId="303a3f38-6188-44eb-a100-255441c4025b" providerId="ADAL" clId="{F4B542B8-FBA1-4504-A0A9-6C64AB7C8349}" dt="2023-11-30T11:59:59.074" v="8634" actId="20577"/>
        <pc:sldMkLst>
          <pc:docMk/>
          <pc:sldMk cId="1993932948" sldId="2761"/>
        </pc:sldMkLst>
      </pc:sldChg>
      <pc:sldChg chg="modSp mod modAnim">
        <pc:chgData name="Dimitris Braoudakis" userId="303a3f38-6188-44eb-a100-255441c4025b" providerId="ADAL" clId="{F4B542B8-FBA1-4504-A0A9-6C64AB7C8349}" dt="2023-11-30T12:00:36.758" v="8648" actId="20577"/>
        <pc:sldMkLst>
          <pc:docMk/>
          <pc:sldMk cId="1872918178" sldId="2762"/>
        </pc:sldMkLst>
      </pc:sldChg>
      <pc:sldChg chg="modSp mod">
        <pc:chgData name="Dimitris Braoudakis" userId="303a3f38-6188-44eb-a100-255441c4025b" providerId="ADAL" clId="{F4B542B8-FBA1-4504-A0A9-6C64AB7C8349}" dt="2023-11-01T11:26:09.696" v="4806" actId="14100"/>
        <pc:sldMkLst>
          <pc:docMk/>
          <pc:sldMk cId="1092949374" sldId="2771"/>
        </pc:sldMkLst>
      </pc:sldChg>
      <pc:sldChg chg="modSp mod modAnim">
        <pc:chgData name="Dimitris Braoudakis" userId="303a3f38-6188-44eb-a100-255441c4025b" providerId="ADAL" clId="{F4B542B8-FBA1-4504-A0A9-6C64AB7C8349}" dt="2023-11-01T11:54:25.936" v="4884" actId="1076"/>
        <pc:sldMkLst>
          <pc:docMk/>
          <pc:sldMk cId="1027068145" sldId="2772"/>
        </pc:sldMkLst>
      </pc:sldChg>
      <pc:sldChg chg="modSp mod modAnim">
        <pc:chgData name="Dimitris Braoudakis" userId="303a3f38-6188-44eb-a100-255441c4025b" providerId="ADAL" clId="{F4B542B8-FBA1-4504-A0A9-6C64AB7C8349}" dt="2023-11-01T14:16:46.419" v="4920" actId="1076"/>
        <pc:sldMkLst>
          <pc:docMk/>
          <pc:sldMk cId="928731029" sldId="2773"/>
        </pc:sldMkLst>
      </pc:sldChg>
      <pc:sldChg chg="addSp modSp mod modAnim">
        <pc:chgData name="Dimitris Braoudakis" userId="303a3f38-6188-44eb-a100-255441c4025b" providerId="ADAL" clId="{F4B542B8-FBA1-4504-A0A9-6C64AB7C8349}" dt="2023-11-02T09:17:51.814" v="5051" actId="1076"/>
        <pc:sldMkLst>
          <pc:docMk/>
          <pc:sldMk cId="2654025456" sldId="2774"/>
        </pc:sldMkLst>
      </pc:sldChg>
      <pc:sldChg chg="addSp modSp mod modAnim">
        <pc:chgData name="Dimitris Braoudakis" userId="303a3f38-6188-44eb-a100-255441c4025b" providerId="ADAL" clId="{F4B542B8-FBA1-4504-A0A9-6C64AB7C8349}" dt="2023-11-02T09:19:53.777" v="5075" actId="1076"/>
        <pc:sldMkLst>
          <pc:docMk/>
          <pc:sldMk cId="4006544824" sldId="2775"/>
        </pc:sldMkLst>
      </pc:sldChg>
      <pc:sldChg chg="modSp mod modAnim">
        <pc:chgData name="Dimitris Braoudakis" userId="303a3f38-6188-44eb-a100-255441c4025b" providerId="ADAL" clId="{F4B542B8-FBA1-4504-A0A9-6C64AB7C8349}" dt="2023-11-15T09:01:53.683" v="5198" actId="2711"/>
        <pc:sldMkLst>
          <pc:docMk/>
          <pc:sldMk cId="4188239946" sldId="2776"/>
        </pc:sldMkLst>
      </pc:sldChg>
      <pc:sldChg chg="modSp mod">
        <pc:chgData name="Dimitris Braoudakis" userId="303a3f38-6188-44eb-a100-255441c4025b" providerId="ADAL" clId="{F4B542B8-FBA1-4504-A0A9-6C64AB7C8349}" dt="2023-10-12T07:59:12.910" v="267" actId="1076"/>
        <pc:sldMkLst>
          <pc:docMk/>
          <pc:sldMk cId="1488501860" sldId="2777"/>
        </pc:sldMkLst>
      </pc:sldChg>
      <pc:sldChg chg="addSp modSp add mod ord modAnim">
        <pc:chgData name="Dimitris Braoudakis" userId="303a3f38-6188-44eb-a100-255441c4025b" providerId="ADAL" clId="{F4B542B8-FBA1-4504-A0A9-6C64AB7C8349}" dt="2023-11-15T09:06:26.268" v="5207" actId="1076"/>
        <pc:sldMkLst>
          <pc:docMk/>
          <pc:sldMk cId="2056685981" sldId="2778"/>
        </pc:sldMkLst>
      </pc:sldChg>
      <pc:sldChg chg="addSp delSp modSp add mod modAnim">
        <pc:chgData name="Dimitris Braoudakis" userId="303a3f38-6188-44eb-a100-255441c4025b" providerId="ADAL" clId="{F4B542B8-FBA1-4504-A0A9-6C64AB7C8349}" dt="2023-11-15T09:08:09.553" v="5220" actId="1076"/>
        <pc:sldMkLst>
          <pc:docMk/>
          <pc:sldMk cId="2151740203" sldId="2779"/>
        </pc:sldMkLst>
      </pc:sldChg>
      <pc:sldChg chg="addSp delSp modSp add mod modAnim">
        <pc:chgData name="Dimitris Braoudakis" userId="303a3f38-6188-44eb-a100-255441c4025b" providerId="ADAL" clId="{F4B542B8-FBA1-4504-A0A9-6C64AB7C8349}" dt="2023-11-15T09:09:51.350" v="5232" actId="1076"/>
        <pc:sldMkLst>
          <pc:docMk/>
          <pc:sldMk cId="3218265636" sldId="2780"/>
        </pc:sldMkLst>
      </pc:sldChg>
      <pc:sldChg chg="addSp delSp modSp add mod ord modAnim">
        <pc:chgData name="Dimitris Braoudakis" userId="303a3f38-6188-44eb-a100-255441c4025b" providerId="ADAL" clId="{F4B542B8-FBA1-4504-A0A9-6C64AB7C8349}" dt="2023-11-15T09:13:59.658" v="5244" actId="1076"/>
        <pc:sldMkLst>
          <pc:docMk/>
          <pc:sldMk cId="4106452118" sldId="2781"/>
        </pc:sldMkLst>
      </pc:sldChg>
      <pc:sldChg chg="addSp delSp modSp add mod modAnim">
        <pc:chgData name="Dimitris Braoudakis" userId="303a3f38-6188-44eb-a100-255441c4025b" providerId="ADAL" clId="{F4B542B8-FBA1-4504-A0A9-6C64AB7C8349}" dt="2023-11-15T09:15:41.619" v="5259" actId="1076"/>
        <pc:sldMkLst>
          <pc:docMk/>
          <pc:sldMk cId="3462917943" sldId="2782"/>
        </pc:sldMkLst>
      </pc:sldChg>
      <pc:sldChg chg="addSp delSp modSp add mod ord modAnim">
        <pc:chgData name="Dimitris Braoudakis" userId="303a3f38-6188-44eb-a100-255441c4025b" providerId="ADAL" clId="{F4B542B8-FBA1-4504-A0A9-6C64AB7C8349}" dt="2023-11-15T09:19:42.966" v="5276" actId="1076"/>
        <pc:sldMkLst>
          <pc:docMk/>
          <pc:sldMk cId="3626207497" sldId="2783"/>
        </pc:sldMkLst>
      </pc:sldChg>
      <pc:sldChg chg="addSp delSp modSp add mod modAnim">
        <pc:chgData name="Dimitris Braoudakis" userId="303a3f38-6188-44eb-a100-255441c4025b" providerId="ADAL" clId="{F4B542B8-FBA1-4504-A0A9-6C64AB7C8349}" dt="2023-11-15T09:21:28.037" v="5289" actId="1076"/>
        <pc:sldMkLst>
          <pc:docMk/>
          <pc:sldMk cId="3382815223" sldId="2784"/>
        </pc:sldMkLst>
      </pc:sldChg>
      <pc:sldChg chg="addSp delSp modSp add mod modAnim">
        <pc:chgData name="Dimitris Braoudakis" userId="303a3f38-6188-44eb-a100-255441c4025b" providerId="ADAL" clId="{F4B542B8-FBA1-4504-A0A9-6C64AB7C8349}" dt="2023-11-15T09:23:37.499" v="5301" actId="1076"/>
        <pc:sldMkLst>
          <pc:docMk/>
          <pc:sldMk cId="3186551708" sldId="2785"/>
        </pc:sldMkLst>
      </pc:sldChg>
      <pc:sldChg chg="addSp delSp modSp add del mod">
        <pc:chgData name="Dimitris Braoudakis" userId="303a3f38-6188-44eb-a100-255441c4025b" providerId="ADAL" clId="{F4B542B8-FBA1-4504-A0A9-6C64AB7C8349}" dt="2023-10-13T09:45:26.889" v="2869" actId="13822"/>
        <pc:sldMkLst>
          <pc:docMk/>
          <pc:sldMk cId="2574581201" sldId="2786"/>
        </pc:sldMkLst>
      </pc:sldChg>
      <pc:sldChg chg="addSp modSp add mod">
        <pc:chgData name="Dimitris Braoudakis" userId="303a3f38-6188-44eb-a100-255441c4025b" providerId="ADAL" clId="{F4B542B8-FBA1-4504-A0A9-6C64AB7C8349}" dt="2023-10-13T09:03:47.434" v="2679" actId="14100"/>
        <pc:sldMkLst>
          <pc:docMk/>
          <pc:sldMk cId="2619180500" sldId="2787"/>
        </pc:sldMkLst>
      </pc:sldChg>
      <pc:sldChg chg="addSp modSp add del mod">
        <pc:chgData name="Dimitris Braoudakis" userId="303a3f38-6188-44eb-a100-255441c4025b" providerId="ADAL" clId="{F4B542B8-FBA1-4504-A0A9-6C64AB7C8349}" dt="2023-10-17T12:06:55.381" v="2974" actId="2696"/>
        <pc:sldMkLst>
          <pc:docMk/>
          <pc:sldMk cId="404867110" sldId="2788"/>
        </pc:sldMkLst>
      </pc:sldChg>
      <pc:sldChg chg="modSp add del mod">
        <pc:chgData name="Dimitris Braoudakis" userId="303a3f38-6188-44eb-a100-255441c4025b" providerId="ADAL" clId="{F4B542B8-FBA1-4504-A0A9-6C64AB7C8349}" dt="2023-10-17T12:07:44.299" v="2978" actId="2696"/>
        <pc:sldMkLst>
          <pc:docMk/>
          <pc:sldMk cId="1508645446" sldId="2789"/>
        </pc:sldMkLst>
      </pc:sldChg>
      <pc:sldChg chg="add setBg">
        <pc:chgData name="Dimitris Braoudakis" userId="303a3f38-6188-44eb-a100-255441c4025b" providerId="ADAL" clId="{F4B542B8-FBA1-4504-A0A9-6C64AB7C8349}" dt="2023-10-17T12:06:35.811" v="2973"/>
        <pc:sldMkLst>
          <pc:docMk/>
          <pc:sldMk cId="567701853" sldId="2790"/>
        </pc:sldMkLst>
      </pc:sldChg>
      <pc:sldChg chg="add setBg">
        <pc:chgData name="Dimitris Braoudakis" userId="303a3f38-6188-44eb-a100-255441c4025b" providerId="ADAL" clId="{F4B542B8-FBA1-4504-A0A9-6C64AB7C8349}" dt="2023-10-17T12:07:16.158" v="2977"/>
        <pc:sldMkLst>
          <pc:docMk/>
          <pc:sldMk cId="2962626157" sldId="2791"/>
        </pc:sldMkLst>
      </pc:sldChg>
      <pc:sldChg chg="modSp add">
        <pc:chgData name="Dimitris Braoudakis" userId="303a3f38-6188-44eb-a100-255441c4025b" providerId="ADAL" clId="{F4B542B8-FBA1-4504-A0A9-6C64AB7C8349}" dt="2023-10-31T13:43:06.513" v="3739"/>
        <pc:sldMkLst>
          <pc:docMk/>
          <pc:sldMk cId="1935780646" sldId="2792"/>
        </pc:sldMkLst>
      </pc:sldChg>
      <pc:sldChg chg="add ord">
        <pc:chgData name="Dimitris Braoudakis" userId="303a3f38-6188-44eb-a100-255441c4025b" providerId="ADAL" clId="{F4B542B8-FBA1-4504-A0A9-6C64AB7C8349}" dt="2023-10-31T11:03:25.675" v="3432"/>
        <pc:sldMkLst>
          <pc:docMk/>
          <pc:sldMk cId="3596560877" sldId="2793"/>
        </pc:sldMkLst>
      </pc:sldChg>
      <pc:sldChg chg="add">
        <pc:chgData name="Dimitris Braoudakis" userId="303a3f38-6188-44eb-a100-255441c4025b" providerId="ADAL" clId="{F4B542B8-FBA1-4504-A0A9-6C64AB7C8349}" dt="2023-10-31T11:03:44.948" v="3433"/>
        <pc:sldMkLst>
          <pc:docMk/>
          <pc:sldMk cId="3659126161" sldId="2794"/>
        </pc:sldMkLst>
      </pc:sldChg>
      <pc:sldChg chg="add">
        <pc:chgData name="Dimitris Braoudakis" userId="303a3f38-6188-44eb-a100-255441c4025b" providerId="ADAL" clId="{F4B542B8-FBA1-4504-A0A9-6C64AB7C8349}" dt="2023-10-31T11:04:01.336" v="3434"/>
        <pc:sldMkLst>
          <pc:docMk/>
          <pc:sldMk cId="4126986055" sldId="2795"/>
        </pc:sldMkLst>
      </pc:sldChg>
      <pc:sldChg chg="modSp add">
        <pc:chgData name="Dimitris Braoudakis" userId="303a3f38-6188-44eb-a100-255441c4025b" providerId="ADAL" clId="{F4B542B8-FBA1-4504-A0A9-6C64AB7C8349}" dt="2023-11-16T13:20:58.564" v="7146" actId="2711"/>
        <pc:sldMkLst>
          <pc:docMk/>
          <pc:sldMk cId="2091058251" sldId="2796"/>
        </pc:sldMkLst>
      </pc:sldChg>
      <pc:sldChg chg="delSp add del setBg delDesignElem">
        <pc:chgData name="Dimitris Braoudakis" userId="303a3f38-6188-44eb-a100-255441c4025b" providerId="ADAL" clId="{F4B542B8-FBA1-4504-A0A9-6C64AB7C8349}" dt="2023-10-31T11:04:55.234" v="3447" actId="47"/>
        <pc:sldMkLst>
          <pc:docMk/>
          <pc:sldMk cId="4240310455" sldId="2796"/>
        </pc:sldMkLst>
      </pc:sldChg>
      <pc:sldChg chg="modSp add">
        <pc:chgData name="Dimitris Braoudakis" userId="303a3f38-6188-44eb-a100-255441c4025b" providerId="ADAL" clId="{F4B542B8-FBA1-4504-A0A9-6C64AB7C8349}" dt="2023-11-16T13:22:00.906" v="7150"/>
        <pc:sldMkLst>
          <pc:docMk/>
          <pc:sldMk cId="388678827" sldId="2797"/>
        </pc:sldMkLst>
      </pc:sldChg>
      <pc:sldChg chg="addSp delSp modSp add del mod setBg delDesignElem">
        <pc:chgData name="Dimitris Braoudakis" userId="303a3f38-6188-44eb-a100-255441c4025b" providerId="ADAL" clId="{F4B542B8-FBA1-4504-A0A9-6C64AB7C8349}" dt="2023-11-15T09:52:26.622" v="5398" actId="2696"/>
        <pc:sldMkLst>
          <pc:docMk/>
          <pc:sldMk cId="4279897564" sldId="2798"/>
        </pc:sldMkLst>
      </pc:sldChg>
    </pc:docChg>
  </pc:docChgLst>
  <pc:docChgLst>
    <pc:chgData name="Dimitris Braoudakis" userId="303a3f38-6188-44eb-a100-255441c4025b" providerId="ADAL" clId="{3E91158E-8286-4253-A735-49056CDD159B}"/>
    <pc:docChg chg="undo redo custSel addSld delSld modSld sldOrd modMainMaster addSection modSection">
      <pc:chgData name="Dimitris Braoudakis" userId="303a3f38-6188-44eb-a100-255441c4025b" providerId="ADAL" clId="{3E91158E-8286-4253-A735-49056CDD159B}" dt="2023-10-06T15:02:48.805" v="8084" actId="21"/>
      <pc:docMkLst>
        <pc:docMk/>
      </pc:docMkLst>
      <pc:sldChg chg="addSp modSp mod setBg">
        <pc:chgData name="Dimitris Braoudakis" userId="303a3f38-6188-44eb-a100-255441c4025b" providerId="ADAL" clId="{3E91158E-8286-4253-A735-49056CDD159B}" dt="2023-10-05T09:33:32.452" v="5172"/>
        <pc:sldMkLst>
          <pc:docMk/>
          <pc:sldMk cId="3622625124" sldId="256"/>
        </pc:sldMkLst>
      </pc:sldChg>
      <pc:sldChg chg="addSp delSp modSp mod modAnim">
        <pc:chgData name="Dimitris Braoudakis" userId="303a3f38-6188-44eb-a100-255441c4025b" providerId="ADAL" clId="{3E91158E-8286-4253-A735-49056CDD159B}" dt="2023-10-05T11:21:24.905" v="5559"/>
        <pc:sldMkLst>
          <pc:docMk/>
          <pc:sldMk cId="916950586" sldId="257"/>
        </pc:sldMkLst>
      </pc:sldChg>
      <pc:sldChg chg="addSp modSp mod">
        <pc:chgData name="Dimitris Braoudakis" userId="303a3f38-6188-44eb-a100-255441c4025b" providerId="ADAL" clId="{3E91158E-8286-4253-A735-49056CDD159B}" dt="2023-10-05T09:33:51.141" v="5177" actId="14100"/>
        <pc:sldMkLst>
          <pc:docMk/>
          <pc:sldMk cId="3575126004" sldId="258"/>
        </pc:sldMkLst>
      </pc:sldChg>
      <pc:sldChg chg="addSp delSp modSp mod setBg modAnim">
        <pc:chgData name="Dimitris Braoudakis" userId="303a3f38-6188-44eb-a100-255441c4025b" providerId="ADAL" clId="{3E91158E-8286-4253-A735-49056CDD159B}" dt="2023-10-05T11:34:31.781" v="5726"/>
        <pc:sldMkLst>
          <pc:docMk/>
          <pc:sldMk cId="1395916581" sldId="259"/>
        </pc:sldMkLst>
      </pc:sldChg>
      <pc:sldChg chg="modSp mod modAnim">
        <pc:chgData name="Dimitris Braoudakis" userId="303a3f38-6188-44eb-a100-255441c4025b" providerId="ADAL" clId="{3E91158E-8286-4253-A735-49056CDD159B}" dt="2023-10-05T11:36:29.349" v="5735"/>
        <pc:sldMkLst>
          <pc:docMk/>
          <pc:sldMk cId="2678639955" sldId="260"/>
        </pc:sldMkLst>
      </pc:sldChg>
      <pc:sldChg chg="modSp mod modAnim">
        <pc:chgData name="Dimitris Braoudakis" userId="303a3f38-6188-44eb-a100-255441c4025b" providerId="ADAL" clId="{3E91158E-8286-4253-A735-49056CDD159B}" dt="2023-10-05T11:37:01.856" v="5744"/>
        <pc:sldMkLst>
          <pc:docMk/>
          <pc:sldMk cId="2160575783" sldId="261"/>
        </pc:sldMkLst>
      </pc:sldChg>
      <pc:sldChg chg="addSp modSp mod setBg">
        <pc:chgData name="Dimitris Braoudakis" userId="303a3f38-6188-44eb-a100-255441c4025b" providerId="ADAL" clId="{3E91158E-8286-4253-A735-49056CDD159B}" dt="2023-10-05T09:34:08.413" v="5179"/>
        <pc:sldMkLst>
          <pc:docMk/>
          <pc:sldMk cId="13705318" sldId="262"/>
        </pc:sldMkLst>
      </pc:sldChg>
      <pc:sldChg chg="modSp mod modAnim">
        <pc:chgData name="Dimitris Braoudakis" userId="303a3f38-6188-44eb-a100-255441c4025b" providerId="ADAL" clId="{3E91158E-8286-4253-A735-49056CDD159B}" dt="2023-10-05T11:39:25.037" v="5792" actId="20577"/>
        <pc:sldMkLst>
          <pc:docMk/>
          <pc:sldMk cId="1570076829" sldId="263"/>
        </pc:sldMkLst>
      </pc:sldChg>
      <pc:sldChg chg="addSp modSp mod setBg">
        <pc:chgData name="Dimitris Braoudakis" userId="303a3f38-6188-44eb-a100-255441c4025b" providerId="ADAL" clId="{3E91158E-8286-4253-A735-49056CDD159B}" dt="2023-10-05T09:34:17.401" v="5181"/>
        <pc:sldMkLst>
          <pc:docMk/>
          <pc:sldMk cId="4280625648" sldId="264"/>
        </pc:sldMkLst>
      </pc:sldChg>
      <pc:sldChg chg="modSp mod modAnim">
        <pc:chgData name="Dimitris Braoudakis" userId="303a3f38-6188-44eb-a100-255441c4025b" providerId="ADAL" clId="{3E91158E-8286-4253-A735-49056CDD159B}" dt="2023-10-05T11:41:13.232" v="5802"/>
        <pc:sldMkLst>
          <pc:docMk/>
          <pc:sldMk cId="2429203911" sldId="265"/>
        </pc:sldMkLst>
      </pc:sldChg>
      <pc:sldChg chg="modSp mod modAnim">
        <pc:chgData name="Dimitris Braoudakis" userId="303a3f38-6188-44eb-a100-255441c4025b" providerId="ADAL" clId="{3E91158E-8286-4253-A735-49056CDD159B}" dt="2023-10-05T11:48:33.181" v="5809"/>
        <pc:sldMkLst>
          <pc:docMk/>
          <pc:sldMk cId="1861889803" sldId="266"/>
        </pc:sldMkLst>
      </pc:sldChg>
      <pc:sldChg chg="addSp modSp mod setBg">
        <pc:chgData name="Dimitris Braoudakis" userId="303a3f38-6188-44eb-a100-255441c4025b" providerId="ADAL" clId="{3E91158E-8286-4253-A735-49056CDD159B}" dt="2023-10-05T09:34:30.402" v="5183"/>
        <pc:sldMkLst>
          <pc:docMk/>
          <pc:sldMk cId="167572562" sldId="267"/>
        </pc:sldMkLst>
      </pc:sldChg>
      <pc:sldChg chg="modSp mod modAnim">
        <pc:chgData name="Dimitris Braoudakis" userId="303a3f38-6188-44eb-a100-255441c4025b" providerId="ADAL" clId="{3E91158E-8286-4253-A735-49056CDD159B}" dt="2023-10-05T12:44:50.715" v="5821"/>
        <pc:sldMkLst>
          <pc:docMk/>
          <pc:sldMk cId="62293429" sldId="268"/>
        </pc:sldMkLst>
      </pc:sldChg>
      <pc:sldChg chg="addSp modSp mod setBg">
        <pc:chgData name="Dimitris Braoudakis" userId="303a3f38-6188-44eb-a100-255441c4025b" providerId="ADAL" clId="{3E91158E-8286-4253-A735-49056CDD159B}" dt="2023-10-05T09:35:07.797" v="5191"/>
        <pc:sldMkLst>
          <pc:docMk/>
          <pc:sldMk cId="3409021846" sldId="269"/>
        </pc:sldMkLst>
      </pc:sldChg>
      <pc:sldChg chg="addSp modSp mod">
        <pc:chgData name="Dimitris Braoudakis" userId="303a3f38-6188-44eb-a100-255441c4025b" providerId="ADAL" clId="{3E91158E-8286-4253-A735-49056CDD159B}" dt="2023-10-03T11:52:20.321" v="3636"/>
        <pc:sldMkLst>
          <pc:docMk/>
          <pc:sldMk cId="3322728445" sldId="270"/>
        </pc:sldMkLst>
      </pc:sldChg>
      <pc:sldChg chg="addSp modSp mod modAnim">
        <pc:chgData name="Dimitris Braoudakis" userId="303a3f38-6188-44eb-a100-255441c4025b" providerId="ADAL" clId="{3E91158E-8286-4253-A735-49056CDD159B}" dt="2023-10-05T11:00:56.841" v="5536" actId="20577"/>
        <pc:sldMkLst>
          <pc:docMk/>
          <pc:sldMk cId="403060878" sldId="271"/>
        </pc:sldMkLst>
      </pc:sldChg>
      <pc:sldChg chg="addSp modSp mod setBg">
        <pc:chgData name="Dimitris Braoudakis" userId="303a3f38-6188-44eb-a100-255441c4025b" providerId="ADAL" clId="{3E91158E-8286-4253-A735-49056CDD159B}" dt="2023-10-05T09:35:17.324" v="5193"/>
        <pc:sldMkLst>
          <pc:docMk/>
          <pc:sldMk cId="1040261060" sldId="272"/>
        </pc:sldMkLst>
      </pc:sldChg>
      <pc:sldChg chg="modSp del mod">
        <pc:chgData name="Dimitris Braoudakis" userId="303a3f38-6188-44eb-a100-255441c4025b" providerId="ADAL" clId="{3E91158E-8286-4253-A735-49056CDD159B}" dt="2023-10-05T11:18:24.782" v="5543" actId="2696"/>
        <pc:sldMkLst>
          <pc:docMk/>
          <pc:sldMk cId="640516838" sldId="273"/>
        </pc:sldMkLst>
      </pc:sldChg>
      <pc:sldChg chg="addSp modSp">
        <pc:chgData name="Dimitris Braoudakis" userId="303a3f38-6188-44eb-a100-255441c4025b" providerId="ADAL" clId="{3E91158E-8286-4253-A735-49056CDD159B}" dt="2023-10-03T11:52:29.596" v="3640"/>
        <pc:sldMkLst>
          <pc:docMk/>
          <pc:sldMk cId="2147418021" sldId="274"/>
        </pc:sldMkLst>
      </pc:sldChg>
      <pc:sldChg chg="addSp modSp mod">
        <pc:chgData name="Dimitris Braoudakis" userId="303a3f38-6188-44eb-a100-255441c4025b" providerId="ADAL" clId="{3E91158E-8286-4253-A735-49056CDD159B}" dt="2023-10-03T11:53:32.705" v="3651" actId="1076"/>
        <pc:sldMkLst>
          <pc:docMk/>
          <pc:sldMk cId="3997317692" sldId="275"/>
        </pc:sldMkLst>
      </pc:sldChg>
      <pc:sldChg chg="addSp modSp mod">
        <pc:chgData name="Dimitris Braoudakis" userId="303a3f38-6188-44eb-a100-255441c4025b" providerId="ADAL" clId="{3E91158E-8286-4253-A735-49056CDD159B}" dt="2023-10-03T11:53:36.756" v="3652"/>
        <pc:sldMkLst>
          <pc:docMk/>
          <pc:sldMk cId="1006802093" sldId="276"/>
        </pc:sldMkLst>
      </pc:sldChg>
      <pc:sldChg chg="addSp modSp mod setBg">
        <pc:chgData name="Dimitris Braoudakis" userId="303a3f38-6188-44eb-a100-255441c4025b" providerId="ADAL" clId="{3E91158E-8286-4253-A735-49056CDD159B}" dt="2023-10-05T09:35:27.354" v="5197"/>
        <pc:sldMkLst>
          <pc:docMk/>
          <pc:sldMk cId="2104452941" sldId="277"/>
        </pc:sldMkLst>
      </pc:sldChg>
      <pc:sldChg chg="addSp modSp mod">
        <pc:chgData name="Dimitris Braoudakis" userId="303a3f38-6188-44eb-a100-255441c4025b" providerId="ADAL" clId="{3E91158E-8286-4253-A735-49056CDD159B}" dt="2023-10-03T11:54:04.739" v="3664" actId="20577"/>
        <pc:sldMkLst>
          <pc:docMk/>
          <pc:sldMk cId="3102303230" sldId="278"/>
        </pc:sldMkLst>
      </pc:sldChg>
      <pc:sldChg chg="addSp delSp modSp mod delDesignElem">
        <pc:chgData name="Dimitris Braoudakis" userId="303a3f38-6188-44eb-a100-255441c4025b" providerId="ADAL" clId="{3E91158E-8286-4253-A735-49056CDD159B}" dt="2023-10-05T09:23:38.538" v="5082" actId="123"/>
        <pc:sldMkLst>
          <pc:docMk/>
          <pc:sldMk cId="1011185453" sldId="279"/>
        </pc:sldMkLst>
      </pc:sldChg>
      <pc:sldChg chg="addSp modSp mod">
        <pc:chgData name="Dimitris Braoudakis" userId="303a3f38-6188-44eb-a100-255441c4025b" providerId="ADAL" clId="{3E91158E-8286-4253-A735-49056CDD159B}" dt="2023-10-03T11:54:14.309" v="3668" actId="20577"/>
        <pc:sldMkLst>
          <pc:docMk/>
          <pc:sldMk cId="1346127657" sldId="280"/>
        </pc:sldMkLst>
      </pc:sldChg>
      <pc:sldChg chg="addSp modSp mod setBg">
        <pc:chgData name="Dimitris Braoudakis" userId="303a3f38-6188-44eb-a100-255441c4025b" providerId="ADAL" clId="{3E91158E-8286-4253-A735-49056CDD159B}" dt="2023-10-05T09:35:36.844" v="5201"/>
        <pc:sldMkLst>
          <pc:docMk/>
          <pc:sldMk cId="2694494093" sldId="282"/>
        </pc:sldMkLst>
      </pc:sldChg>
      <pc:sldChg chg="addSp delSp modSp mod modAnim">
        <pc:chgData name="Dimitris Braoudakis" userId="303a3f38-6188-44eb-a100-255441c4025b" providerId="ADAL" clId="{3E91158E-8286-4253-A735-49056CDD159B}" dt="2023-10-06T13:17:06.972" v="6835"/>
        <pc:sldMkLst>
          <pc:docMk/>
          <pc:sldMk cId="3187005243" sldId="283"/>
        </pc:sldMkLst>
      </pc:sldChg>
      <pc:sldChg chg="addSp modSp mod setBg">
        <pc:chgData name="Dimitris Braoudakis" userId="303a3f38-6188-44eb-a100-255441c4025b" providerId="ADAL" clId="{3E91158E-8286-4253-A735-49056CDD159B}" dt="2023-10-05T09:35:50.249" v="5205"/>
        <pc:sldMkLst>
          <pc:docMk/>
          <pc:sldMk cId="3921917764" sldId="284"/>
        </pc:sldMkLst>
      </pc:sldChg>
      <pc:sldChg chg="modSp mod modAnim">
        <pc:chgData name="Dimitris Braoudakis" userId="303a3f38-6188-44eb-a100-255441c4025b" providerId="ADAL" clId="{3E91158E-8286-4253-A735-49056CDD159B}" dt="2023-10-06T13:14:05.167" v="6806"/>
        <pc:sldMkLst>
          <pc:docMk/>
          <pc:sldMk cId="1001898280" sldId="285"/>
        </pc:sldMkLst>
      </pc:sldChg>
      <pc:sldChg chg="modSp mod">
        <pc:chgData name="Dimitris Braoudakis" userId="303a3f38-6188-44eb-a100-255441c4025b" providerId="ADAL" clId="{3E91158E-8286-4253-A735-49056CDD159B}" dt="2023-10-05T09:37:34.156" v="5233" actId="20577"/>
        <pc:sldMkLst>
          <pc:docMk/>
          <pc:sldMk cId="4005337837" sldId="287"/>
        </pc:sldMkLst>
      </pc:sldChg>
      <pc:sldChg chg="addSp modSp mod">
        <pc:chgData name="Dimitris Braoudakis" userId="303a3f38-6188-44eb-a100-255441c4025b" providerId="ADAL" clId="{3E91158E-8286-4253-A735-49056CDD159B}" dt="2023-10-04T09:57:14.772" v="4258" actId="14100"/>
        <pc:sldMkLst>
          <pc:docMk/>
          <pc:sldMk cId="1717740468" sldId="288"/>
        </pc:sldMkLst>
      </pc:sldChg>
      <pc:sldChg chg="addSp modSp mod">
        <pc:chgData name="Dimitris Braoudakis" userId="303a3f38-6188-44eb-a100-255441c4025b" providerId="ADAL" clId="{3E91158E-8286-4253-A735-49056CDD159B}" dt="2023-10-05T09:45:57.668" v="5280"/>
        <pc:sldMkLst>
          <pc:docMk/>
          <pc:sldMk cId="68579493" sldId="289"/>
        </pc:sldMkLst>
      </pc:sldChg>
      <pc:sldChg chg="addSp modSp">
        <pc:chgData name="Dimitris Braoudakis" userId="303a3f38-6188-44eb-a100-255441c4025b" providerId="ADAL" clId="{3E91158E-8286-4253-A735-49056CDD159B}" dt="2023-10-05T09:33:43.498" v="5174"/>
        <pc:sldMkLst>
          <pc:docMk/>
          <pc:sldMk cId="445118350" sldId="290"/>
        </pc:sldMkLst>
      </pc:sldChg>
      <pc:sldChg chg="addSp modSp mod setBg">
        <pc:chgData name="Dimitris Braoudakis" userId="303a3f38-6188-44eb-a100-255441c4025b" providerId="ADAL" clId="{3E91158E-8286-4253-A735-49056CDD159B}" dt="2023-10-05T09:35:22.077" v="5195"/>
        <pc:sldMkLst>
          <pc:docMk/>
          <pc:sldMk cId="2966616852" sldId="291"/>
        </pc:sldMkLst>
      </pc:sldChg>
      <pc:sldChg chg="addSp modSp mod setBg">
        <pc:chgData name="Dimitris Braoudakis" userId="303a3f38-6188-44eb-a100-255441c4025b" providerId="ADAL" clId="{3E91158E-8286-4253-A735-49056CDD159B}" dt="2023-10-05T09:35:32.300" v="5199"/>
        <pc:sldMkLst>
          <pc:docMk/>
          <pc:sldMk cId="4138230311" sldId="292"/>
        </pc:sldMkLst>
      </pc:sldChg>
      <pc:sldChg chg="addSp delSp modSp mod">
        <pc:chgData name="Dimitris Braoudakis" userId="303a3f38-6188-44eb-a100-255441c4025b" providerId="ADAL" clId="{3E91158E-8286-4253-A735-49056CDD159B}" dt="2023-10-05T09:41:24.694" v="5255"/>
        <pc:sldMkLst>
          <pc:docMk/>
          <pc:sldMk cId="583700731" sldId="293"/>
        </pc:sldMkLst>
      </pc:sldChg>
      <pc:sldChg chg="addSp modSp mod">
        <pc:chgData name="Dimitris Braoudakis" userId="303a3f38-6188-44eb-a100-255441c4025b" providerId="ADAL" clId="{3E91158E-8286-4253-A735-49056CDD159B}" dt="2023-10-04T09:52:25.204" v="4230" actId="1076"/>
        <pc:sldMkLst>
          <pc:docMk/>
          <pc:sldMk cId="2339580307" sldId="294"/>
        </pc:sldMkLst>
      </pc:sldChg>
      <pc:sldChg chg="addSp modSp mod">
        <pc:chgData name="Dimitris Braoudakis" userId="303a3f38-6188-44eb-a100-255441c4025b" providerId="ADAL" clId="{3E91158E-8286-4253-A735-49056CDD159B}" dt="2023-10-04T09:51:20.264" v="4219" actId="1076"/>
        <pc:sldMkLst>
          <pc:docMk/>
          <pc:sldMk cId="4247786032" sldId="295"/>
        </pc:sldMkLst>
      </pc:sldChg>
      <pc:sldChg chg="addSp delSp modSp mod">
        <pc:chgData name="Dimitris Braoudakis" userId="303a3f38-6188-44eb-a100-255441c4025b" providerId="ADAL" clId="{3E91158E-8286-4253-A735-49056CDD159B}" dt="2023-10-04T09:49:58.909" v="4207" actId="207"/>
        <pc:sldMkLst>
          <pc:docMk/>
          <pc:sldMk cId="4216976095" sldId="296"/>
        </pc:sldMkLst>
      </pc:sldChg>
      <pc:sldChg chg="addSp delSp modSp mod">
        <pc:chgData name="Dimitris Braoudakis" userId="303a3f38-6188-44eb-a100-255441c4025b" providerId="ADAL" clId="{3E91158E-8286-4253-A735-49056CDD159B}" dt="2023-10-04T09:59:52.771" v="4272" actId="403"/>
        <pc:sldMkLst>
          <pc:docMk/>
          <pc:sldMk cId="1442864795" sldId="297"/>
        </pc:sldMkLst>
      </pc:sldChg>
      <pc:sldChg chg="addSp modSp mod">
        <pc:chgData name="Dimitris Braoudakis" userId="303a3f38-6188-44eb-a100-255441c4025b" providerId="ADAL" clId="{3E91158E-8286-4253-A735-49056CDD159B}" dt="2023-10-04T09:52:56.199" v="4239" actId="1076"/>
        <pc:sldMkLst>
          <pc:docMk/>
          <pc:sldMk cId="3695297886" sldId="298"/>
        </pc:sldMkLst>
      </pc:sldChg>
      <pc:sldChg chg="addSp delSp modSp add mod modTransition setBg addAnim delAnim">
        <pc:chgData name="Dimitris Braoudakis" userId="303a3f38-6188-44eb-a100-255441c4025b" providerId="ADAL" clId="{3E91158E-8286-4253-A735-49056CDD159B}" dt="2023-10-06T13:31:47.604" v="6980"/>
        <pc:sldMkLst>
          <pc:docMk/>
          <pc:sldMk cId="1345774919" sldId="299"/>
        </pc:sldMkLst>
      </pc:sldChg>
      <pc:sldChg chg="addSp delSp modSp add mod modTransition setBg">
        <pc:chgData name="Dimitris Braoudakis" userId="303a3f38-6188-44eb-a100-255441c4025b" providerId="ADAL" clId="{3E91158E-8286-4253-A735-49056CDD159B}" dt="2023-10-06T13:31:52.909" v="6981"/>
        <pc:sldMkLst>
          <pc:docMk/>
          <pc:sldMk cId="3289203999" sldId="300"/>
        </pc:sldMkLst>
      </pc:sldChg>
      <pc:sldChg chg="addSp delSp modSp add mod modTransition setBg">
        <pc:chgData name="Dimitris Braoudakis" userId="303a3f38-6188-44eb-a100-255441c4025b" providerId="ADAL" clId="{3E91158E-8286-4253-A735-49056CDD159B}" dt="2023-10-06T13:31:55.781" v="6982"/>
        <pc:sldMkLst>
          <pc:docMk/>
          <pc:sldMk cId="1690696022" sldId="301"/>
        </pc:sldMkLst>
      </pc:sldChg>
      <pc:sldChg chg="addSp delSp modSp add mod setBg delDesignElem">
        <pc:chgData name="Dimitris Braoudakis" userId="303a3f38-6188-44eb-a100-255441c4025b" providerId="ADAL" clId="{3E91158E-8286-4253-A735-49056CDD159B}" dt="2023-10-03T11:00:18.793" v="2416"/>
        <pc:sldMkLst>
          <pc:docMk/>
          <pc:sldMk cId="3257778237" sldId="302"/>
        </pc:sldMkLst>
      </pc:sldChg>
      <pc:sldChg chg="addSp delSp modSp add mod modTransition setBg">
        <pc:chgData name="Dimitris Braoudakis" userId="303a3f38-6188-44eb-a100-255441c4025b" providerId="ADAL" clId="{3E91158E-8286-4253-A735-49056CDD159B}" dt="2023-10-06T13:32:11.522" v="6986"/>
        <pc:sldMkLst>
          <pc:docMk/>
          <pc:sldMk cId="2234536083" sldId="303"/>
        </pc:sldMkLst>
      </pc:sldChg>
      <pc:sldChg chg="add">
        <pc:chgData name="Dimitris Braoudakis" userId="303a3f38-6188-44eb-a100-255441c4025b" providerId="ADAL" clId="{3E91158E-8286-4253-A735-49056CDD159B}" dt="2023-09-18T11:10:18.628" v="220"/>
        <pc:sldMkLst>
          <pc:docMk/>
          <pc:sldMk cId="3113797916" sldId="304"/>
        </pc:sldMkLst>
      </pc:sldChg>
      <pc:sldChg chg="addSp modSp add mod modTransition setBg">
        <pc:chgData name="Dimitris Braoudakis" userId="303a3f38-6188-44eb-a100-255441c4025b" providerId="ADAL" clId="{3E91158E-8286-4253-A735-49056CDD159B}" dt="2023-10-06T13:32:15.665" v="6987"/>
        <pc:sldMkLst>
          <pc:docMk/>
          <pc:sldMk cId="47920480" sldId="305"/>
        </pc:sldMkLst>
      </pc:sldChg>
      <pc:sldChg chg="addSp delSp modSp add mod modTransition setBg">
        <pc:chgData name="Dimitris Braoudakis" userId="303a3f38-6188-44eb-a100-255441c4025b" providerId="ADAL" clId="{3E91158E-8286-4253-A735-49056CDD159B}" dt="2023-10-06T13:32:19.100" v="6988"/>
        <pc:sldMkLst>
          <pc:docMk/>
          <pc:sldMk cId="1241338867" sldId="306"/>
        </pc:sldMkLst>
      </pc:sldChg>
      <pc:sldChg chg="modSp add">
        <pc:chgData name="Dimitris Braoudakis" userId="303a3f38-6188-44eb-a100-255441c4025b" providerId="ADAL" clId="{3E91158E-8286-4253-A735-49056CDD159B}" dt="2023-10-03T11:00:18.793" v="2416"/>
        <pc:sldMkLst>
          <pc:docMk/>
          <pc:sldMk cId="2549329826" sldId="307"/>
        </pc:sldMkLst>
      </pc:sldChg>
      <pc:sldChg chg="addSp delSp modSp add mod setBg delDesignElem">
        <pc:chgData name="Dimitris Braoudakis" userId="303a3f38-6188-44eb-a100-255441c4025b" providerId="ADAL" clId="{3E91158E-8286-4253-A735-49056CDD159B}" dt="2023-10-03T11:00:18.793" v="2416"/>
        <pc:sldMkLst>
          <pc:docMk/>
          <pc:sldMk cId="3824810086" sldId="308"/>
        </pc:sldMkLst>
      </pc:sldChg>
      <pc:sldChg chg="modSp mod setBg">
        <pc:chgData name="Dimitris Braoudakis" userId="303a3f38-6188-44eb-a100-255441c4025b" providerId="ADAL" clId="{3E91158E-8286-4253-A735-49056CDD159B}" dt="2023-10-03T12:57:02.656" v="3718" actId="20577"/>
        <pc:sldMkLst>
          <pc:docMk/>
          <pc:sldMk cId="1674673560" sldId="401"/>
        </pc:sldMkLst>
      </pc:sldChg>
      <pc:sldChg chg="addSp delSp modSp mod ord setBg">
        <pc:chgData name="Dimitris Braoudakis" userId="303a3f38-6188-44eb-a100-255441c4025b" providerId="ADAL" clId="{3E91158E-8286-4253-A735-49056CDD159B}" dt="2023-10-06T15:02:44.369" v="8083" actId="21"/>
        <pc:sldMkLst>
          <pc:docMk/>
          <pc:sldMk cId="2717099493" sldId="1108"/>
        </pc:sldMkLst>
      </pc:sldChg>
      <pc:sldChg chg="addSp delSp modSp mod setBg modAnim">
        <pc:chgData name="Dimitris Braoudakis" userId="303a3f38-6188-44eb-a100-255441c4025b" providerId="ADAL" clId="{3E91158E-8286-4253-A735-49056CDD159B}" dt="2023-10-06T14:44:12.236" v="7989" actId="1076"/>
        <pc:sldMkLst>
          <pc:docMk/>
          <pc:sldMk cId="857894598" sldId="2578"/>
        </pc:sldMkLst>
      </pc:sldChg>
      <pc:sldChg chg="addSp delSp modSp del mod">
        <pc:chgData name="Dimitris Braoudakis" userId="303a3f38-6188-44eb-a100-255441c4025b" providerId="ADAL" clId="{3E91158E-8286-4253-A735-49056CDD159B}" dt="2023-10-06T14:33:07.362" v="7874" actId="2696"/>
        <pc:sldMkLst>
          <pc:docMk/>
          <pc:sldMk cId="1056700609" sldId="2579"/>
        </pc:sldMkLst>
      </pc:sldChg>
      <pc:sldChg chg="addSp delSp modSp del mod">
        <pc:chgData name="Dimitris Braoudakis" userId="303a3f38-6188-44eb-a100-255441c4025b" providerId="ADAL" clId="{3E91158E-8286-4253-A735-49056CDD159B}" dt="2023-10-06T14:39:03.803" v="7913" actId="2696"/>
        <pc:sldMkLst>
          <pc:docMk/>
          <pc:sldMk cId="3151976775" sldId="2580"/>
        </pc:sldMkLst>
      </pc:sldChg>
      <pc:sldChg chg="addSp delSp modSp del mod">
        <pc:chgData name="Dimitris Braoudakis" userId="303a3f38-6188-44eb-a100-255441c4025b" providerId="ADAL" clId="{3E91158E-8286-4253-A735-49056CDD159B}" dt="2023-10-06T14:46:48.096" v="8010" actId="2696"/>
        <pc:sldMkLst>
          <pc:docMk/>
          <pc:sldMk cId="3736149719" sldId="2581"/>
        </pc:sldMkLst>
      </pc:sldChg>
      <pc:sldChg chg="addSp modSp del mod">
        <pc:chgData name="Dimitris Braoudakis" userId="303a3f38-6188-44eb-a100-255441c4025b" providerId="ADAL" clId="{3E91158E-8286-4253-A735-49056CDD159B}" dt="2023-10-06T14:49:38.796" v="8028" actId="2696"/>
        <pc:sldMkLst>
          <pc:docMk/>
          <pc:sldMk cId="2049741913" sldId="2583"/>
        </pc:sldMkLst>
      </pc:sldChg>
      <pc:sldChg chg="addSp modSp add del mod">
        <pc:chgData name="Dimitris Braoudakis" userId="303a3f38-6188-44eb-a100-255441c4025b" providerId="ADAL" clId="{3E91158E-8286-4253-A735-49056CDD159B}" dt="2023-10-06T14:54:26.150" v="8051" actId="2696"/>
        <pc:sldMkLst>
          <pc:docMk/>
          <pc:sldMk cId="2358428167" sldId="2584"/>
        </pc:sldMkLst>
      </pc:sldChg>
      <pc:sldChg chg="modSp del mod">
        <pc:chgData name="Dimitris Braoudakis" userId="303a3f38-6188-44eb-a100-255441c4025b" providerId="ADAL" clId="{3E91158E-8286-4253-A735-49056CDD159B}" dt="2023-09-18T10:54:10.406" v="160" actId="2696"/>
        <pc:sldMkLst>
          <pc:docMk/>
          <pc:sldMk cId="1345440231" sldId="2585"/>
        </pc:sldMkLst>
      </pc:sldChg>
      <pc:sldChg chg="addSp modSp mod">
        <pc:chgData name="Dimitris Braoudakis" userId="303a3f38-6188-44eb-a100-255441c4025b" providerId="ADAL" clId="{3E91158E-8286-4253-A735-49056CDD159B}" dt="2023-10-06T14:20:33.376" v="7556" actId="1076"/>
        <pc:sldMkLst>
          <pc:docMk/>
          <pc:sldMk cId="1124879461" sldId="2586"/>
        </pc:sldMkLst>
      </pc:sldChg>
      <pc:sldChg chg="addSp modSp mod">
        <pc:chgData name="Dimitris Braoudakis" userId="303a3f38-6188-44eb-a100-255441c4025b" providerId="ADAL" clId="{3E91158E-8286-4253-A735-49056CDD159B}" dt="2023-10-06T14:20:23.644" v="7554" actId="1076"/>
        <pc:sldMkLst>
          <pc:docMk/>
          <pc:sldMk cId="1780551722" sldId="2587"/>
        </pc:sldMkLst>
      </pc:sldChg>
      <pc:sldChg chg="addSp modSp mod">
        <pc:chgData name="Dimitris Braoudakis" userId="303a3f38-6188-44eb-a100-255441c4025b" providerId="ADAL" clId="{3E91158E-8286-4253-A735-49056CDD159B}" dt="2023-10-06T14:20:20.023" v="7552" actId="1076"/>
        <pc:sldMkLst>
          <pc:docMk/>
          <pc:sldMk cId="3994351374" sldId="2588"/>
        </pc:sldMkLst>
      </pc:sldChg>
      <pc:sldChg chg="addSp modSp mod">
        <pc:chgData name="Dimitris Braoudakis" userId="303a3f38-6188-44eb-a100-255441c4025b" providerId="ADAL" clId="{3E91158E-8286-4253-A735-49056CDD159B}" dt="2023-10-06T14:20:15.646" v="7550" actId="1076"/>
        <pc:sldMkLst>
          <pc:docMk/>
          <pc:sldMk cId="622808635" sldId="2589"/>
        </pc:sldMkLst>
      </pc:sldChg>
      <pc:sldChg chg="addSp modSp mod">
        <pc:chgData name="Dimitris Braoudakis" userId="303a3f38-6188-44eb-a100-255441c4025b" providerId="ADAL" clId="{3E91158E-8286-4253-A735-49056CDD159B}" dt="2023-10-06T14:20:03.367" v="7548" actId="1076"/>
        <pc:sldMkLst>
          <pc:docMk/>
          <pc:sldMk cId="3484059881" sldId="2590"/>
        </pc:sldMkLst>
      </pc:sldChg>
      <pc:sldChg chg="addSp modSp mod">
        <pc:chgData name="Dimitris Braoudakis" userId="303a3f38-6188-44eb-a100-255441c4025b" providerId="ADAL" clId="{3E91158E-8286-4253-A735-49056CDD159B}" dt="2023-10-06T14:19:57.943" v="7546" actId="1076"/>
        <pc:sldMkLst>
          <pc:docMk/>
          <pc:sldMk cId="2691405056" sldId="2591"/>
        </pc:sldMkLst>
      </pc:sldChg>
      <pc:sldChg chg="addSp modSp mod">
        <pc:chgData name="Dimitris Braoudakis" userId="303a3f38-6188-44eb-a100-255441c4025b" providerId="ADAL" clId="{3E91158E-8286-4253-A735-49056CDD159B}" dt="2023-10-06T14:19:53.576" v="7544" actId="1076"/>
        <pc:sldMkLst>
          <pc:docMk/>
          <pc:sldMk cId="1442661318" sldId="2592"/>
        </pc:sldMkLst>
      </pc:sldChg>
      <pc:sldChg chg="addSp modSp mod">
        <pc:chgData name="Dimitris Braoudakis" userId="303a3f38-6188-44eb-a100-255441c4025b" providerId="ADAL" clId="{3E91158E-8286-4253-A735-49056CDD159B}" dt="2023-10-06T14:19:48.534" v="7542" actId="1076"/>
        <pc:sldMkLst>
          <pc:docMk/>
          <pc:sldMk cId="553839726" sldId="2593"/>
        </pc:sldMkLst>
      </pc:sldChg>
      <pc:sldChg chg="addSp modSp del mod">
        <pc:chgData name="Dimitris Braoudakis" userId="303a3f38-6188-44eb-a100-255441c4025b" providerId="ADAL" clId="{3E91158E-8286-4253-A735-49056CDD159B}" dt="2023-10-06T14:58:07.044" v="8082" actId="2696"/>
        <pc:sldMkLst>
          <pc:docMk/>
          <pc:sldMk cId="3604271175" sldId="2612"/>
        </pc:sldMkLst>
      </pc:sldChg>
      <pc:sldChg chg="modSp del mod">
        <pc:chgData name="Dimitris Braoudakis" userId="303a3f38-6188-44eb-a100-255441c4025b" providerId="ADAL" clId="{3E91158E-8286-4253-A735-49056CDD159B}" dt="2023-10-06T14:01:50.936" v="7064" actId="2696"/>
        <pc:sldMkLst>
          <pc:docMk/>
          <pc:sldMk cId="4153210304" sldId="2619"/>
        </pc:sldMkLst>
      </pc:sldChg>
      <pc:sldChg chg="modSp mod">
        <pc:chgData name="Dimitris Braoudakis" userId="303a3f38-6188-44eb-a100-255441c4025b" providerId="ADAL" clId="{3E91158E-8286-4253-A735-49056CDD159B}" dt="2023-10-02T09:44:52.863" v="726" actId="1076"/>
        <pc:sldMkLst>
          <pc:docMk/>
          <pc:sldMk cId="1834391284" sldId="2621"/>
        </pc:sldMkLst>
      </pc:sldChg>
      <pc:sldChg chg="modSp del mod">
        <pc:chgData name="Dimitris Braoudakis" userId="303a3f38-6188-44eb-a100-255441c4025b" providerId="ADAL" clId="{3E91158E-8286-4253-A735-49056CDD159B}" dt="2023-10-05T10:58:05.046" v="5510" actId="2696"/>
        <pc:sldMkLst>
          <pc:docMk/>
          <pc:sldMk cId="755385404" sldId="2622"/>
        </pc:sldMkLst>
      </pc:sldChg>
      <pc:sldChg chg="modSp mod modAnim">
        <pc:chgData name="Dimitris Braoudakis" userId="303a3f38-6188-44eb-a100-255441c4025b" providerId="ADAL" clId="{3E91158E-8286-4253-A735-49056CDD159B}" dt="2023-10-05T11:22:04.139" v="5565"/>
        <pc:sldMkLst>
          <pc:docMk/>
          <pc:sldMk cId="852490945" sldId="2623"/>
        </pc:sldMkLst>
      </pc:sldChg>
      <pc:sldChg chg="modSp mod modAnim">
        <pc:chgData name="Dimitris Braoudakis" userId="303a3f38-6188-44eb-a100-255441c4025b" providerId="ADAL" clId="{3E91158E-8286-4253-A735-49056CDD159B}" dt="2023-10-05T11:37:19.198" v="5748"/>
        <pc:sldMkLst>
          <pc:docMk/>
          <pc:sldMk cId="789857016" sldId="2624"/>
        </pc:sldMkLst>
      </pc:sldChg>
      <pc:sldChg chg="modSp mod modAnim">
        <pc:chgData name="Dimitris Braoudakis" userId="303a3f38-6188-44eb-a100-255441c4025b" providerId="ADAL" clId="{3E91158E-8286-4253-A735-49056CDD159B}" dt="2023-10-05T11:40:23.027" v="5795"/>
        <pc:sldMkLst>
          <pc:docMk/>
          <pc:sldMk cId="512635129" sldId="2625"/>
        </pc:sldMkLst>
      </pc:sldChg>
      <pc:sldChg chg="modSp mod modAnim">
        <pc:chgData name="Dimitris Braoudakis" userId="303a3f38-6188-44eb-a100-255441c4025b" providerId="ADAL" clId="{3E91158E-8286-4253-A735-49056CDD159B}" dt="2023-10-05T12:44:26.724" v="5818"/>
        <pc:sldMkLst>
          <pc:docMk/>
          <pc:sldMk cId="2022933983" sldId="2626"/>
        </pc:sldMkLst>
      </pc:sldChg>
      <pc:sldChg chg="modSp mod modAnim">
        <pc:chgData name="Dimitris Braoudakis" userId="303a3f38-6188-44eb-a100-255441c4025b" providerId="ADAL" clId="{3E91158E-8286-4253-A735-49056CDD159B}" dt="2023-10-05T12:45:02.375" v="5823"/>
        <pc:sldMkLst>
          <pc:docMk/>
          <pc:sldMk cId="939793285" sldId="2627"/>
        </pc:sldMkLst>
      </pc:sldChg>
      <pc:sldChg chg="addSp delSp modSp mod delDesignElem">
        <pc:chgData name="Dimitris Braoudakis" userId="303a3f38-6188-44eb-a100-255441c4025b" providerId="ADAL" clId="{3E91158E-8286-4253-A735-49056CDD159B}" dt="2023-10-03T11:40:34.742" v="3469" actId="1076"/>
        <pc:sldMkLst>
          <pc:docMk/>
          <pc:sldMk cId="3163541595" sldId="2628"/>
        </pc:sldMkLst>
      </pc:sldChg>
      <pc:sldChg chg="addSp delSp modSp mod modAnim">
        <pc:chgData name="Dimitris Braoudakis" userId="303a3f38-6188-44eb-a100-255441c4025b" providerId="ADAL" clId="{3E91158E-8286-4253-A735-49056CDD159B}" dt="2023-10-05T12:50:00.828" v="5824"/>
        <pc:sldMkLst>
          <pc:docMk/>
          <pc:sldMk cId="2522146410" sldId="2629"/>
        </pc:sldMkLst>
      </pc:sldChg>
      <pc:sldChg chg="addSp delSp modSp mod modAnim setClrOvrMap">
        <pc:chgData name="Dimitris Braoudakis" userId="303a3f38-6188-44eb-a100-255441c4025b" providerId="ADAL" clId="{3E91158E-8286-4253-A735-49056CDD159B}" dt="2023-10-05T12:50:12.984" v="5826"/>
        <pc:sldMkLst>
          <pc:docMk/>
          <pc:sldMk cId="632328819" sldId="2630"/>
        </pc:sldMkLst>
      </pc:sldChg>
      <pc:sldChg chg="addSp delSp modSp mod setBg modAnim">
        <pc:chgData name="Dimitris Braoudakis" userId="303a3f38-6188-44eb-a100-255441c4025b" providerId="ADAL" clId="{3E91158E-8286-4253-A735-49056CDD159B}" dt="2023-10-05T12:50:22.456" v="5828"/>
        <pc:sldMkLst>
          <pc:docMk/>
          <pc:sldMk cId="1262398133" sldId="2631"/>
        </pc:sldMkLst>
      </pc:sldChg>
      <pc:sldChg chg="addSp modSp mod modAnim setClrOvrMap">
        <pc:chgData name="Dimitris Braoudakis" userId="303a3f38-6188-44eb-a100-255441c4025b" providerId="ADAL" clId="{3E91158E-8286-4253-A735-49056CDD159B}" dt="2023-10-05T12:50:37.246" v="5830"/>
        <pc:sldMkLst>
          <pc:docMk/>
          <pc:sldMk cId="2664650854" sldId="2632"/>
        </pc:sldMkLst>
      </pc:sldChg>
      <pc:sldChg chg="addSp delSp modSp mod setBg modAnim">
        <pc:chgData name="Dimitris Braoudakis" userId="303a3f38-6188-44eb-a100-255441c4025b" providerId="ADAL" clId="{3E91158E-8286-4253-A735-49056CDD159B}" dt="2023-10-05T12:50:47.283" v="5832"/>
        <pc:sldMkLst>
          <pc:docMk/>
          <pc:sldMk cId="4261860433" sldId="2633"/>
        </pc:sldMkLst>
      </pc:sldChg>
      <pc:sldChg chg="addSp delSp modSp mod modAnim">
        <pc:chgData name="Dimitris Braoudakis" userId="303a3f38-6188-44eb-a100-255441c4025b" providerId="ADAL" clId="{3E91158E-8286-4253-A735-49056CDD159B}" dt="2023-10-05T12:50:58.459" v="5834"/>
        <pc:sldMkLst>
          <pc:docMk/>
          <pc:sldMk cId="3417657977" sldId="2634"/>
        </pc:sldMkLst>
      </pc:sldChg>
      <pc:sldChg chg="addSp modSp mod setBg modAnim">
        <pc:chgData name="Dimitris Braoudakis" userId="303a3f38-6188-44eb-a100-255441c4025b" providerId="ADAL" clId="{3E91158E-8286-4253-A735-49056CDD159B}" dt="2023-10-05T12:51:18.997" v="5836"/>
        <pc:sldMkLst>
          <pc:docMk/>
          <pc:sldMk cId="566397239" sldId="2635"/>
        </pc:sldMkLst>
      </pc:sldChg>
      <pc:sldChg chg="addSp modSp">
        <pc:chgData name="Dimitris Braoudakis" userId="303a3f38-6188-44eb-a100-255441c4025b" providerId="ADAL" clId="{3E91158E-8286-4253-A735-49056CDD159B}" dt="2023-10-03T11:52:18.094" v="3635"/>
        <pc:sldMkLst>
          <pc:docMk/>
          <pc:sldMk cId="3105508983" sldId="2637"/>
        </pc:sldMkLst>
      </pc:sldChg>
      <pc:sldChg chg="addSp modSp mod setBg modAnim">
        <pc:chgData name="Dimitris Braoudakis" userId="303a3f38-6188-44eb-a100-255441c4025b" providerId="ADAL" clId="{3E91158E-8286-4253-A735-49056CDD159B}" dt="2023-10-05T12:54:32.207" v="5871"/>
        <pc:sldMkLst>
          <pc:docMk/>
          <pc:sldMk cId="1969524233" sldId="2638"/>
        </pc:sldMkLst>
      </pc:sldChg>
      <pc:sldChg chg="addSp modSp mod">
        <pc:chgData name="Dimitris Braoudakis" userId="303a3f38-6188-44eb-a100-255441c4025b" providerId="ADAL" clId="{3E91158E-8286-4253-A735-49056CDD159B}" dt="2023-10-03T11:52:24.857" v="3638"/>
        <pc:sldMkLst>
          <pc:docMk/>
          <pc:sldMk cId="800152697" sldId="2639"/>
        </pc:sldMkLst>
      </pc:sldChg>
      <pc:sldChg chg="addSp delSp modSp mod setBg modAnim">
        <pc:chgData name="Dimitris Braoudakis" userId="303a3f38-6188-44eb-a100-255441c4025b" providerId="ADAL" clId="{3E91158E-8286-4253-A735-49056CDD159B}" dt="2023-10-05T12:54:42.007" v="5873"/>
        <pc:sldMkLst>
          <pc:docMk/>
          <pc:sldMk cId="1296349854" sldId="2640"/>
        </pc:sldMkLst>
      </pc:sldChg>
      <pc:sldChg chg="addSp modSp mod setBg">
        <pc:chgData name="Dimitris Braoudakis" userId="303a3f38-6188-44eb-a100-255441c4025b" providerId="ADAL" clId="{3E91158E-8286-4253-A735-49056CDD159B}" dt="2023-10-03T11:53:46.486" v="3654" actId="26606"/>
        <pc:sldMkLst>
          <pc:docMk/>
          <pc:sldMk cId="538904808" sldId="2641"/>
        </pc:sldMkLst>
      </pc:sldChg>
      <pc:sldChg chg="delSp modSp mod delDesignElem">
        <pc:chgData name="Dimitris Braoudakis" userId="303a3f38-6188-44eb-a100-255441c4025b" providerId="ADAL" clId="{3E91158E-8286-4253-A735-49056CDD159B}" dt="2023-10-03T11:00:18.793" v="2416"/>
        <pc:sldMkLst>
          <pc:docMk/>
          <pc:sldMk cId="881998742" sldId="2642"/>
        </pc:sldMkLst>
      </pc:sldChg>
      <pc:sldChg chg="modSp mod modAnim">
        <pc:chgData name="Dimitris Braoudakis" userId="303a3f38-6188-44eb-a100-255441c4025b" providerId="ADAL" clId="{3E91158E-8286-4253-A735-49056CDD159B}" dt="2023-10-05T12:58:29.671" v="5889"/>
        <pc:sldMkLst>
          <pc:docMk/>
          <pc:sldMk cId="3383455904" sldId="2643"/>
        </pc:sldMkLst>
      </pc:sldChg>
      <pc:sldChg chg="modSp mod">
        <pc:chgData name="Dimitris Braoudakis" userId="303a3f38-6188-44eb-a100-255441c4025b" providerId="ADAL" clId="{3E91158E-8286-4253-A735-49056CDD159B}" dt="2023-10-03T12:55:22.578" v="3691" actId="1076"/>
        <pc:sldMkLst>
          <pc:docMk/>
          <pc:sldMk cId="2289870454" sldId="2644"/>
        </pc:sldMkLst>
      </pc:sldChg>
      <pc:sldChg chg="modSp mod modAnim">
        <pc:chgData name="Dimitris Braoudakis" userId="303a3f38-6188-44eb-a100-255441c4025b" providerId="ADAL" clId="{3E91158E-8286-4253-A735-49056CDD159B}" dt="2023-10-05T13:07:27.219" v="5912"/>
        <pc:sldMkLst>
          <pc:docMk/>
          <pc:sldMk cId="1045132174" sldId="2645"/>
        </pc:sldMkLst>
      </pc:sldChg>
      <pc:sldChg chg="addSp modSp mod modAnim">
        <pc:chgData name="Dimitris Braoudakis" userId="303a3f38-6188-44eb-a100-255441c4025b" providerId="ADAL" clId="{3E91158E-8286-4253-A735-49056CDD159B}" dt="2023-10-05T13:16:12.070" v="5994" actId="1076"/>
        <pc:sldMkLst>
          <pc:docMk/>
          <pc:sldMk cId="4255956510" sldId="2646"/>
        </pc:sldMkLst>
      </pc:sldChg>
      <pc:sldChg chg="modSp mod modAnim">
        <pc:chgData name="Dimitris Braoudakis" userId="303a3f38-6188-44eb-a100-255441c4025b" providerId="ADAL" clId="{3E91158E-8286-4253-A735-49056CDD159B}" dt="2023-10-05T13:19:48.467" v="6008"/>
        <pc:sldMkLst>
          <pc:docMk/>
          <pc:sldMk cId="1653233014" sldId="2647"/>
        </pc:sldMkLst>
      </pc:sldChg>
      <pc:sldChg chg="modSp mod">
        <pc:chgData name="Dimitris Braoudakis" userId="303a3f38-6188-44eb-a100-255441c4025b" providerId="ADAL" clId="{3E91158E-8286-4253-A735-49056CDD159B}" dt="2023-10-02T13:59:09.234" v="1494" actId="1076"/>
        <pc:sldMkLst>
          <pc:docMk/>
          <pc:sldMk cId="1645618588" sldId="2648"/>
        </pc:sldMkLst>
      </pc:sldChg>
      <pc:sldChg chg="modSp mod modAnim">
        <pc:chgData name="Dimitris Braoudakis" userId="303a3f38-6188-44eb-a100-255441c4025b" providerId="ADAL" clId="{3E91158E-8286-4253-A735-49056CDD159B}" dt="2023-10-05T13:23:40.287" v="6017"/>
        <pc:sldMkLst>
          <pc:docMk/>
          <pc:sldMk cId="1322395807" sldId="2649"/>
        </pc:sldMkLst>
      </pc:sldChg>
      <pc:sldChg chg="modSp mod modAnim">
        <pc:chgData name="Dimitris Braoudakis" userId="303a3f38-6188-44eb-a100-255441c4025b" providerId="ADAL" clId="{3E91158E-8286-4253-A735-49056CDD159B}" dt="2023-10-05T13:25:21.979" v="6042"/>
        <pc:sldMkLst>
          <pc:docMk/>
          <pc:sldMk cId="1725214268" sldId="2650"/>
        </pc:sldMkLst>
      </pc:sldChg>
      <pc:sldChg chg="modSp mod modAnim">
        <pc:chgData name="Dimitris Braoudakis" userId="303a3f38-6188-44eb-a100-255441c4025b" providerId="ADAL" clId="{3E91158E-8286-4253-A735-49056CDD159B}" dt="2023-10-05T13:27:34.329" v="6071"/>
        <pc:sldMkLst>
          <pc:docMk/>
          <pc:sldMk cId="2495506397" sldId="2651"/>
        </pc:sldMkLst>
      </pc:sldChg>
      <pc:sldChg chg="modSp mod modAnim">
        <pc:chgData name="Dimitris Braoudakis" userId="303a3f38-6188-44eb-a100-255441c4025b" providerId="ADAL" clId="{3E91158E-8286-4253-A735-49056CDD159B}" dt="2023-10-05T13:29:12.923" v="6084"/>
        <pc:sldMkLst>
          <pc:docMk/>
          <pc:sldMk cId="1917494512" sldId="2652"/>
        </pc:sldMkLst>
      </pc:sldChg>
      <pc:sldChg chg="addSp delSp modSp mod setBg modAnim delDesignElem">
        <pc:chgData name="Dimitris Braoudakis" userId="303a3f38-6188-44eb-a100-255441c4025b" providerId="ADAL" clId="{3E91158E-8286-4253-A735-49056CDD159B}" dt="2023-10-05T13:29:36.228" v="6086"/>
        <pc:sldMkLst>
          <pc:docMk/>
          <pc:sldMk cId="4050288451" sldId="2653"/>
        </pc:sldMkLst>
      </pc:sldChg>
      <pc:sldChg chg="addSp delSp modSp mod modAnim delDesignElem">
        <pc:chgData name="Dimitris Braoudakis" userId="303a3f38-6188-44eb-a100-255441c4025b" providerId="ADAL" clId="{3E91158E-8286-4253-A735-49056CDD159B}" dt="2023-10-05T13:29:46.534" v="6088"/>
        <pc:sldMkLst>
          <pc:docMk/>
          <pc:sldMk cId="2608355405" sldId="2654"/>
        </pc:sldMkLst>
      </pc:sldChg>
      <pc:sldChg chg="modSp mod modAnim">
        <pc:chgData name="Dimitris Braoudakis" userId="303a3f38-6188-44eb-a100-255441c4025b" providerId="ADAL" clId="{3E91158E-8286-4253-A735-49056CDD159B}" dt="2023-10-05T13:31:45.531" v="6173"/>
        <pc:sldMkLst>
          <pc:docMk/>
          <pc:sldMk cId="3410610244" sldId="2655"/>
        </pc:sldMkLst>
      </pc:sldChg>
      <pc:sldChg chg="addSp delSp modSp mod modAnim">
        <pc:chgData name="Dimitris Braoudakis" userId="303a3f38-6188-44eb-a100-255441c4025b" providerId="ADAL" clId="{3E91158E-8286-4253-A735-49056CDD159B}" dt="2023-10-05T13:32:21.789" v="6175"/>
        <pc:sldMkLst>
          <pc:docMk/>
          <pc:sldMk cId="4037764180" sldId="2656"/>
        </pc:sldMkLst>
      </pc:sldChg>
      <pc:sldChg chg="modSp mod modAnim">
        <pc:chgData name="Dimitris Braoudakis" userId="303a3f38-6188-44eb-a100-255441c4025b" providerId="ADAL" clId="{3E91158E-8286-4253-A735-49056CDD159B}" dt="2023-10-05T13:32:35.796" v="6177"/>
        <pc:sldMkLst>
          <pc:docMk/>
          <pc:sldMk cId="3638634588" sldId="2657"/>
        </pc:sldMkLst>
      </pc:sldChg>
      <pc:sldChg chg="addSp delSp modSp mod">
        <pc:chgData name="Dimitris Braoudakis" userId="303a3f38-6188-44eb-a100-255441c4025b" providerId="ADAL" clId="{3E91158E-8286-4253-A735-49056CDD159B}" dt="2023-10-03T13:28:53.421" v="3812" actId="26606"/>
        <pc:sldMkLst>
          <pc:docMk/>
          <pc:sldMk cId="987621853" sldId="2658"/>
        </pc:sldMkLst>
      </pc:sldChg>
      <pc:sldChg chg="modSp mod modAnim">
        <pc:chgData name="Dimitris Braoudakis" userId="303a3f38-6188-44eb-a100-255441c4025b" providerId="ADAL" clId="{3E91158E-8286-4253-A735-49056CDD159B}" dt="2023-10-05T13:34:49.252" v="6192"/>
        <pc:sldMkLst>
          <pc:docMk/>
          <pc:sldMk cId="1421722225" sldId="2659"/>
        </pc:sldMkLst>
      </pc:sldChg>
      <pc:sldChg chg="modSp mod modAnim">
        <pc:chgData name="Dimitris Braoudakis" userId="303a3f38-6188-44eb-a100-255441c4025b" providerId="ADAL" clId="{3E91158E-8286-4253-A735-49056CDD159B}" dt="2023-10-05T13:35:15.757" v="6194"/>
        <pc:sldMkLst>
          <pc:docMk/>
          <pc:sldMk cId="2262469173" sldId="2660"/>
        </pc:sldMkLst>
      </pc:sldChg>
      <pc:sldChg chg="addSp modSp mod modAnim">
        <pc:chgData name="Dimitris Braoudakis" userId="303a3f38-6188-44eb-a100-255441c4025b" providerId="ADAL" clId="{3E91158E-8286-4253-A735-49056CDD159B}" dt="2023-10-05T13:35:34.628" v="6196"/>
        <pc:sldMkLst>
          <pc:docMk/>
          <pc:sldMk cId="409893758" sldId="2661"/>
        </pc:sldMkLst>
      </pc:sldChg>
      <pc:sldChg chg="modSp mod modAnim">
        <pc:chgData name="Dimitris Braoudakis" userId="303a3f38-6188-44eb-a100-255441c4025b" providerId="ADAL" clId="{3E91158E-8286-4253-A735-49056CDD159B}" dt="2023-10-05T13:35:51.906" v="6199"/>
        <pc:sldMkLst>
          <pc:docMk/>
          <pc:sldMk cId="3561498876" sldId="2662"/>
        </pc:sldMkLst>
      </pc:sldChg>
      <pc:sldChg chg="modSp mod">
        <pc:chgData name="Dimitris Braoudakis" userId="303a3f38-6188-44eb-a100-255441c4025b" providerId="ADAL" clId="{3E91158E-8286-4253-A735-49056CDD159B}" dt="2023-10-02T14:47:30.826" v="1744" actId="1076"/>
        <pc:sldMkLst>
          <pc:docMk/>
          <pc:sldMk cId="1943427557" sldId="2663"/>
        </pc:sldMkLst>
      </pc:sldChg>
      <pc:sldChg chg="addSp delSp modSp mod setBg delDesignElem">
        <pc:chgData name="Dimitris Braoudakis" userId="303a3f38-6188-44eb-a100-255441c4025b" providerId="ADAL" clId="{3E91158E-8286-4253-A735-49056CDD159B}" dt="2023-10-04T09:27:58.182" v="4003" actId="1076"/>
        <pc:sldMkLst>
          <pc:docMk/>
          <pc:sldMk cId="0" sldId="2664"/>
        </pc:sldMkLst>
      </pc:sldChg>
      <pc:sldChg chg="addSp modSp mod">
        <pc:chgData name="Dimitris Braoudakis" userId="303a3f38-6188-44eb-a100-255441c4025b" providerId="ADAL" clId="{3E91158E-8286-4253-A735-49056CDD159B}" dt="2023-10-04T09:39:27.908" v="4008" actId="1076"/>
        <pc:sldMkLst>
          <pc:docMk/>
          <pc:sldMk cId="2724238400" sldId="2665"/>
        </pc:sldMkLst>
      </pc:sldChg>
      <pc:sldChg chg="addSp delSp modSp mod">
        <pc:chgData name="Dimitris Braoudakis" userId="303a3f38-6188-44eb-a100-255441c4025b" providerId="ADAL" clId="{3E91158E-8286-4253-A735-49056CDD159B}" dt="2023-10-05T08:50:57.341" v="4768" actId="14100"/>
        <pc:sldMkLst>
          <pc:docMk/>
          <pc:sldMk cId="2797327622" sldId="2666"/>
        </pc:sldMkLst>
      </pc:sldChg>
      <pc:sldChg chg="modSp mod">
        <pc:chgData name="Dimitris Braoudakis" userId="303a3f38-6188-44eb-a100-255441c4025b" providerId="ADAL" clId="{3E91158E-8286-4253-A735-49056CDD159B}" dt="2023-10-03T07:51:42.256" v="2029" actId="404"/>
        <pc:sldMkLst>
          <pc:docMk/>
          <pc:sldMk cId="1800947056" sldId="2667"/>
        </pc:sldMkLst>
      </pc:sldChg>
      <pc:sldChg chg="addSp modSp mod setBg">
        <pc:chgData name="Dimitris Braoudakis" userId="303a3f38-6188-44eb-a100-255441c4025b" providerId="ADAL" clId="{3E91158E-8286-4253-A735-49056CDD159B}" dt="2023-10-04T10:01:37.136" v="4276" actId="1076"/>
        <pc:sldMkLst>
          <pc:docMk/>
          <pc:sldMk cId="3787988756" sldId="2668"/>
        </pc:sldMkLst>
      </pc:sldChg>
      <pc:sldChg chg="addSp delSp modSp mod setBg">
        <pc:chgData name="Dimitris Braoudakis" userId="303a3f38-6188-44eb-a100-255441c4025b" providerId="ADAL" clId="{3E91158E-8286-4253-A735-49056CDD159B}" dt="2023-10-05T09:42:53.122" v="5259" actId="1076"/>
        <pc:sldMkLst>
          <pc:docMk/>
          <pc:sldMk cId="3538430745" sldId="2669"/>
        </pc:sldMkLst>
      </pc:sldChg>
      <pc:sldChg chg="addSp delSp modSp mod setBg">
        <pc:chgData name="Dimitris Braoudakis" userId="303a3f38-6188-44eb-a100-255441c4025b" providerId="ADAL" clId="{3E91158E-8286-4253-A735-49056CDD159B}" dt="2023-10-04T10:07:44.349" v="4310" actId="12100"/>
        <pc:sldMkLst>
          <pc:docMk/>
          <pc:sldMk cId="1555434059" sldId="2670"/>
        </pc:sldMkLst>
      </pc:sldChg>
      <pc:sldChg chg="modSp mod">
        <pc:chgData name="Dimitris Braoudakis" userId="303a3f38-6188-44eb-a100-255441c4025b" providerId="ADAL" clId="{3E91158E-8286-4253-A735-49056CDD159B}" dt="2023-10-05T08:52:12.393" v="4774" actId="1076"/>
        <pc:sldMkLst>
          <pc:docMk/>
          <pc:sldMk cId="2353549402" sldId="2671"/>
        </pc:sldMkLst>
      </pc:sldChg>
      <pc:sldChg chg="addSp delSp modSp mod setBg">
        <pc:chgData name="Dimitris Braoudakis" userId="303a3f38-6188-44eb-a100-255441c4025b" providerId="ADAL" clId="{3E91158E-8286-4253-A735-49056CDD159B}" dt="2023-10-04T10:08:03.515" v="4312" actId="26606"/>
        <pc:sldMkLst>
          <pc:docMk/>
          <pc:sldMk cId="4093917592" sldId="2672"/>
        </pc:sldMkLst>
      </pc:sldChg>
      <pc:sldChg chg="modSp mod">
        <pc:chgData name="Dimitris Braoudakis" userId="303a3f38-6188-44eb-a100-255441c4025b" providerId="ADAL" clId="{3E91158E-8286-4253-A735-49056CDD159B}" dt="2023-10-03T07:56:17.556" v="2076" actId="404"/>
        <pc:sldMkLst>
          <pc:docMk/>
          <pc:sldMk cId="2238691461" sldId="2673"/>
        </pc:sldMkLst>
      </pc:sldChg>
      <pc:sldChg chg="addSp delSp modSp mod">
        <pc:chgData name="Dimitris Braoudakis" userId="303a3f38-6188-44eb-a100-255441c4025b" providerId="ADAL" clId="{3E91158E-8286-4253-A735-49056CDD159B}" dt="2023-10-05T09:43:15.504" v="5261"/>
        <pc:sldMkLst>
          <pc:docMk/>
          <pc:sldMk cId="3996122010" sldId="2674"/>
        </pc:sldMkLst>
      </pc:sldChg>
      <pc:sldChg chg="addSp delSp modSp mod">
        <pc:chgData name="Dimitris Braoudakis" userId="303a3f38-6188-44eb-a100-255441c4025b" providerId="ADAL" clId="{3E91158E-8286-4253-A735-49056CDD159B}" dt="2023-10-05T09:43:22.228" v="5263"/>
        <pc:sldMkLst>
          <pc:docMk/>
          <pc:sldMk cId="4099342302" sldId="2675"/>
        </pc:sldMkLst>
      </pc:sldChg>
      <pc:sldChg chg="addSp delSp modSp mod setBg">
        <pc:chgData name="Dimitris Braoudakis" userId="303a3f38-6188-44eb-a100-255441c4025b" providerId="ADAL" clId="{3E91158E-8286-4253-A735-49056CDD159B}" dt="2023-10-04T10:12:03" v="4351"/>
        <pc:sldMkLst>
          <pc:docMk/>
          <pc:sldMk cId="2202641899" sldId="2676"/>
        </pc:sldMkLst>
      </pc:sldChg>
      <pc:sldChg chg="addSp modSp mod setBg">
        <pc:chgData name="Dimitris Braoudakis" userId="303a3f38-6188-44eb-a100-255441c4025b" providerId="ADAL" clId="{3E91158E-8286-4253-A735-49056CDD159B}" dt="2023-10-05T09:43:29.873" v="5264" actId="14100"/>
        <pc:sldMkLst>
          <pc:docMk/>
          <pc:sldMk cId="3998277951" sldId="2677"/>
        </pc:sldMkLst>
      </pc:sldChg>
      <pc:sldChg chg="modSp mod">
        <pc:chgData name="Dimitris Braoudakis" userId="303a3f38-6188-44eb-a100-255441c4025b" providerId="ADAL" clId="{3E91158E-8286-4253-A735-49056CDD159B}" dt="2023-10-04T10:13:48.866" v="4361" actId="1076"/>
        <pc:sldMkLst>
          <pc:docMk/>
          <pc:sldMk cId="3922559273" sldId="2678"/>
        </pc:sldMkLst>
      </pc:sldChg>
      <pc:sldChg chg="addSp delSp modSp mod">
        <pc:chgData name="Dimitris Braoudakis" userId="303a3f38-6188-44eb-a100-255441c4025b" providerId="ADAL" clId="{3E91158E-8286-4253-A735-49056CDD159B}" dt="2023-10-05T09:43:49.148" v="5266"/>
        <pc:sldMkLst>
          <pc:docMk/>
          <pc:sldMk cId="935840596" sldId="2679"/>
        </pc:sldMkLst>
      </pc:sldChg>
      <pc:sldChg chg="modSp mod">
        <pc:chgData name="Dimitris Braoudakis" userId="303a3f38-6188-44eb-a100-255441c4025b" providerId="ADAL" clId="{3E91158E-8286-4253-A735-49056CDD159B}" dt="2023-10-04T10:14:22.859" v="4363" actId="1076"/>
        <pc:sldMkLst>
          <pc:docMk/>
          <pc:sldMk cId="3938454148" sldId="2680"/>
        </pc:sldMkLst>
      </pc:sldChg>
      <pc:sldChg chg="modSp mod">
        <pc:chgData name="Dimitris Braoudakis" userId="303a3f38-6188-44eb-a100-255441c4025b" providerId="ADAL" clId="{3E91158E-8286-4253-A735-49056CDD159B}" dt="2023-10-05T08:52:45.451" v="4775" actId="1076"/>
        <pc:sldMkLst>
          <pc:docMk/>
          <pc:sldMk cId="3106039722" sldId="2681"/>
        </pc:sldMkLst>
      </pc:sldChg>
      <pc:sldChg chg="modSp mod">
        <pc:chgData name="Dimitris Braoudakis" userId="303a3f38-6188-44eb-a100-255441c4025b" providerId="ADAL" clId="{3E91158E-8286-4253-A735-49056CDD159B}" dt="2023-10-04T10:14:45.249" v="4366" actId="1076"/>
        <pc:sldMkLst>
          <pc:docMk/>
          <pc:sldMk cId="4291289759" sldId="2682"/>
        </pc:sldMkLst>
      </pc:sldChg>
      <pc:sldChg chg="modSp mod">
        <pc:chgData name="Dimitris Braoudakis" userId="303a3f38-6188-44eb-a100-255441c4025b" providerId="ADAL" clId="{3E91158E-8286-4253-A735-49056CDD159B}" dt="2023-10-04T10:15:05.847" v="4371" actId="1076"/>
        <pc:sldMkLst>
          <pc:docMk/>
          <pc:sldMk cId="3299079674" sldId="2683"/>
        </pc:sldMkLst>
      </pc:sldChg>
      <pc:sldChg chg="addSp modSp mod setBg">
        <pc:chgData name="Dimitris Braoudakis" userId="303a3f38-6188-44eb-a100-255441c4025b" providerId="ADAL" clId="{3E91158E-8286-4253-A735-49056CDD159B}" dt="2023-10-04T10:16:25.643" v="4372" actId="26606"/>
        <pc:sldMkLst>
          <pc:docMk/>
          <pc:sldMk cId="785820768" sldId="2684"/>
        </pc:sldMkLst>
      </pc:sldChg>
      <pc:sldChg chg="addSp modSp mod setBg">
        <pc:chgData name="Dimitris Braoudakis" userId="303a3f38-6188-44eb-a100-255441c4025b" providerId="ADAL" clId="{3E91158E-8286-4253-A735-49056CDD159B}" dt="2023-10-04T10:17:56.191" v="4381" actId="1076"/>
        <pc:sldMkLst>
          <pc:docMk/>
          <pc:sldMk cId="970165626" sldId="2685"/>
        </pc:sldMkLst>
      </pc:sldChg>
      <pc:sldChg chg="addSp delSp modSp mod setBg">
        <pc:chgData name="Dimitris Braoudakis" userId="303a3f38-6188-44eb-a100-255441c4025b" providerId="ADAL" clId="{3E91158E-8286-4253-A735-49056CDD159B}" dt="2023-10-04T10:19:40.918" v="4383" actId="26606"/>
        <pc:sldMkLst>
          <pc:docMk/>
          <pc:sldMk cId="2891338434" sldId="2686"/>
        </pc:sldMkLst>
      </pc:sldChg>
      <pc:sldChg chg="addSp modSp mod setBg">
        <pc:chgData name="Dimitris Braoudakis" userId="303a3f38-6188-44eb-a100-255441c4025b" providerId="ADAL" clId="{3E91158E-8286-4253-A735-49056CDD159B}" dt="2023-10-04T10:19:59.299" v="4386" actId="1076"/>
        <pc:sldMkLst>
          <pc:docMk/>
          <pc:sldMk cId="3067480300" sldId="2687"/>
        </pc:sldMkLst>
      </pc:sldChg>
      <pc:sldChg chg="addSp delSp modSp mod setBg">
        <pc:chgData name="Dimitris Braoudakis" userId="303a3f38-6188-44eb-a100-255441c4025b" providerId="ADAL" clId="{3E91158E-8286-4253-A735-49056CDD159B}" dt="2023-10-03T11:10:40.351" v="2514"/>
        <pc:sldMkLst>
          <pc:docMk/>
          <pc:sldMk cId="2291123673" sldId="2688"/>
        </pc:sldMkLst>
      </pc:sldChg>
      <pc:sldChg chg="addSp delSp modSp mod addAnim delAnim">
        <pc:chgData name="Dimitris Braoudakis" userId="303a3f38-6188-44eb-a100-255441c4025b" providerId="ADAL" clId="{3E91158E-8286-4253-A735-49056CDD159B}" dt="2023-10-05T09:10:00.778" v="4945" actId="403"/>
        <pc:sldMkLst>
          <pc:docMk/>
          <pc:sldMk cId="2150095583" sldId="2689"/>
        </pc:sldMkLst>
      </pc:sldChg>
      <pc:sldChg chg="addSp delSp modSp mod">
        <pc:chgData name="Dimitris Braoudakis" userId="303a3f38-6188-44eb-a100-255441c4025b" providerId="ADAL" clId="{3E91158E-8286-4253-A735-49056CDD159B}" dt="2023-10-05T09:23:44.326" v="5083" actId="123"/>
        <pc:sldMkLst>
          <pc:docMk/>
          <pc:sldMk cId="1767744557" sldId="2690"/>
        </pc:sldMkLst>
      </pc:sldChg>
      <pc:sldChg chg="addSp delSp modSp mod">
        <pc:chgData name="Dimitris Braoudakis" userId="303a3f38-6188-44eb-a100-255441c4025b" providerId="ADAL" clId="{3E91158E-8286-4253-A735-49056CDD159B}" dt="2023-10-05T09:23:24.406" v="5080" actId="1076"/>
        <pc:sldMkLst>
          <pc:docMk/>
          <pc:sldMk cId="3785663960" sldId="2692"/>
        </pc:sldMkLst>
      </pc:sldChg>
      <pc:sldChg chg="addSp delSp modSp mod">
        <pc:chgData name="Dimitris Braoudakis" userId="303a3f38-6188-44eb-a100-255441c4025b" providerId="ADAL" clId="{3E91158E-8286-4253-A735-49056CDD159B}" dt="2023-10-05T09:27:02.988" v="5125" actId="1076"/>
        <pc:sldMkLst>
          <pc:docMk/>
          <pc:sldMk cId="856552522" sldId="2693"/>
        </pc:sldMkLst>
      </pc:sldChg>
      <pc:sldChg chg="addSp modSp mod setBg">
        <pc:chgData name="Dimitris Braoudakis" userId="303a3f38-6188-44eb-a100-255441c4025b" providerId="ADAL" clId="{3E91158E-8286-4253-A735-49056CDD159B}" dt="2023-10-05T09:44:45.972" v="5267" actId="18714"/>
        <pc:sldMkLst>
          <pc:docMk/>
          <pc:sldMk cId="124235496" sldId="2694"/>
        </pc:sldMkLst>
      </pc:sldChg>
      <pc:sldChg chg="addSp delSp modSp mod delDesignElem">
        <pc:chgData name="Dimitris Braoudakis" userId="303a3f38-6188-44eb-a100-255441c4025b" providerId="ADAL" clId="{3E91158E-8286-4253-A735-49056CDD159B}" dt="2023-10-05T09:32:49.891" v="5166" actId="1076"/>
        <pc:sldMkLst>
          <pc:docMk/>
          <pc:sldMk cId="888028780" sldId="2695"/>
        </pc:sldMkLst>
      </pc:sldChg>
      <pc:sldChg chg="modSp mod">
        <pc:chgData name="Dimitris Braoudakis" userId="303a3f38-6188-44eb-a100-255441c4025b" providerId="ADAL" clId="{3E91158E-8286-4253-A735-49056CDD159B}" dt="2023-10-03T09:03:42.810" v="2256" actId="1076"/>
        <pc:sldMkLst>
          <pc:docMk/>
          <pc:sldMk cId="3920425055" sldId="2696"/>
        </pc:sldMkLst>
      </pc:sldChg>
      <pc:sldChg chg="addSp delSp modSp mod setBg addAnim delAnim">
        <pc:chgData name="Dimitris Braoudakis" userId="303a3f38-6188-44eb-a100-255441c4025b" providerId="ADAL" clId="{3E91158E-8286-4253-A735-49056CDD159B}" dt="2023-10-03T13:48:15.670" v="3865" actId="1076"/>
        <pc:sldMkLst>
          <pc:docMk/>
          <pc:sldMk cId="3894801907" sldId="2699"/>
        </pc:sldMkLst>
      </pc:sldChg>
      <pc:sldChg chg="addSp delSp modSp mod setBg">
        <pc:chgData name="Dimitris Braoudakis" userId="303a3f38-6188-44eb-a100-255441c4025b" providerId="ADAL" clId="{3E91158E-8286-4253-A735-49056CDD159B}" dt="2023-10-05T09:39:20.528" v="5242" actId="1076"/>
        <pc:sldMkLst>
          <pc:docMk/>
          <pc:sldMk cId="2836970820" sldId="2700"/>
        </pc:sldMkLst>
      </pc:sldChg>
      <pc:sldChg chg="addSp delSp modSp mod modAnim delDesignElem">
        <pc:chgData name="Dimitris Braoudakis" userId="303a3f38-6188-44eb-a100-255441c4025b" providerId="ADAL" clId="{3E91158E-8286-4253-A735-49056CDD159B}" dt="2023-10-06T13:19:18.980" v="6857"/>
        <pc:sldMkLst>
          <pc:docMk/>
          <pc:sldMk cId="2200574171" sldId="2701"/>
        </pc:sldMkLst>
      </pc:sldChg>
      <pc:sldChg chg="addSp delSp modSp mod modAnim">
        <pc:chgData name="Dimitris Braoudakis" userId="303a3f38-6188-44eb-a100-255441c4025b" providerId="ADAL" clId="{3E91158E-8286-4253-A735-49056CDD159B}" dt="2023-10-06T13:19:37.420" v="6859"/>
        <pc:sldMkLst>
          <pc:docMk/>
          <pc:sldMk cId="3789382214" sldId="2702"/>
        </pc:sldMkLst>
      </pc:sldChg>
      <pc:sldChg chg="addSp delSp modSp mod modAnim setClrOvrMap">
        <pc:chgData name="Dimitris Braoudakis" userId="303a3f38-6188-44eb-a100-255441c4025b" providerId="ADAL" clId="{3E91158E-8286-4253-A735-49056CDD159B}" dt="2023-10-06T13:14:14.363" v="6808"/>
        <pc:sldMkLst>
          <pc:docMk/>
          <pc:sldMk cId="1170779325" sldId="2703"/>
        </pc:sldMkLst>
      </pc:sldChg>
      <pc:sldChg chg="addSp modSp mod">
        <pc:chgData name="Dimitris Braoudakis" userId="303a3f38-6188-44eb-a100-255441c4025b" providerId="ADAL" clId="{3E91158E-8286-4253-A735-49056CDD159B}" dt="2023-10-05T09:40:48.959" v="5248" actId="14100"/>
        <pc:sldMkLst>
          <pc:docMk/>
          <pc:sldMk cId="1086396713" sldId="2704"/>
        </pc:sldMkLst>
      </pc:sldChg>
      <pc:sldChg chg="modSp mod">
        <pc:chgData name="Dimitris Braoudakis" userId="303a3f38-6188-44eb-a100-255441c4025b" providerId="ADAL" clId="{3E91158E-8286-4253-A735-49056CDD159B}" dt="2023-10-05T09:40:53.562" v="5249" actId="14100"/>
        <pc:sldMkLst>
          <pc:docMk/>
          <pc:sldMk cId="1842967210" sldId="2705"/>
        </pc:sldMkLst>
      </pc:sldChg>
      <pc:sldChg chg="delSp modSp mod">
        <pc:chgData name="Dimitris Braoudakis" userId="303a3f38-6188-44eb-a100-255441c4025b" providerId="ADAL" clId="{3E91158E-8286-4253-A735-49056CDD159B}" dt="2023-10-03T14:16:37.498" v="3917" actId="207"/>
        <pc:sldMkLst>
          <pc:docMk/>
          <pc:sldMk cId="1386706664" sldId="2708"/>
        </pc:sldMkLst>
      </pc:sldChg>
      <pc:sldChg chg="addSp delSp modSp mod">
        <pc:chgData name="Dimitris Braoudakis" userId="303a3f38-6188-44eb-a100-255441c4025b" providerId="ADAL" clId="{3E91158E-8286-4253-A735-49056CDD159B}" dt="2023-10-05T09:41:07.533" v="5251"/>
        <pc:sldMkLst>
          <pc:docMk/>
          <pc:sldMk cId="247772278" sldId="2709"/>
        </pc:sldMkLst>
      </pc:sldChg>
      <pc:sldChg chg="addSp delSp modSp mod">
        <pc:chgData name="Dimitris Braoudakis" userId="303a3f38-6188-44eb-a100-255441c4025b" providerId="ADAL" clId="{3E91158E-8286-4253-A735-49056CDD159B}" dt="2023-10-05T09:41:13.212" v="5253"/>
        <pc:sldMkLst>
          <pc:docMk/>
          <pc:sldMk cId="3102101691" sldId="2710"/>
        </pc:sldMkLst>
      </pc:sldChg>
      <pc:sldChg chg="modSp mod setBg">
        <pc:chgData name="Dimitris Braoudakis" userId="303a3f38-6188-44eb-a100-255441c4025b" providerId="ADAL" clId="{3E91158E-8286-4253-A735-49056CDD159B}" dt="2023-10-03T11:30:22.098" v="3343" actId="20577"/>
        <pc:sldMkLst>
          <pc:docMk/>
          <pc:sldMk cId="560087243" sldId="2712"/>
        </pc:sldMkLst>
      </pc:sldChg>
      <pc:sldChg chg="addSp delSp modSp mod setBg">
        <pc:chgData name="Dimitris Braoudakis" userId="303a3f38-6188-44eb-a100-255441c4025b" providerId="ADAL" clId="{3E91158E-8286-4253-A735-49056CDD159B}" dt="2023-10-03T11:28:51.436" v="3235" actId="21"/>
        <pc:sldMkLst>
          <pc:docMk/>
          <pc:sldMk cId="4008212020" sldId="2713"/>
        </pc:sldMkLst>
      </pc:sldChg>
      <pc:sldChg chg="modSp mod setBg">
        <pc:chgData name="Dimitris Braoudakis" userId="303a3f38-6188-44eb-a100-255441c4025b" providerId="ADAL" clId="{3E91158E-8286-4253-A735-49056CDD159B}" dt="2023-10-03T11:37:37.315" v="3442"/>
        <pc:sldMkLst>
          <pc:docMk/>
          <pc:sldMk cId="2829458267" sldId="2714"/>
        </pc:sldMkLst>
      </pc:sldChg>
      <pc:sldChg chg="modSp mod setBg">
        <pc:chgData name="Dimitris Braoudakis" userId="303a3f38-6188-44eb-a100-255441c4025b" providerId="ADAL" clId="{3E91158E-8286-4253-A735-49056CDD159B}" dt="2023-10-03T11:49:46.749" v="3613"/>
        <pc:sldMkLst>
          <pc:docMk/>
          <pc:sldMk cId="1353664244" sldId="2715"/>
        </pc:sldMkLst>
      </pc:sldChg>
      <pc:sldChg chg="modSp mod setBg">
        <pc:chgData name="Dimitris Braoudakis" userId="303a3f38-6188-44eb-a100-255441c4025b" providerId="ADAL" clId="{3E91158E-8286-4253-A735-49056CDD159B}" dt="2023-10-03T11:54:30.733" v="3670"/>
        <pc:sldMkLst>
          <pc:docMk/>
          <pc:sldMk cId="2700024371" sldId="2716"/>
        </pc:sldMkLst>
      </pc:sldChg>
      <pc:sldChg chg="modSp mod setBg">
        <pc:chgData name="Dimitris Braoudakis" userId="303a3f38-6188-44eb-a100-255441c4025b" providerId="ADAL" clId="{3E91158E-8286-4253-A735-49056CDD159B}" dt="2023-10-03T13:44:25.938" v="3826"/>
        <pc:sldMkLst>
          <pc:docMk/>
          <pc:sldMk cId="1838538395" sldId="2717"/>
        </pc:sldMkLst>
      </pc:sldChg>
      <pc:sldChg chg="modSp mod setBg">
        <pc:chgData name="Dimitris Braoudakis" userId="303a3f38-6188-44eb-a100-255441c4025b" providerId="ADAL" clId="{3E91158E-8286-4253-A735-49056CDD159B}" dt="2023-10-03T14:16:16.822" v="3915" actId="14100"/>
        <pc:sldMkLst>
          <pc:docMk/>
          <pc:sldMk cId="343839575" sldId="2718"/>
        </pc:sldMkLst>
      </pc:sldChg>
      <pc:sldChg chg="modSp mod setBg">
        <pc:chgData name="Dimitris Braoudakis" userId="303a3f38-6188-44eb-a100-255441c4025b" providerId="ADAL" clId="{3E91158E-8286-4253-A735-49056CDD159B}" dt="2023-10-03T14:17:03.513" v="3923" actId="1076"/>
        <pc:sldMkLst>
          <pc:docMk/>
          <pc:sldMk cId="3132882108" sldId="2719"/>
        </pc:sldMkLst>
      </pc:sldChg>
      <pc:sldChg chg="modSp mod setBg">
        <pc:chgData name="Dimitris Braoudakis" userId="303a3f38-6188-44eb-a100-255441c4025b" providerId="ADAL" clId="{3E91158E-8286-4253-A735-49056CDD159B}" dt="2023-10-04T10:01:00.838" v="4274"/>
        <pc:sldMkLst>
          <pc:docMk/>
          <pc:sldMk cId="947693301" sldId="2720"/>
        </pc:sldMkLst>
      </pc:sldChg>
      <pc:sldChg chg="addSp delSp modSp mod setBg">
        <pc:chgData name="Dimitris Braoudakis" userId="303a3f38-6188-44eb-a100-255441c4025b" providerId="ADAL" clId="{3E91158E-8286-4253-A735-49056CDD159B}" dt="2023-10-04T10:20:09.211" v="4387"/>
        <pc:sldMkLst>
          <pc:docMk/>
          <pc:sldMk cId="2666280807" sldId="2721"/>
        </pc:sldMkLst>
      </pc:sldChg>
      <pc:sldChg chg="modSp mod setBg">
        <pc:chgData name="Dimitris Braoudakis" userId="303a3f38-6188-44eb-a100-255441c4025b" providerId="ADAL" clId="{3E91158E-8286-4253-A735-49056CDD159B}" dt="2023-10-05T09:33:14.219" v="5170"/>
        <pc:sldMkLst>
          <pc:docMk/>
          <pc:sldMk cId="1570318167" sldId="2722"/>
        </pc:sldMkLst>
      </pc:sldChg>
      <pc:sldChg chg="modSp mod setBg">
        <pc:chgData name="Dimitris Braoudakis" userId="303a3f38-6188-44eb-a100-255441c4025b" providerId="ADAL" clId="{3E91158E-8286-4253-A735-49056CDD159B}" dt="2023-10-05T09:35:55.301" v="5206"/>
        <pc:sldMkLst>
          <pc:docMk/>
          <pc:sldMk cId="4072858142" sldId="2723"/>
        </pc:sldMkLst>
      </pc:sldChg>
      <pc:sldChg chg="addSp delSp modSp mod setBg">
        <pc:chgData name="Dimitris Braoudakis" userId="303a3f38-6188-44eb-a100-255441c4025b" providerId="ADAL" clId="{3E91158E-8286-4253-A735-49056CDD159B}" dt="2023-10-03T11:06:04.631" v="2486" actId="207"/>
        <pc:sldMkLst>
          <pc:docMk/>
          <pc:sldMk cId="3082928451" sldId="2724"/>
        </pc:sldMkLst>
      </pc:sldChg>
      <pc:sldChg chg="modSp mod modAnim">
        <pc:chgData name="Dimitris Braoudakis" userId="303a3f38-6188-44eb-a100-255441c4025b" providerId="ADAL" clId="{3E91158E-8286-4253-A735-49056CDD159B}" dt="2023-10-03T12:57:34.045" v="3719"/>
        <pc:sldMkLst>
          <pc:docMk/>
          <pc:sldMk cId="190015560" sldId="2729"/>
        </pc:sldMkLst>
      </pc:sldChg>
      <pc:sldChg chg="modSp mod">
        <pc:chgData name="Dimitris Braoudakis" userId="303a3f38-6188-44eb-a100-255441c4025b" providerId="ADAL" clId="{3E91158E-8286-4253-A735-49056CDD159B}" dt="2023-10-02T11:17:39.484" v="1264" actId="123"/>
        <pc:sldMkLst>
          <pc:docMk/>
          <pc:sldMk cId="1412494890" sldId="2730"/>
        </pc:sldMkLst>
      </pc:sldChg>
      <pc:sldChg chg="modSp">
        <pc:chgData name="Dimitris Braoudakis" userId="303a3f38-6188-44eb-a100-255441c4025b" providerId="ADAL" clId="{3E91158E-8286-4253-A735-49056CDD159B}" dt="2023-10-02T11:18:06.996" v="1271" actId="123"/>
        <pc:sldMkLst>
          <pc:docMk/>
          <pc:sldMk cId="1317007354" sldId="2731"/>
        </pc:sldMkLst>
      </pc:sldChg>
      <pc:sldChg chg="modSp mod modAnim">
        <pc:chgData name="Dimitris Braoudakis" userId="303a3f38-6188-44eb-a100-255441c4025b" providerId="ADAL" clId="{3E91158E-8286-4253-A735-49056CDD159B}" dt="2023-10-05T12:57:47.512" v="5887"/>
        <pc:sldMkLst>
          <pc:docMk/>
          <pc:sldMk cId="4205763638" sldId="2733"/>
        </pc:sldMkLst>
      </pc:sldChg>
      <pc:sldChg chg="addSp delSp modSp mod modAnim">
        <pc:chgData name="Dimitris Braoudakis" userId="303a3f38-6188-44eb-a100-255441c4025b" providerId="ADAL" clId="{3E91158E-8286-4253-A735-49056CDD159B}" dt="2023-10-05T12:58:59.904" v="5891"/>
        <pc:sldMkLst>
          <pc:docMk/>
          <pc:sldMk cId="3574633612" sldId="2734"/>
        </pc:sldMkLst>
      </pc:sldChg>
      <pc:sldChg chg="addSp delSp modSp mod">
        <pc:chgData name="Dimitris Braoudakis" userId="303a3f38-6188-44eb-a100-255441c4025b" providerId="ADAL" clId="{3E91158E-8286-4253-A735-49056CDD159B}" dt="2023-10-03T12:55:30.060" v="3693" actId="1076"/>
        <pc:sldMkLst>
          <pc:docMk/>
          <pc:sldMk cId="3129974783" sldId="2735"/>
        </pc:sldMkLst>
      </pc:sldChg>
      <pc:sldChg chg="modSp mod">
        <pc:chgData name="Dimitris Braoudakis" userId="303a3f38-6188-44eb-a100-255441c4025b" providerId="ADAL" clId="{3E91158E-8286-4253-A735-49056CDD159B}" dt="2023-10-02T13:18:05.141" v="1361" actId="2711"/>
        <pc:sldMkLst>
          <pc:docMk/>
          <pc:sldMk cId="2851077498" sldId="2736"/>
        </pc:sldMkLst>
      </pc:sldChg>
      <pc:sldChg chg="modSp mod">
        <pc:chgData name="Dimitris Braoudakis" userId="303a3f38-6188-44eb-a100-255441c4025b" providerId="ADAL" clId="{3E91158E-8286-4253-A735-49056CDD159B}" dt="2023-10-03T12:55:18.231" v="3690" actId="1076"/>
        <pc:sldMkLst>
          <pc:docMk/>
          <pc:sldMk cId="1425242103" sldId="2737"/>
        </pc:sldMkLst>
      </pc:sldChg>
      <pc:sldChg chg="modSp mod setBg">
        <pc:chgData name="Dimitris Braoudakis" userId="303a3f38-6188-44eb-a100-255441c4025b" providerId="ADAL" clId="{3E91158E-8286-4253-A735-49056CDD159B}" dt="2023-10-03T12:58:08.186" v="3721"/>
        <pc:sldMkLst>
          <pc:docMk/>
          <pc:sldMk cId="880929178" sldId="2738"/>
        </pc:sldMkLst>
      </pc:sldChg>
      <pc:sldChg chg="addSp delSp modSp mod setBg">
        <pc:chgData name="Dimitris Braoudakis" userId="303a3f38-6188-44eb-a100-255441c4025b" providerId="ADAL" clId="{3E91158E-8286-4253-A735-49056CDD159B}" dt="2023-10-03T12:54:18.647" v="3686" actId="404"/>
        <pc:sldMkLst>
          <pc:docMk/>
          <pc:sldMk cId="504139208" sldId="2739"/>
        </pc:sldMkLst>
      </pc:sldChg>
      <pc:sldChg chg="addSp delSp modSp mod delDesignElem">
        <pc:chgData name="Dimitris Braoudakis" userId="303a3f38-6188-44eb-a100-255441c4025b" providerId="ADAL" clId="{3E91158E-8286-4253-A735-49056CDD159B}" dt="2023-10-05T09:23:32.278" v="5081" actId="123"/>
        <pc:sldMkLst>
          <pc:docMk/>
          <pc:sldMk cId="334846674" sldId="2740"/>
        </pc:sldMkLst>
      </pc:sldChg>
      <pc:sldChg chg="addSp delSp modSp mod delDesignElem">
        <pc:chgData name="Dimitris Braoudakis" userId="303a3f38-6188-44eb-a100-255441c4025b" providerId="ADAL" clId="{3E91158E-8286-4253-A735-49056CDD159B}" dt="2023-10-03T11:16:18.865" v="2659" actId="1076"/>
        <pc:sldMkLst>
          <pc:docMk/>
          <pc:sldMk cId="2565125974" sldId="2741"/>
        </pc:sldMkLst>
      </pc:sldChg>
      <pc:sldChg chg="modSp mod">
        <pc:chgData name="Dimitris Braoudakis" userId="303a3f38-6188-44eb-a100-255441c4025b" providerId="ADAL" clId="{3E91158E-8286-4253-A735-49056CDD159B}" dt="2023-10-05T10:30:54.676" v="5378" actId="207"/>
        <pc:sldMkLst>
          <pc:docMk/>
          <pc:sldMk cId="0" sldId="2743"/>
        </pc:sldMkLst>
      </pc:sldChg>
      <pc:sldChg chg="addSp delSp modSp mod">
        <pc:chgData name="Dimitris Braoudakis" userId="303a3f38-6188-44eb-a100-255441c4025b" providerId="ADAL" clId="{3E91158E-8286-4253-A735-49056CDD159B}" dt="2023-10-03T11:25:00.592" v="3200" actId="21"/>
        <pc:sldMkLst>
          <pc:docMk/>
          <pc:sldMk cId="0" sldId="2744"/>
        </pc:sldMkLst>
      </pc:sldChg>
      <pc:sldChg chg="modSp mod">
        <pc:chgData name="Dimitris Braoudakis" userId="303a3f38-6188-44eb-a100-255441c4025b" providerId="ADAL" clId="{3E91158E-8286-4253-A735-49056CDD159B}" dt="2023-10-03T11:26:53.205" v="3216" actId="14100"/>
        <pc:sldMkLst>
          <pc:docMk/>
          <pc:sldMk cId="2658480927" sldId="2745"/>
        </pc:sldMkLst>
      </pc:sldChg>
      <pc:sldChg chg="addSp delSp modSp mod">
        <pc:chgData name="Dimitris Braoudakis" userId="303a3f38-6188-44eb-a100-255441c4025b" providerId="ADAL" clId="{3E91158E-8286-4253-A735-49056CDD159B}" dt="2023-10-03T11:26:39.159" v="3214" actId="123"/>
        <pc:sldMkLst>
          <pc:docMk/>
          <pc:sldMk cId="3885662387" sldId="2746"/>
        </pc:sldMkLst>
      </pc:sldChg>
      <pc:sldChg chg="modSp mod setBg">
        <pc:chgData name="Dimitris Braoudakis" userId="303a3f38-6188-44eb-a100-255441c4025b" providerId="ADAL" clId="{3E91158E-8286-4253-A735-49056CDD159B}" dt="2023-10-03T11:28:09.777" v="3231"/>
        <pc:sldMkLst>
          <pc:docMk/>
          <pc:sldMk cId="3263441274" sldId="2747"/>
        </pc:sldMkLst>
      </pc:sldChg>
      <pc:sldChg chg="delSp modSp mod delDesignElem">
        <pc:chgData name="Dimitris Braoudakis" userId="303a3f38-6188-44eb-a100-255441c4025b" providerId="ADAL" clId="{3E91158E-8286-4253-A735-49056CDD159B}" dt="2023-10-05T09:37:03.856" v="5225" actId="20577"/>
        <pc:sldMkLst>
          <pc:docMk/>
          <pc:sldMk cId="841515880" sldId="2748"/>
        </pc:sldMkLst>
      </pc:sldChg>
      <pc:sldChg chg="delSp modSp mod delDesignElem">
        <pc:chgData name="Dimitris Braoudakis" userId="303a3f38-6188-44eb-a100-255441c4025b" providerId="ADAL" clId="{3E91158E-8286-4253-A735-49056CDD159B}" dt="2023-10-05T09:36:06.183" v="5207" actId="2711"/>
        <pc:sldMkLst>
          <pc:docMk/>
          <pc:sldMk cId="2805771118" sldId="2749"/>
        </pc:sldMkLst>
      </pc:sldChg>
      <pc:sldChg chg="delSp modSp mod delDesignElem">
        <pc:chgData name="Dimitris Braoudakis" userId="303a3f38-6188-44eb-a100-255441c4025b" providerId="ADAL" clId="{3E91158E-8286-4253-A735-49056CDD159B}" dt="2023-10-05T09:36:22.859" v="5212" actId="20577"/>
        <pc:sldMkLst>
          <pc:docMk/>
          <pc:sldMk cId="3271356490" sldId="2750"/>
        </pc:sldMkLst>
      </pc:sldChg>
      <pc:sldChg chg="delSp modSp mod delDesignElem">
        <pc:chgData name="Dimitris Braoudakis" userId="303a3f38-6188-44eb-a100-255441c4025b" providerId="ADAL" clId="{3E91158E-8286-4253-A735-49056CDD159B}" dt="2023-10-05T09:36:32.338" v="5213" actId="2711"/>
        <pc:sldMkLst>
          <pc:docMk/>
          <pc:sldMk cId="1856480981" sldId="2752"/>
        </pc:sldMkLst>
      </pc:sldChg>
      <pc:sldChg chg="modSp add mod ord setBg">
        <pc:chgData name="Dimitris Braoudakis" userId="303a3f38-6188-44eb-a100-255441c4025b" providerId="ADAL" clId="{3E91158E-8286-4253-A735-49056CDD159B}" dt="2023-10-05T09:37:09.943" v="5226"/>
        <pc:sldMkLst>
          <pc:docMk/>
          <pc:sldMk cId="983136207" sldId="2753"/>
        </pc:sldMkLst>
      </pc:sldChg>
      <pc:sldChg chg="add del">
        <pc:chgData name="Dimitris Braoudakis" userId="303a3f38-6188-44eb-a100-255441c4025b" providerId="ADAL" clId="{3E91158E-8286-4253-A735-49056CDD159B}" dt="2023-09-18T11:00:59.510" v="209" actId="2696"/>
        <pc:sldMkLst>
          <pc:docMk/>
          <pc:sldMk cId="1528464131" sldId="2753"/>
        </pc:sldMkLst>
      </pc:sldChg>
      <pc:sldChg chg="new del">
        <pc:chgData name="Dimitris Braoudakis" userId="303a3f38-6188-44eb-a100-255441c4025b" providerId="ADAL" clId="{3E91158E-8286-4253-A735-49056CDD159B}" dt="2023-09-18T11:00:33.691" v="205" actId="680"/>
        <pc:sldMkLst>
          <pc:docMk/>
          <pc:sldMk cId="4229351864" sldId="2753"/>
        </pc:sldMkLst>
      </pc:sldChg>
      <pc:sldChg chg="modSp add mod ord setBg">
        <pc:chgData name="Dimitris Braoudakis" userId="303a3f38-6188-44eb-a100-255441c4025b" providerId="ADAL" clId="{3E91158E-8286-4253-A735-49056CDD159B}" dt="2023-10-05T09:37:23.469" v="5227"/>
        <pc:sldMkLst>
          <pc:docMk/>
          <pc:sldMk cId="2464572787" sldId="2754"/>
        </pc:sldMkLst>
      </pc:sldChg>
      <pc:sldChg chg="delSp modSp add mod delAnim modAnim">
        <pc:chgData name="Dimitris Braoudakis" userId="303a3f38-6188-44eb-a100-255441c4025b" providerId="ADAL" clId="{3E91158E-8286-4253-A735-49056CDD159B}" dt="2023-10-05T11:00:44.847" v="5531" actId="20577"/>
        <pc:sldMkLst>
          <pc:docMk/>
          <pc:sldMk cId="2305510694" sldId="2755"/>
        </pc:sldMkLst>
      </pc:sldChg>
      <pc:sldChg chg="delSp modSp add mod delAnim modAnim">
        <pc:chgData name="Dimitris Braoudakis" userId="303a3f38-6188-44eb-a100-255441c4025b" providerId="ADAL" clId="{3E91158E-8286-4253-A735-49056CDD159B}" dt="2023-10-05T11:19:50.234" v="5550"/>
        <pc:sldMkLst>
          <pc:docMk/>
          <pc:sldMk cId="105735587" sldId="2756"/>
        </pc:sldMkLst>
      </pc:sldChg>
      <pc:sldChg chg="addSp delSp modSp add mod modTransition setBg">
        <pc:chgData name="Dimitris Braoudakis" userId="303a3f38-6188-44eb-a100-255441c4025b" providerId="ADAL" clId="{3E91158E-8286-4253-A735-49056CDD159B}" dt="2023-10-06T13:29:23.773" v="6972"/>
        <pc:sldMkLst>
          <pc:docMk/>
          <pc:sldMk cId="1333497953" sldId="2757"/>
        </pc:sldMkLst>
      </pc:sldChg>
      <pc:sldChg chg="addSp delSp modSp add mod modTransition setBg">
        <pc:chgData name="Dimitris Braoudakis" userId="303a3f38-6188-44eb-a100-255441c4025b" providerId="ADAL" clId="{3E91158E-8286-4253-A735-49056CDD159B}" dt="2023-10-06T13:29:31.167" v="6973"/>
        <pc:sldMkLst>
          <pc:docMk/>
          <pc:sldMk cId="3657869338" sldId="2758"/>
        </pc:sldMkLst>
      </pc:sldChg>
      <pc:sldChg chg="addSp delSp modSp add mod modTransition setBg modAnim">
        <pc:chgData name="Dimitris Braoudakis" userId="303a3f38-6188-44eb-a100-255441c4025b" providerId="ADAL" clId="{3E91158E-8286-4253-A735-49056CDD159B}" dt="2023-10-06T13:29:35.768" v="6974"/>
        <pc:sldMkLst>
          <pc:docMk/>
          <pc:sldMk cId="977216868" sldId="2759"/>
        </pc:sldMkLst>
      </pc:sldChg>
      <pc:sldChg chg="addSp delSp modSp add mod modTransition setBg modAnim">
        <pc:chgData name="Dimitris Braoudakis" userId="303a3f38-6188-44eb-a100-255441c4025b" providerId="ADAL" clId="{3E91158E-8286-4253-A735-49056CDD159B}" dt="2023-10-06T13:29:40.098" v="6975"/>
        <pc:sldMkLst>
          <pc:docMk/>
          <pc:sldMk cId="2687045407" sldId="2760"/>
        </pc:sldMkLst>
      </pc:sldChg>
      <pc:sldChg chg="addSp delSp modSp add mod modTransition setBg modAnim">
        <pc:chgData name="Dimitris Braoudakis" userId="303a3f38-6188-44eb-a100-255441c4025b" providerId="ADAL" clId="{3E91158E-8286-4253-A735-49056CDD159B}" dt="2023-10-06T13:29:43.693" v="6976"/>
        <pc:sldMkLst>
          <pc:docMk/>
          <pc:sldMk cId="1993932948" sldId="2761"/>
        </pc:sldMkLst>
      </pc:sldChg>
      <pc:sldChg chg="addSp delSp modSp add mod modTransition setBg modAnim">
        <pc:chgData name="Dimitris Braoudakis" userId="303a3f38-6188-44eb-a100-255441c4025b" providerId="ADAL" clId="{3E91158E-8286-4253-A735-49056CDD159B}" dt="2023-10-06T13:29:48.134" v="6977"/>
        <pc:sldMkLst>
          <pc:docMk/>
          <pc:sldMk cId="1872918178" sldId="2762"/>
        </pc:sldMkLst>
      </pc:sldChg>
      <pc:sldChg chg="addSp delSp modSp add mod modTransition setBg modAnim">
        <pc:chgData name="Dimitris Braoudakis" userId="303a3f38-6188-44eb-a100-255441c4025b" providerId="ADAL" clId="{3E91158E-8286-4253-A735-49056CDD159B}" dt="2023-10-06T13:29:52.120" v="6978"/>
        <pc:sldMkLst>
          <pc:docMk/>
          <pc:sldMk cId="732777629" sldId="2763"/>
        </pc:sldMkLst>
      </pc:sldChg>
      <pc:sldChg chg="addSp delSp modSp add mod modTransition setBg">
        <pc:chgData name="Dimitris Braoudakis" userId="303a3f38-6188-44eb-a100-255441c4025b" providerId="ADAL" clId="{3E91158E-8286-4253-A735-49056CDD159B}" dt="2023-10-06T13:30:00.013" v="6979"/>
        <pc:sldMkLst>
          <pc:docMk/>
          <pc:sldMk cId="283589776" sldId="2764"/>
        </pc:sldMkLst>
      </pc:sldChg>
      <pc:sldChg chg="addSp modSp add del mod setBg">
        <pc:chgData name="Dimitris Braoudakis" userId="303a3f38-6188-44eb-a100-255441c4025b" providerId="ADAL" clId="{3E91158E-8286-4253-A735-49056CDD159B}" dt="2023-10-06T12:30:50.200" v="6705" actId="2696"/>
        <pc:sldMkLst>
          <pc:docMk/>
          <pc:sldMk cId="2269925188" sldId="2765"/>
        </pc:sldMkLst>
      </pc:sldChg>
      <pc:sldChg chg="add del">
        <pc:chgData name="Dimitris Braoudakis" userId="303a3f38-6188-44eb-a100-255441c4025b" providerId="ADAL" clId="{3E91158E-8286-4253-A735-49056CDD159B}" dt="2023-10-06T12:31:44.746" v="6716" actId="2696"/>
        <pc:sldMkLst>
          <pc:docMk/>
          <pc:sldMk cId="623597412" sldId="2766"/>
        </pc:sldMkLst>
      </pc:sldChg>
      <pc:sldChg chg="addSp delSp modSp add mod modTransition setBg">
        <pc:chgData name="Dimitris Braoudakis" userId="303a3f38-6188-44eb-a100-255441c4025b" providerId="ADAL" clId="{3E91158E-8286-4253-A735-49056CDD159B}" dt="2023-10-06T13:32:07.443" v="6985"/>
        <pc:sldMkLst>
          <pc:docMk/>
          <pc:sldMk cId="515149703" sldId="2767"/>
        </pc:sldMkLst>
      </pc:sldChg>
      <pc:sldChg chg="addSp delSp modSp add mod modTransition setBg">
        <pc:chgData name="Dimitris Braoudakis" userId="303a3f38-6188-44eb-a100-255441c4025b" providerId="ADAL" clId="{3E91158E-8286-4253-A735-49056CDD159B}" dt="2023-10-06T13:32:23.201" v="6989"/>
        <pc:sldMkLst>
          <pc:docMk/>
          <pc:sldMk cId="179328998" sldId="2768"/>
        </pc:sldMkLst>
      </pc:sldChg>
      <pc:sldChg chg="addSp delSp modSp add mod modTransition">
        <pc:chgData name="Dimitris Braoudakis" userId="303a3f38-6188-44eb-a100-255441c4025b" providerId="ADAL" clId="{3E91158E-8286-4253-A735-49056CDD159B}" dt="2023-10-06T13:31:59.295" v="6983"/>
        <pc:sldMkLst>
          <pc:docMk/>
          <pc:sldMk cId="2271366079" sldId="2769"/>
        </pc:sldMkLst>
      </pc:sldChg>
      <pc:sldChg chg="addSp delSp modSp add mod modTransition">
        <pc:chgData name="Dimitris Braoudakis" userId="303a3f38-6188-44eb-a100-255441c4025b" providerId="ADAL" clId="{3E91158E-8286-4253-A735-49056CDD159B}" dt="2023-10-06T13:32:03.660" v="6984"/>
        <pc:sldMkLst>
          <pc:docMk/>
          <pc:sldMk cId="2091006657" sldId="2770"/>
        </pc:sldMkLst>
      </pc:sldChg>
      <pc:sldChg chg="addSp delSp modSp add mod setBg modAnim">
        <pc:chgData name="Dimitris Braoudakis" userId="303a3f38-6188-44eb-a100-255441c4025b" providerId="ADAL" clId="{3E91158E-8286-4253-A735-49056CDD159B}" dt="2023-10-06T15:02:48.805" v="8084" actId="21"/>
        <pc:sldMkLst>
          <pc:docMk/>
          <pc:sldMk cId="1092949374" sldId="2771"/>
        </pc:sldMkLst>
      </pc:sldChg>
      <pc:sldChg chg="addSp delSp modSp add mod modAnim">
        <pc:chgData name="Dimitris Braoudakis" userId="303a3f38-6188-44eb-a100-255441c4025b" providerId="ADAL" clId="{3E91158E-8286-4253-A735-49056CDD159B}" dt="2023-10-06T14:53:20.213" v="8048" actId="1076"/>
        <pc:sldMkLst>
          <pc:docMk/>
          <pc:sldMk cId="1027068145" sldId="2772"/>
        </pc:sldMkLst>
      </pc:sldChg>
      <pc:sldChg chg="addSp delSp modSp add mod modAnim">
        <pc:chgData name="Dimitris Braoudakis" userId="303a3f38-6188-44eb-a100-255441c4025b" providerId="ADAL" clId="{3E91158E-8286-4253-A735-49056CDD159B}" dt="2023-10-06T14:44:22.344" v="7993"/>
        <pc:sldMkLst>
          <pc:docMk/>
          <pc:sldMk cId="928731029" sldId="2773"/>
        </pc:sldMkLst>
      </pc:sldChg>
      <pc:sldChg chg="addSp delSp modSp add mod modAnim">
        <pc:chgData name="Dimitris Braoudakis" userId="303a3f38-6188-44eb-a100-255441c4025b" providerId="ADAL" clId="{3E91158E-8286-4253-A735-49056CDD159B}" dt="2023-10-06T14:47:03.395" v="8011" actId="207"/>
        <pc:sldMkLst>
          <pc:docMk/>
          <pc:sldMk cId="2654025456" sldId="2774"/>
        </pc:sldMkLst>
      </pc:sldChg>
      <pc:sldChg chg="addSp delSp modSp add mod delAnim modAnim">
        <pc:chgData name="Dimitris Braoudakis" userId="303a3f38-6188-44eb-a100-255441c4025b" providerId="ADAL" clId="{3E91158E-8286-4253-A735-49056CDD159B}" dt="2023-10-06T14:57:14.136" v="8071" actId="1076"/>
        <pc:sldMkLst>
          <pc:docMk/>
          <pc:sldMk cId="4006544824" sldId="2775"/>
        </pc:sldMkLst>
      </pc:sldChg>
      <pc:sldChg chg="modSp add mod ord modAnim">
        <pc:chgData name="Dimitris Braoudakis" userId="303a3f38-6188-44eb-a100-255441c4025b" providerId="ADAL" clId="{3E91158E-8286-4253-A735-49056CDD159B}" dt="2023-10-06T14:52:05.270" v="8045" actId="207"/>
        <pc:sldMkLst>
          <pc:docMk/>
          <pc:sldMk cId="4188239946" sldId="2776"/>
        </pc:sldMkLst>
      </pc:sldChg>
      <pc:sldChg chg="addSp modSp add mod modAnim">
        <pc:chgData name="Dimitris Braoudakis" userId="303a3f38-6188-44eb-a100-255441c4025b" providerId="ADAL" clId="{3E91158E-8286-4253-A735-49056CDD159B}" dt="2023-10-06T14:57:40.432" v="8081" actId="1076"/>
        <pc:sldMkLst>
          <pc:docMk/>
          <pc:sldMk cId="1488501860" sldId="2777"/>
        </pc:sldMkLst>
      </pc:sldChg>
      <pc:sldMasterChg chg="modTransition">
        <pc:chgData name="Dimitris Braoudakis" userId="303a3f38-6188-44eb-a100-255441c4025b" providerId="ADAL" clId="{3E91158E-8286-4253-A735-49056CDD159B}" dt="2023-10-03T11:00:18.793" v="2416"/>
        <pc:sldMasterMkLst>
          <pc:docMk/>
          <pc:sldMasterMk cId="2701177715" sldId="2147484169"/>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212598425197"/>
          <c:y val="1.9453123803326497E-3"/>
          <c:w val="0.82271099901574807"/>
          <c:h val="0.42470925044849589"/>
        </c:manualLayout>
      </c:layout>
      <c:barChart>
        <c:barDir val="bar"/>
        <c:grouping val="percentStacked"/>
        <c:varyColors val="0"/>
        <c:ser>
          <c:idx val="0"/>
          <c:order val="0"/>
          <c:tx>
            <c:strRef>
              <c:f>Φύλλο1!$B$1</c:f>
              <c:strCache>
                <c:ptCount val="1"/>
                <c:pt idx="0">
                  <c:v>Σειρά 1</c:v>
                </c:pt>
              </c:strCache>
            </c:strRef>
          </c:tx>
          <c:spPr>
            <a:solidFill>
              <a:srgbClr val="FF0000"/>
            </a:solidFill>
            <a:ln>
              <a:noFill/>
            </a:ln>
            <a:effectLst/>
          </c:spPr>
          <c:invertIfNegative val="0"/>
          <c:cat>
            <c:strRef>
              <c:f>Φύλλο1!$A$2:$A$5</c:f>
              <c:strCache>
                <c:ptCount val="1"/>
                <c:pt idx="0">
                  <c:v>Κατηγορία 1</c:v>
                </c:pt>
              </c:strCache>
            </c:strRef>
          </c:cat>
          <c:val>
            <c:numRef>
              <c:f>Φύλλο1!$B$2:$B$5</c:f>
              <c:numCache>
                <c:formatCode>General</c:formatCode>
                <c:ptCount val="4"/>
                <c:pt idx="0">
                  <c:v>3</c:v>
                </c:pt>
              </c:numCache>
            </c:numRef>
          </c:val>
          <c:extLst>
            <c:ext xmlns:c16="http://schemas.microsoft.com/office/drawing/2014/chart" uri="{C3380CC4-5D6E-409C-BE32-E72D297353CC}">
              <c16:uniqueId val="{00000000-67C7-446D-A626-2479FDDB86A4}"/>
            </c:ext>
          </c:extLst>
        </c:ser>
        <c:ser>
          <c:idx val="1"/>
          <c:order val="1"/>
          <c:tx>
            <c:strRef>
              <c:f>Φύλλο1!$C$1</c:f>
              <c:strCache>
                <c:ptCount val="1"/>
                <c:pt idx="0">
                  <c:v>Σειρά 2</c:v>
                </c:pt>
              </c:strCache>
            </c:strRef>
          </c:tx>
          <c:spPr>
            <a:solidFill>
              <a:schemeClr val="accent2">
                <a:lumMod val="75000"/>
              </a:schemeClr>
            </a:solidFill>
            <a:ln>
              <a:noFill/>
            </a:ln>
            <a:effectLst/>
          </c:spPr>
          <c:invertIfNegative val="0"/>
          <c:cat>
            <c:strRef>
              <c:f>Φύλλο1!$A$2:$A$5</c:f>
              <c:strCache>
                <c:ptCount val="1"/>
                <c:pt idx="0">
                  <c:v>Κατηγορία 1</c:v>
                </c:pt>
              </c:strCache>
            </c:strRef>
          </c:cat>
          <c:val>
            <c:numRef>
              <c:f>Φύλλο1!$C$2:$C$5</c:f>
              <c:numCache>
                <c:formatCode>General</c:formatCode>
                <c:ptCount val="4"/>
                <c:pt idx="0">
                  <c:v>3</c:v>
                </c:pt>
              </c:numCache>
            </c:numRef>
          </c:val>
          <c:extLst>
            <c:ext xmlns:c16="http://schemas.microsoft.com/office/drawing/2014/chart" uri="{C3380CC4-5D6E-409C-BE32-E72D297353CC}">
              <c16:uniqueId val="{00000001-67C7-446D-A626-2479FDDB86A4}"/>
            </c:ext>
          </c:extLst>
        </c:ser>
        <c:ser>
          <c:idx val="2"/>
          <c:order val="2"/>
          <c:tx>
            <c:strRef>
              <c:f>Φύλλο1!$D$1</c:f>
              <c:strCache>
                <c:ptCount val="1"/>
                <c:pt idx="0">
                  <c:v>Σειρά 3</c:v>
                </c:pt>
              </c:strCache>
            </c:strRef>
          </c:tx>
          <c:spPr>
            <a:solidFill>
              <a:schemeClr val="accent4"/>
            </a:solidFill>
            <a:ln>
              <a:noFill/>
            </a:ln>
            <a:effectLst/>
          </c:spPr>
          <c:invertIfNegative val="0"/>
          <c:cat>
            <c:strRef>
              <c:f>Φύλλο1!$A$2:$A$5</c:f>
              <c:strCache>
                <c:ptCount val="1"/>
                <c:pt idx="0">
                  <c:v>Κατηγορία 1</c:v>
                </c:pt>
              </c:strCache>
            </c:strRef>
          </c:cat>
          <c:val>
            <c:numRef>
              <c:f>Φύλλο1!$D$2:$D$5</c:f>
              <c:numCache>
                <c:formatCode>General</c:formatCode>
                <c:ptCount val="4"/>
                <c:pt idx="0">
                  <c:v>3</c:v>
                </c:pt>
              </c:numCache>
            </c:numRef>
          </c:val>
          <c:extLst>
            <c:ext xmlns:c16="http://schemas.microsoft.com/office/drawing/2014/chart" uri="{C3380CC4-5D6E-409C-BE32-E72D297353CC}">
              <c16:uniqueId val="{00000002-67C7-446D-A626-2479FDDB86A4}"/>
            </c:ext>
          </c:extLst>
        </c:ser>
        <c:ser>
          <c:idx val="3"/>
          <c:order val="3"/>
          <c:tx>
            <c:strRef>
              <c:f>Φύλλο1!$E$1</c:f>
              <c:strCache>
                <c:ptCount val="1"/>
                <c:pt idx="0">
                  <c:v>Σειρά 4</c:v>
                </c:pt>
              </c:strCache>
            </c:strRef>
          </c:tx>
          <c:spPr>
            <a:solidFill>
              <a:schemeClr val="accent6"/>
            </a:solidFill>
            <a:ln>
              <a:noFill/>
            </a:ln>
            <a:effectLst/>
          </c:spPr>
          <c:invertIfNegative val="0"/>
          <c:cat>
            <c:strRef>
              <c:f>Φύλλο1!$A$2:$A$5</c:f>
              <c:strCache>
                <c:ptCount val="1"/>
                <c:pt idx="0">
                  <c:v>Κατηγορία 1</c:v>
                </c:pt>
              </c:strCache>
            </c:strRef>
          </c:cat>
          <c:val>
            <c:numRef>
              <c:f>Φύλλο1!$E$2:$E$5</c:f>
              <c:numCache>
                <c:formatCode>General</c:formatCode>
                <c:ptCount val="4"/>
                <c:pt idx="0">
                  <c:v>3</c:v>
                </c:pt>
              </c:numCache>
            </c:numRef>
          </c:val>
          <c:extLst>
            <c:ext xmlns:c16="http://schemas.microsoft.com/office/drawing/2014/chart" uri="{C3380CC4-5D6E-409C-BE32-E72D297353CC}">
              <c16:uniqueId val="{00000000-A878-4A7C-A073-D9E8C1FD2FEF}"/>
            </c:ext>
          </c:extLst>
        </c:ser>
        <c:dLbls>
          <c:showLegendKey val="0"/>
          <c:showVal val="0"/>
          <c:showCatName val="0"/>
          <c:showSerName val="0"/>
          <c:showPercent val="0"/>
          <c:showBubbleSize val="0"/>
        </c:dLbls>
        <c:gapWidth val="150"/>
        <c:overlap val="100"/>
        <c:axId val="1673734224"/>
        <c:axId val="1873323504"/>
      </c:barChart>
      <c:catAx>
        <c:axId val="1673734224"/>
        <c:scaling>
          <c:orientation val="minMax"/>
        </c:scaling>
        <c:delete val="1"/>
        <c:axPos val="l"/>
        <c:numFmt formatCode="General" sourceLinked="1"/>
        <c:majorTickMark val="none"/>
        <c:minorTickMark val="none"/>
        <c:tickLblPos val="nextTo"/>
        <c:crossAx val="1873323504"/>
        <c:crosses val="autoZero"/>
        <c:auto val="1"/>
        <c:lblAlgn val="ctr"/>
        <c:lblOffset val="100"/>
        <c:noMultiLvlLbl val="0"/>
      </c:catAx>
      <c:valAx>
        <c:axId val="1873323504"/>
        <c:scaling>
          <c:orientation val="minMax"/>
        </c:scaling>
        <c:delete val="1"/>
        <c:axPos val="b"/>
        <c:numFmt formatCode="0%" sourceLinked="1"/>
        <c:majorTickMark val="none"/>
        <c:minorTickMark val="none"/>
        <c:tickLblPos val="nextTo"/>
        <c:crossAx val="1673734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7.xml.rels><?xml version="1.0" encoding="UTF-8" standalone="yes"?>
<Relationships xmlns="http://schemas.openxmlformats.org/package/2006/relationships"><Relationship Id="rId2" Type="http://schemas.openxmlformats.org/officeDocument/2006/relationships/hyperlink" Target="http://www.globaldro.com/" TargetMode="External"/><Relationship Id="rId1" Type="http://schemas.openxmlformats.org/officeDocument/2006/relationships/hyperlink" Target="http://www.galinos.gr/" TargetMode="External"/></Relationships>
</file>

<file path=ppt/diagrams/_rels/data52.xml.rels><?xml version="1.0" encoding="UTF-8" standalone="yes"?>
<Relationships xmlns="http://schemas.openxmlformats.org/package/2006/relationships"><Relationship Id="rId1" Type="http://schemas.openxmlformats.org/officeDocument/2006/relationships/hyperlink" Target="https://eokan.gr/assets/site/docs/TUE%20Application-el_v1_2022.pdf" TargetMode="External"/></Relationships>
</file>

<file path=ppt/diagrams/_rels/drawing47.xml.rels><?xml version="1.0" encoding="UTF-8" standalone="yes"?>
<Relationships xmlns="http://schemas.openxmlformats.org/package/2006/relationships"><Relationship Id="rId2" Type="http://schemas.openxmlformats.org/officeDocument/2006/relationships/hyperlink" Target="http://www.globaldro.com/" TargetMode="External"/><Relationship Id="rId1" Type="http://schemas.openxmlformats.org/officeDocument/2006/relationships/hyperlink" Target="http://www.galinos.gr/" TargetMode="External"/></Relationships>
</file>

<file path=ppt/diagrams/_rels/drawing52.xml.rels><?xml version="1.0" encoding="UTF-8" standalone="yes"?>
<Relationships xmlns="http://schemas.openxmlformats.org/package/2006/relationships"><Relationship Id="rId1" Type="http://schemas.openxmlformats.org/officeDocument/2006/relationships/hyperlink" Target="https://eokan.gr/assets/site/docs/TUE%20Application-el_v1_2022.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1A81D-B868-4650-9987-EDFB3EB7644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5D794E1-91D9-4E40-9A67-A5A2F9AC9366}">
      <dgm:prSet custT="1"/>
      <dgm:spPr/>
      <dgm:t>
        <a:bodyPr/>
        <a:lstStyle/>
        <a:p>
          <a:pPr algn="just"/>
          <a:r>
            <a:rPr lang="el-GR" sz="14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b="1" u="sng" dirty="0">
              <a:latin typeface="Arial" panose="020B0604020202020204" pitchFamily="34" charset="0"/>
              <a:cs typeface="Arial" panose="020B0604020202020204" pitchFamily="34" charset="0"/>
            </a:rPr>
            <a:t>Whoever administers natural or chemical or biological or biotechnological material or applies a prohibited method (from the mutual decision/degree of article 128</a:t>
          </a:r>
          <a:r>
            <a:rPr lang="el-GR" sz="1400" b="1" u="sng" dirty="0">
              <a:latin typeface="Arial" panose="020B0604020202020204" pitchFamily="34" charset="0"/>
              <a:cs typeface="Arial" panose="020B0604020202020204" pitchFamily="34" charset="0"/>
            </a:rPr>
            <a:t>Γ’</a:t>
          </a:r>
          <a:r>
            <a:rPr lang="en-US" sz="1400" b="1" u="sng" dirty="0">
              <a:latin typeface="Arial" panose="020B0604020202020204" pitchFamily="34" charset="0"/>
              <a:cs typeface="Arial" panose="020B0604020202020204" pitchFamily="34" charset="0"/>
            </a:rPr>
            <a:t>) to an athlete</a:t>
          </a:r>
          <a:r>
            <a:rPr lang="en-US" sz="1400" b="0" dirty="0">
              <a:latin typeface="Arial" panose="020B0604020202020204" pitchFamily="34" charset="0"/>
              <a:cs typeface="Arial" panose="020B0604020202020204" pitchFamily="34" charset="0"/>
            </a:rPr>
            <a:t> with the intention to enhance his/her athletic capability, performance, during an athletic event or beforehand,</a:t>
          </a:r>
          <a:r>
            <a:rPr lang="en-US" sz="1400" b="1" dirty="0">
              <a:latin typeface="Arial" panose="020B0604020202020204" pitchFamily="34" charset="0"/>
              <a:cs typeface="Arial" panose="020B0604020202020204" pitchFamily="34" charset="0"/>
            </a:rPr>
            <a:t> </a:t>
          </a:r>
          <a:r>
            <a:rPr lang="en-US" sz="1400" b="1" u="sng" dirty="0">
              <a:latin typeface="Arial" panose="020B0604020202020204" pitchFamily="34" charset="0"/>
              <a:cs typeface="Arial" panose="020B0604020202020204" pitchFamily="34" charset="0"/>
            </a:rPr>
            <a:t>is sanctioned with imprisonment of at least 3 years and with a fine between 25.000-50.000 euros</a:t>
          </a:r>
          <a:endParaRPr lang="en-US" sz="1400" dirty="0">
            <a:latin typeface="Arial" panose="020B0604020202020204" pitchFamily="34" charset="0"/>
            <a:cs typeface="Arial" panose="020B0604020202020204" pitchFamily="34" charset="0"/>
          </a:endParaRPr>
        </a:p>
      </dgm:t>
    </dgm:pt>
    <dgm:pt modelId="{D2607A11-88C9-4CB7-B61F-085BA811BA6E}" type="parTrans" cxnId="{45678F00-3EDE-420D-8E65-155D5B44C6D6}">
      <dgm:prSet/>
      <dgm:spPr/>
      <dgm:t>
        <a:bodyPr/>
        <a:lstStyle/>
        <a:p>
          <a:endParaRPr lang="en-US" sz="900">
            <a:latin typeface="Arial" panose="020B0604020202020204" pitchFamily="34" charset="0"/>
            <a:cs typeface="Arial" panose="020B0604020202020204" pitchFamily="34" charset="0"/>
          </a:endParaRPr>
        </a:p>
      </dgm:t>
    </dgm:pt>
    <dgm:pt modelId="{59C18677-5553-4F81-8385-0285CB993B93}" type="sibTrans" cxnId="{45678F00-3EDE-420D-8E65-155D5B44C6D6}">
      <dgm:prSet/>
      <dgm:spPr/>
      <dgm:t>
        <a:bodyPr/>
        <a:lstStyle/>
        <a:p>
          <a:endParaRPr lang="en-US" sz="900">
            <a:latin typeface="Arial" panose="020B0604020202020204" pitchFamily="34" charset="0"/>
            <a:cs typeface="Arial" panose="020B0604020202020204" pitchFamily="34" charset="0"/>
          </a:endParaRPr>
        </a:p>
      </dgm:t>
    </dgm:pt>
    <dgm:pt modelId="{6C9F9EA7-F472-4F36-B2C7-D0789A1EE26D}">
      <dgm:prSet custT="1"/>
      <dgm:spPr/>
      <dgm:t>
        <a:bodyPr/>
        <a:lstStyle/>
        <a:p>
          <a:pPr algn="just"/>
          <a:r>
            <a:rPr lang="el-GR" sz="1400" dirty="0">
              <a:latin typeface="Arial" panose="020B0604020202020204" pitchFamily="34" charset="0"/>
              <a:cs typeface="Arial" panose="020B0604020202020204" pitchFamily="34" charset="0"/>
            </a:rPr>
            <a:t>2. </a:t>
          </a:r>
          <a:r>
            <a:rPr lang="en-US" sz="1400" b="1" u="sng" dirty="0">
              <a:latin typeface="Arial" panose="020B0604020202020204" pitchFamily="34" charset="0"/>
              <a:cs typeface="Arial" panose="020B0604020202020204" pitchFamily="34" charset="0"/>
            </a:rPr>
            <a:t>An athlete who uses natural or chemical or biological or biotechnological material or allows the application of a prohibited method (as designated by the mutual agreement of article 128</a:t>
          </a:r>
          <a:r>
            <a:rPr lang="el-GR" sz="1400" b="1" u="sng" dirty="0">
              <a:latin typeface="Arial" panose="020B0604020202020204" pitchFamily="34" charset="0"/>
              <a:cs typeface="Arial" panose="020B0604020202020204" pitchFamily="34" charset="0"/>
            </a:rPr>
            <a:t>Γ’</a:t>
          </a:r>
          <a:r>
            <a:rPr lang="en-US" sz="1400" b="1" u="sng" dirty="0">
              <a:latin typeface="Arial" panose="020B0604020202020204" pitchFamily="34" charset="0"/>
              <a:cs typeface="Arial" panose="020B0604020202020204" pitchFamily="34" charset="0"/>
            </a:rPr>
            <a:t>) to himself/herself </a:t>
          </a:r>
          <a:r>
            <a:rPr lang="en-US" sz="1400" b="0" dirty="0">
              <a:latin typeface="Arial" panose="020B0604020202020204" pitchFamily="34" charset="0"/>
              <a:cs typeface="Arial" panose="020B0604020202020204" pitchFamily="34" charset="0"/>
            </a:rPr>
            <a:t>with the intention to enhance his/her athletic capability, performance, during an athletic event or beforehand,</a:t>
          </a:r>
          <a:r>
            <a:rPr lang="en-US" sz="1400" b="1" dirty="0">
              <a:latin typeface="Arial" panose="020B0604020202020204" pitchFamily="34" charset="0"/>
              <a:cs typeface="Arial" panose="020B0604020202020204" pitchFamily="34" charset="0"/>
            </a:rPr>
            <a:t> </a:t>
          </a:r>
          <a:r>
            <a:rPr lang="en-US" sz="1400" b="1" u="sng" dirty="0">
              <a:latin typeface="Arial" panose="020B0604020202020204" pitchFamily="34" charset="0"/>
              <a:cs typeface="Arial" panose="020B0604020202020204" pitchFamily="34" charset="0"/>
            </a:rPr>
            <a:t>is sanctioned with imprisonment of at least 2 years</a:t>
          </a:r>
          <a:endParaRPr lang="en-US" sz="1400" dirty="0">
            <a:latin typeface="Arial" panose="020B0604020202020204" pitchFamily="34" charset="0"/>
            <a:cs typeface="Arial" panose="020B0604020202020204" pitchFamily="34" charset="0"/>
          </a:endParaRPr>
        </a:p>
      </dgm:t>
    </dgm:pt>
    <dgm:pt modelId="{9E2A1F5E-1DE3-4E7F-940C-CD8885CF5EE9}" type="parTrans" cxnId="{4256D3CD-1DB3-45AF-8061-354F160CEB1B}">
      <dgm:prSet/>
      <dgm:spPr/>
      <dgm:t>
        <a:bodyPr/>
        <a:lstStyle/>
        <a:p>
          <a:endParaRPr lang="en-US" sz="900">
            <a:latin typeface="Arial" panose="020B0604020202020204" pitchFamily="34" charset="0"/>
            <a:cs typeface="Arial" panose="020B0604020202020204" pitchFamily="34" charset="0"/>
          </a:endParaRPr>
        </a:p>
      </dgm:t>
    </dgm:pt>
    <dgm:pt modelId="{EC776D3B-718E-4905-A489-E614F0012C04}" type="sibTrans" cxnId="{4256D3CD-1DB3-45AF-8061-354F160CEB1B}">
      <dgm:prSet/>
      <dgm:spPr/>
      <dgm:t>
        <a:bodyPr/>
        <a:lstStyle/>
        <a:p>
          <a:endParaRPr lang="en-US" sz="900">
            <a:latin typeface="Arial" panose="020B0604020202020204" pitchFamily="34" charset="0"/>
            <a:cs typeface="Arial" panose="020B0604020202020204" pitchFamily="34" charset="0"/>
          </a:endParaRPr>
        </a:p>
      </dgm:t>
    </dgm:pt>
    <dgm:pt modelId="{0DBC99CB-CDC3-4F0A-B01D-68272E488E28}">
      <dgm:prSet custT="1"/>
      <dgm:spPr/>
      <dgm:t>
        <a:bodyPr/>
        <a:lstStyle/>
        <a:p>
          <a:pPr algn="just"/>
          <a:r>
            <a:rPr lang="el-GR" sz="1400" dirty="0">
              <a:latin typeface="Arial" panose="020B0604020202020204" pitchFamily="34" charset="0"/>
              <a:cs typeface="Arial" panose="020B0604020202020204" pitchFamily="34" charset="0"/>
            </a:rPr>
            <a:t>3. </a:t>
          </a:r>
          <a:r>
            <a:rPr lang="en-US" sz="1400" dirty="0">
              <a:latin typeface="Arial" panose="020B0604020202020204" pitchFamily="34" charset="0"/>
              <a:cs typeface="Arial" panose="020B0604020202020204" pitchFamily="34" charset="0"/>
            </a:rPr>
            <a:t>In case of the paragraph 1</a:t>
          </a:r>
          <a:r>
            <a:rPr lang="en-US" sz="1400" b="1" dirty="0">
              <a:latin typeface="Arial" panose="020B0604020202020204" pitchFamily="34" charset="0"/>
              <a:cs typeface="Arial" panose="020B0604020202020204" pitchFamily="34" charset="0"/>
            </a:rPr>
            <a:t>., </a:t>
          </a:r>
          <a:r>
            <a:rPr lang="en-US" sz="1400" b="1" u="sng" dirty="0">
              <a:latin typeface="Arial" panose="020B0604020202020204" pitchFamily="34" charset="0"/>
              <a:cs typeface="Arial" panose="020B0604020202020204" pitchFamily="34" charset="0"/>
            </a:rPr>
            <a:t>if the athlete is a minor</a:t>
          </a:r>
          <a:r>
            <a:rPr lang="en-US" sz="1400" dirty="0">
              <a:latin typeface="Arial" panose="020B0604020202020204" pitchFamily="34" charset="0"/>
              <a:cs typeface="Arial" panose="020B0604020202020204" pitchFamily="34" charset="0"/>
            </a:rPr>
            <a:t>, the imprisonment sentence gets increased to </a:t>
          </a:r>
          <a:r>
            <a:rPr lang="en-US" sz="1400" b="1" u="sng" dirty="0">
              <a:latin typeface="Arial" panose="020B0604020202020204" pitchFamily="34" charset="0"/>
              <a:cs typeface="Arial" panose="020B0604020202020204" pitchFamily="34" charset="0"/>
            </a:rPr>
            <a:t>at least 10 years and a lifetime deprivation of the sports related profession license is also enforced.</a:t>
          </a:r>
          <a:endParaRPr lang="en-US" sz="1400" dirty="0">
            <a:latin typeface="Arial" panose="020B0604020202020204" pitchFamily="34" charset="0"/>
            <a:cs typeface="Arial" panose="020B0604020202020204" pitchFamily="34" charset="0"/>
          </a:endParaRPr>
        </a:p>
      </dgm:t>
    </dgm:pt>
    <dgm:pt modelId="{A7000DAA-B4E3-4A84-91F8-160C43943EB9}" type="parTrans" cxnId="{C801F266-034C-4919-83B5-0D3FED3E4044}">
      <dgm:prSet/>
      <dgm:spPr/>
      <dgm:t>
        <a:bodyPr/>
        <a:lstStyle/>
        <a:p>
          <a:endParaRPr lang="en-US" sz="900">
            <a:latin typeface="Arial" panose="020B0604020202020204" pitchFamily="34" charset="0"/>
            <a:cs typeface="Arial" panose="020B0604020202020204" pitchFamily="34" charset="0"/>
          </a:endParaRPr>
        </a:p>
      </dgm:t>
    </dgm:pt>
    <dgm:pt modelId="{D7F75758-EB21-421C-95C7-CC038AEF5E22}" type="sibTrans" cxnId="{C801F266-034C-4919-83B5-0D3FED3E4044}">
      <dgm:prSet/>
      <dgm:spPr/>
      <dgm:t>
        <a:bodyPr/>
        <a:lstStyle/>
        <a:p>
          <a:endParaRPr lang="en-US" sz="900">
            <a:latin typeface="Arial" panose="020B0604020202020204" pitchFamily="34" charset="0"/>
            <a:cs typeface="Arial" panose="020B0604020202020204" pitchFamily="34" charset="0"/>
          </a:endParaRPr>
        </a:p>
      </dgm:t>
    </dgm:pt>
    <dgm:pt modelId="{D7E020D7-9595-4703-9519-B0BC82AE1B26}" type="pres">
      <dgm:prSet presAssocID="{72F1A81D-B868-4650-9987-EDFB3EB76440}" presName="vert0" presStyleCnt="0">
        <dgm:presLayoutVars>
          <dgm:dir/>
          <dgm:animOne val="branch"/>
          <dgm:animLvl val="lvl"/>
        </dgm:presLayoutVars>
      </dgm:prSet>
      <dgm:spPr/>
    </dgm:pt>
    <dgm:pt modelId="{83A83E2A-79B3-4A7D-AD0D-D4AE32E81584}" type="pres">
      <dgm:prSet presAssocID="{B5D794E1-91D9-4E40-9A67-A5A2F9AC9366}" presName="thickLine" presStyleLbl="alignNode1" presStyleIdx="0" presStyleCnt="3"/>
      <dgm:spPr/>
    </dgm:pt>
    <dgm:pt modelId="{33219C3D-EC34-467E-B66C-C2D7E0C76109}" type="pres">
      <dgm:prSet presAssocID="{B5D794E1-91D9-4E40-9A67-A5A2F9AC9366}" presName="horz1" presStyleCnt="0"/>
      <dgm:spPr/>
    </dgm:pt>
    <dgm:pt modelId="{DDDF27C4-149F-46D4-9A3B-8EB930AA3B78}" type="pres">
      <dgm:prSet presAssocID="{B5D794E1-91D9-4E40-9A67-A5A2F9AC9366}" presName="tx1" presStyleLbl="revTx" presStyleIdx="0" presStyleCnt="3"/>
      <dgm:spPr/>
    </dgm:pt>
    <dgm:pt modelId="{5763621E-89E1-4975-B2A2-72D7F05E1452}" type="pres">
      <dgm:prSet presAssocID="{B5D794E1-91D9-4E40-9A67-A5A2F9AC9366}" presName="vert1" presStyleCnt="0"/>
      <dgm:spPr/>
    </dgm:pt>
    <dgm:pt modelId="{CE7E09A4-D81D-418E-8177-8EF243B3D679}" type="pres">
      <dgm:prSet presAssocID="{6C9F9EA7-F472-4F36-B2C7-D0789A1EE26D}" presName="thickLine" presStyleLbl="alignNode1" presStyleIdx="1" presStyleCnt="3"/>
      <dgm:spPr/>
    </dgm:pt>
    <dgm:pt modelId="{195D6FF8-A2FC-4D49-86E6-1F13EABB4714}" type="pres">
      <dgm:prSet presAssocID="{6C9F9EA7-F472-4F36-B2C7-D0789A1EE26D}" presName="horz1" presStyleCnt="0"/>
      <dgm:spPr/>
    </dgm:pt>
    <dgm:pt modelId="{7CF8606F-21CF-4C22-9901-1C78EB3CB9E6}" type="pres">
      <dgm:prSet presAssocID="{6C9F9EA7-F472-4F36-B2C7-D0789A1EE26D}" presName="tx1" presStyleLbl="revTx" presStyleIdx="1" presStyleCnt="3"/>
      <dgm:spPr/>
    </dgm:pt>
    <dgm:pt modelId="{31ECC2EC-71F5-42F9-89C3-B1AF7B5B6180}" type="pres">
      <dgm:prSet presAssocID="{6C9F9EA7-F472-4F36-B2C7-D0789A1EE26D}" presName="vert1" presStyleCnt="0"/>
      <dgm:spPr/>
    </dgm:pt>
    <dgm:pt modelId="{BDE70837-2EB6-4CE1-AEEB-D6FFDF783528}" type="pres">
      <dgm:prSet presAssocID="{0DBC99CB-CDC3-4F0A-B01D-68272E488E28}" presName="thickLine" presStyleLbl="alignNode1" presStyleIdx="2" presStyleCnt="3"/>
      <dgm:spPr/>
    </dgm:pt>
    <dgm:pt modelId="{BDA43E08-D9CF-4EFC-B077-B795175A9B5B}" type="pres">
      <dgm:prSet presAssocID="{0DBC99CB-CDC3-4F0A-B01D-68272E488E28}" presName="horz1" presStyleCnt="0"/>
      <dgm:spPr/>
    </dgm:pt>
    <dgm:pt modelId="{5172FE4D-BD93-4BFD-AFB2-8C86F009C2EC}" type="pres">
      <dgm:prSet presAssocID="{0DBC99CB-CDC3-4F0A-B01D-68272E488E28}" presName="tx1" presStyleLbl="revTx" presStyleIdx="2" presStyleCnt="3"/>
      <dgm:spPr/>
    </dgm:pt>
    <dgm:pt modelId="{AD780D7F-1010-4836-8687-E725D42DE0B1}" type="pres">
      <dgm:prSet presAssocID="{0DBC99CB-CDC3-4F0A-B01D-68272E488E28}" presName="vert1" presStyleCnt="0"/>
      <dgm:spPr/>
    </dgm:pt>
  </dgm:ptLst>
  <dgm:cxnLst>
    <dgm:cxn modelId="{45678F00-3EDE-420D-8E65-155D5B44C6D6}" srcId="{72F1A81D-B868-4650-9987-EDFB3EB76440}" destId="{B5D794E1-91D9-4E40-9A67-A5A2F9AC9366}" srcOrd="0" destOrd="0" parTransId="{D2607A11-88C9-4CB7-B61F-085BA811BA6E}" sibTransId="{59C18677-5553-4F81-8385-0285CB993B93}"/>
    <dgm:cxn modelId="{9E885009-3ECF-43AF-8E91-8A2AC766DD94}" type="presOf" srcId="{B5D794E1-91D9-4E40-9A67-A5A2F9AC9366}" destId="{DDDF27C4-149F-46D4-9A3B-8EB930AA3B78}" srcOrd="0" destOrd="0" presId="urn:microsoft.com/office/officeart/2008/layout/LinedList"/>
    <dgm:cxn modelId="{C801F266-034C-4919-83B5-0D3FED3E4044}" srcId="{72F1A81D-B868-4650-9987-EDFB3EB76440}" destId="{0DBC99CB-CDC3-4F0A-B01D-68272E488E28}" srcOrd="2" destOrd="0" parTransId="{A7000DAA-B4E3-4A84-91F8-160C43943EB9}" sibTransId="{D7F75758-EB21-421C-95C7-CC038AEF5E22}"/>
    <dgm:cxn modelId="{963E3B87-EFB6-4DBC-9A2D-35223A368329}" type="presOf" srcId="{0DBC99CB-CDC3-4F0A-B01D-68272E488E28}" destId="{5172FE4D-BD93-4BFD-AFB2-8C86F009C2EC}" srcOrd="0" destOrd="0" presId="urn:microsoft.com/office/officeart/2008/layout/LinedList"/>
    <dgm:cxn modelId="{3C5D4D8C-9620-4BB4-B391-FADB9989326D}" type="presOf" srcId="{6C9F9EA7-F472-4F36-B2C7-D0789A1EE26D}" destId="{7CF8606F-21CF-4C22-9901-1C78EB3CB9E6}" srcOrd="0" destOrd="0" presId="urn:microsoft.com/office/officeart/2008/layout/LinedList"/>
    <dgm:cxn modelId="{4256D3CD-1DB3-45AF-8061-354F160CEB1B}" srcId="{72F1A81D-B868-4650-9987-EDFB3EB76440}" destId="{6C9F9EA7-F472-4F36-B2C7-D0789A1EE26D}" srcOrd="1" destOrd="0" parTransId="{9E2A1F5E-1DE3-4E7F-940C-CD8885CF5EE9}" sibTransId="{EC776D3B-718E-4905-A489-E614F0012C04}"/>
    <dgm:cxn modelId="{706821E0-499F-4466-91B7-1FA579698DF1}" type="presOf" srcId="{72F1A81D-B868-4650-9987-EDFB3EB76440}" destId="{D7E020D7-9595-4703-9519-B0BC82AE1B26}" srcOrd="0" destOrd="0" presId="urn:microsoft.com/office/officeart/2008/layout/LinedList"/>
    <dgm:cxn modelId="{511D2EA0-132D-4E21-942A-C6FF472F506E}" type="presParOf" srcId="{D7E020D7-9595-4703-9519-B0BC82AE1B26}" destId="{83A83E2A-79B3-4A7D-AD0D-D4AE32E81584}" srcOrd="0" destOrd="0" presId="urn:microsoft.com/office/officeart/2008/layout/LinedList"/>
    <dgm:cxn modelId="{F04CD13D-E7F2-4B40-A937-75A477776687}" type="presParOf" srcId="{D7E020D7-9595-4703-9519-B0BC82AE1B26}" destId="{33219C3D-EC34-467E-B66C-C2D7E0C76109}" srcOrd="1" destOrd="0" presId="urn:microsoft.com/office/officeart/2008/layout/LinedList"/>
    <dgm:cxn modelId="{5BD8F662-1020-41D1-A7F5-B13E2C02BC1D}" type="presParOf" srcId="{33219C3D-EC34-467E-B66C-C2D7E0C76109}" destId="{DDDF27C4-149F-46D4-9A3B-8EB930AA3B78}" srcOrd="0" destOrd="0" presId="urn:microsoft.com/office/officeart/2008/layout/LinedList"/>
    <dgm:cxn modelId="{58694237-5C6D-42F6-A111-D7C4B98540B2}" type="presParOf" srcId="{33219C3D-EC34-467E-B66C-C2D7E0C76109}" destId="{5763621E-89E1-4975-B2A2-72D7F05E1452}" srcOrd="1" destOrd="0" presId="urn:microsoft.com/office/officeart/2008/layout/LinedList"/>
    <dgm:cxn modelId="{75194CB6-0FA0-4326-83CD-8861790D9E0B}" type="presParOf" srcId="{D7E020D7-9595-4703-9519-B0BC82AE1B26}" destId="{CE7E09A4-D81D-418E-8177-8EF243B3D679}" srcOrd="2" destOrd="0" presId="urn:microsoft.com/office/officeart/2008/layout/LinedList"/>
    <dgm:cxn modelId="{F0E37B3C-4E60-4C9B-8F6F-E0F07543E96A}" type="presParOf" srcId="{D7E020D7-9595-4703-9519-B0BC82AE1B26}" destId="{195D6FF8-A2FC-4D49-86E6-1F13EABB4714}" srcOrd="3" destOrd="0" presId="urn:microsoft.com/office/officeart/2008/layout/LinedList"/>
    <dgm:cxn modelId="{9726A054-33E9-46B5-BB0F-4634B11BBCFA}" type="presParOf" srcId="{195D6FF8-A2FC-4D49-86E6-1F13EABB4714}" destId="{7CF8606F-21CF-4C22-9901-1C78EB3CB9E6}" srcOrd="0" destOrd="0" presId="urn:microsoft.com/office/officeart/2008/layout/LinedList"/>
    <dgm:cxn modelId="{CF06E501-BFF2-46B4-9B3B-D667D76B9D01}" type="presParOf" srcId="{195D6FF8-A2FC-4D49-86E6-1F13EABB4714}" destId="{31ECC2EC-71F5-42F9-89C3-B1AF7B5B6180}" srcOrd="1" destOrd="0" presId="urn:microsoft.com/office/officeart/2008/layout/LinedList"/>
    <dgm:cxn modelId="{E6E77F3A-7E25-4B0F-A902-8566C411E2D3}" type="presParOf" srcId="{D7E020D7-9595-4703-9519-B0BC82AE1B26}" destId="{BDE70837-2EB6-4CE1-AEEB-D6FFDF783528}" srcOrd="4" destOrd="0" presId="urn:microsoft.com/office/officeart/2008/layout/LinedList"/>
    <dgm:cxn modelId="{EF038A8F-DD94-4FBE-A9CA-4830AE47D335}" type="presParOf" srcId="{D7E020D7-9595-4703-9519-B0BC82AE1B26}" destId="{BDA43E08-D9CF-4EFC-B077-B795175A9B5B}" srcOrd="5" destOrd="0" presId="urn:microsoft.com/office/officeart/2008/layout/LinedList"/>
    <dgm:cxn modelId="{1FAD52A5-7FF5-440F-96AF-DE0A19B7485A}" type="presParOf" srcId="{BDA43E08-D9CF-4EFC-B077-B795175A9B5B}" destId="{5172FE4D-BD93-4BFD-AFB2-8C86F009C2EC}" srcOrd="0" destOrd="0" presId="urn:microsoft.com/office/officeart/2008/layout/LinedList"/>
    <dgm:cxn modelId="{26CE540E-50CC-4DD1-9B3A-3B83599E7883}" type="presParOf" srcId="{BDA43E08-D9CF-4EFC-B077-B795175A9B5B}" destId="{AD780D7F-1010-4836-8687-E725D42DE0B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147A62-2AB3-4CFA-A621-AAE00992D0C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l-GR"/>
        </a:p>
      </dgm:t>
    </dgm:pt>
    <dgm:pt modelId="{57B12718-34AB-4AD1-A764-DE0439F50B61}">
      <dgm:prSet custT="1"/>
      <dgm:spPr/>
      <dgm:t>
        <a:bodyPr/>
        <a:lstStyle/>
        <a:p>
          <a:pPr marL="0" algn="just"/>
          <a:r>
            <a:rPr lang="en-US" sz="1200" b="0" i="0" dirty="0">
              <a:latin typeface="Arial" panose="020B0604020202020204" pitchFamily="34" charset="0"/>
              <a:cs typeface="Arial" panose="020B0604020202020204" pitchFamily="34" charset="0"/>
            </a:rPr>
            <a:t>Your role is</a:t>
          </a:r>
          <a:r>
            <a:rPr lang="el-GR" sz="1200" b="0" i="0" dirty="0">
              <a:latin typeface="Arial" panose="020B0604020202020204" pitchFamily="34" charset="0"/>
              <a:cs typeface="Arial" panose="020B0604020202020204" pitchFamily="34" charset="0"/>
            </a:rPr>
            <a:t>: </a:t>
          </a:r>
        </a:p>
        <a:p>
          <a:pPr marL="0" algn="just"/>
          <a:r>
            <a:rPr lang="en-US" sz="1200" b="0" i="0" dirty="0">
              <a:latin typeface="Arial" panose="020B0604020202020204" pitchFamily="34" charset="0"/>
              <a:cs typeface="Arial" panose="020B0604020202020204" pitchFamily="34" charset="0"/>
            </a:rPr>
            <a:t>to help your athletes achieve their goals</a:t>
          </a:r>
          <a:r>
            <a:rPr lang="el-GR" sz="1200" b="0" i="0" dirty="0">
              <a:latin typeface="Arial" panose="020B0604020202020204" pitchFamily="34" charset="0"/>
              <a:cs typeface="Arial" panose="020B0604020202020204" pitchFamily="34" charset="0"/>
            </a:rPr>
            <a:t> </a:t>
          </a:r>
          <a:endParaRPr lang="en-US" sz="1200" b="0" i="0" dirty="0">
            <a:latin typeface="Arial" panose="020B0604020202020204" pitchFamily="34" charset="0"/>
            <a:cs typeface="Arial" panose="020B0604020202020204" pitchFamily="34" charset="0"/>
          </a:endParaRPr>
        </a:p>
        <a:p>
          <a:pPr marL="0" algn="just"/>
          <a:r>
            <a:rPr lang="en-US" sz="1200" b="0" i="0" dirty="0">
              <a:latin typeface="Arial" panose="020B0604020202020204" pitchFamily="34" charset="0"/>
              <a:cs typeface="Arial" panose="020B0604020202020204" pitchFamily="34" charset="0"/>
            </a:rPr>
            <a:t>to teach them </a:t>
          </a:r>
          <a:r>
            <a:rPr lang="en-US" sz="1200" b="1" i="0" u="sng" dirty="0">
              <a:latin typeface="Arial" panose="020B0604020202020204" pitchFamily="34" charset="0"/>
              <a:cs typeface="Arial" panose="020B0604020202020204" pitchFamily="34" charset="0"/>
            </a:rPr>
            <a:t>respect</a:t>
          </a:r>
          <a:r>
            <a:rPr lang="en-US" sz="1200" b="0" i="0" dirty="0">
              <a:latin typeface="Arial" panose="020B0604020202020204" pitchFamily="34" charset="0"/>
              <a:cs typeface="Arial" panose="020B0604020202020204" pitchFamily="34" charset="0"/>
            </a:rPr>
            <a:t> and </a:t>
          </a:r>
          <a:r>
            <a:rPr lang="en-US" sz="1200" b="1" i="0" u="sng" dirty="0">
              <a:latin typeface="Arial" panose="020B0604020202020204" pitchFamily="34" charset="0"/>
              <a:cs typeface="Arial" panose="020B0604020202020204" pitchFamily="34" charset="0"/>
            </a:rPr>
            <a:t>empathy</a:t>
          </a:r>
          <a:endParaRPr lang="el-GR" sz="1200" dirty="0">
            <a:latin typeface="Arial" panose="020B0604020202020204" pitchFamily="34" charset="0"/>
            <a:cs typeface="Arial" panose="020B0604020202020204" pitchFamily="34" charset="0"/>
          </a:endParaRPr>
        </a:p>
      </dgm:t>
    </dgm:pt>
    <dgm:pt modelId="{E021D80A-5C96-4117-97D3-E34D7AF28C1D}" type="parTrans" cxnId="{A35F355B-7294-4271-BED8-964F953789D2}">
      <dgm:prSet/>
      <dgm:spPr/>
      <dgm:t>
        <a:bodyPr/>
        <a:lstStyle/>
        <a:p>
          <a:endParaRPr lang="el-GR">
            <a:latin typeface="Arial" panose="020B0604020202020204" pitchFamily="34" charset="0"/>
            <a:cs typeface="Arial" panose="020B0604020202020204" pitchFamily="34" charset="0"/>
          </a:endParaRPr>
        </a:p>
      </dgm:t>
    </dgm:pt>
    <dgm:pt modelId="{54D9F66F-1AFD-4D83-930C-6D9AAB86ECB5}" type="sibTrans" cxnId="{A35F355B-7294-4271-BED8-964F953789D2}">
      <dgm:prSet/>
      <dgm:spPr/>
      <dgm:t>
        <a:bodyPr/>
        <a:lstStyle/>
        <a:p>
          <a:endParaRPr lang="el-GR">
            <a:latin typeface="Arial" panose="020B0604020202020204" pitchFamily="34" charset="0"/>
            <a:cs typeface="Arial" panose="020B0604020202020204" pitchFamily="34" charset="0"/>
          </a:endParaRPr>
        </a:p>
      </dgm:t>
    </dgm:pt>
    <dgm:pt modelId="{45D52488-54C0-4BCF-8F4B-194A935DB138}">
      <dgm:prSet custT="1"/>
      <dgm:spPr/>
      <dgm:t>
        <a:bodyPr/>
        <a:lstStyle/>
        <a:p>
          <a:pPr algn="just"/>
          <a:r>
            <a:rPr lang="en-US" sz="1200" b="0" i="0" dirty="0">
              <a:latin typeface="Arial" panose="020B0604020202020204" pitchFamily="34" charset="0"/>
              <a:cs typeface="Arial" panose="020B0604020202020204" pitchFamily="34" charset="0"/>
            </a:rPr>
            <a:t>You are obligated to promote safety, good health, </a:t>
          </a:r>
          <a:r>
            <a:rPr lang="en-US" sz="1200" b="1" i="0" u="sng" dirty="0">
              <a:latin typeface="Arial" panose="020B0604020202020204" pitchFamily="34" charset="0"/>
              <a:cs typeface="Arial" panose="020B0604020202020204" pitchFamily="34" charset="0"/>
            </a:rPr>
            <a:t>integrity</a:t>
          </a:r>
          <a:r>
            <a:rPr lang="en-US" sz="1200" b="0" i="0" dirty="0">
              <a:latin typeface="Arial" panose="020B0604020202020204" pitchFamily="34" charset="0"/>
              <a:cs typeface="Arial" panose="020B0604020202020204" pitchFamily="34" charset="0"/>
            </a:rPr>
            <a:t>, </a:t>
          </a:r>
          <a:r>
            <a:rPr lang="en-US" sz="1200" b="1" i="0" u="sng" dirty="0">
              <a:latin typeface="Arial" panose="020B0604020202020204" pitchFamily="34" charset="0"/>
              <a:cs typeface="Arial" panose="020B0604020202020204" pitchFamily="34" charset="0"/>
            </a:rPr>
            <a:t>balance</a:t>
          </a:r>
          <a:r>
            <a:rPr lang="en-US" sz="1200" b="0" i="0" dirty="0">
              <a:latin typeface="Arial" panose="020B0604020202020204" pitchFamily="34" charset="0"/>
              <a:cs typeface="Arial" panose="020B0604020202020204" pitchFamily="34" charset="0"/>
            </a:rPr>
            <a:t> and the satisfaction which an athlete can acquire from fairness and fair play in general as a concept</a:t>
          </a:r>
          <a:endParaRPr lang="el-GR" sz="1200" dirty="0">
            <a:latin typeface="Arial" panose="020B0604020202020204" pitchFamily="34" charset="0"/>
            <a:cs typeface="Arial" panose="020B0604020202020204" pitchFamily="34" charset="0"/>
          </a:endParaRPr>
        </a:p>
      </dgm:t>
    </dgm:pt>
    <dgm:pt modelId="{B3FFA45D-3A59-48EA-A9A2-5BB3C83B240F}" type="parTrans" cxnId="{04BE7DE0-1EA8-4A22-B08D-CE21D7A17E52}">
      <dgm:prSet/>
      <dgm:spPr/>
      <dgm:t>
        <a:bodyPr/>
        <a:lstStyle/>
        <a:p>
          <a:endParaRPr lang="el-GR">
            <a:latin typeface="Arial" panose="020B0604020202020204" pitchFamily="34" charset="0"/>
            <a:cs typeface="Arial" panose="020B0604020202020204" pitchFamily="34" charset="0"/>
          </a:endParaRPr>
        </a:p>
      </dgm:t>
    </dgm:pt>
    <dgm:pt modelId="{686835B4-8066-4E08-8E7D-A9D5446EDC8E}" type="sibTrans" cxnId="{04BE7DE0-1EA8-4A22-B08D-CE21D7A17E52}">
      <dgm:prSet/>
      <dgm:spPr/>
      <dgm:t>
        <a:bodyPr/>
        <a:lstStyle/>
        <a:p>
          <a:endParaRPr lang="el-GR">
            <a:latin typeface="Arial" panose="020B0604020202020204" pitchFamily="34" charset="0"/>
            <a:cs typeface="Arial" panose="020B0604020202020204" pitchFamily="34" charset="0"/>
          </a:endParaRPr>
        </a:p>
      </dgm:t>
    </dgm:pt>
    <dgm:pt modelId="{02AA1CF8-3CDF-49B2-AA10-A1B1E29AA416}">
      <dgm:prSet custT="1"/>
      <dgm:spPr/>
      <dgm:t>
        <a:bodyPr/>
        <a:lstStyle/>
        <a:p>
          <a:pPr algn="just"/>
          <a:r>
            <a:rPr lang="en-US" sz="1200" b="0" i="0" dirty="0">
              <a:latin typeface="Arial" panose="020B0604020202020204" pitchFamily="34" charset="0"/>
              <a:cs typeface="Arial" panose="020B0604020202020204" pitchFamily="34" charset="0"/>
            </a:rPr>
            <a:t>You are obligated to cultivate </a:t>
          </a:r>
          <a:r>
            <a:rPr lang="en-US" sz="1200" b="1" i="0" u="sng" dirty="0">
              <a:latin typeface="Arial" panose="020B0604020202020204" pitchFamily="34" charset="0"/>
              <a:cs typeface="Arial" panose="020B0604020202020204" pitchFamily="34" charset="0"/>
            </a:rPr>
            <a:t>ethics</a:t>
          </a:r>
          <a:r>
            <a:rPr lang="en-US" sz="1200" b="0" i="0" dirty="0">
              <a:latin typeface="Arial" panose="020B0604020202020204" pitchFamily="34" charset="0"/>
              <a:cs typeface="Arial" panose="020B0604020202020204" pitchFamily="34" charset="0"/>
            </a:rPr>
            <a:t> to your athletes through sports</a:t>
          </a:r>
          <a:endParaRPr lang="el-GR" sz="1200" dirty="0">
            <a:latin typeface="Arial" panose="020B0604020202020204" pitchFamily="34" charset="0"/>
            <a:cs typeface="Arial" panose="020B0604020202020204" pitchFamily="34" charset="0"/>
          </a:endParaRPr>
        </a:p>
      </dgm:t>
    </dgm:pt>
    <dgm:pt modelId="{812618F9-D844-41B1-B2B8-19D62DD5FBD0}" type="parTrans" cxnId="{B6BDDA39-96EC-450C-B26D-54A9527C0DA4}">
      <dgm:prSet/>
      <dgm:spPr/>
      <dgm:t>
        <a:bodyPr/>
        <a:lstStyle/>
        <a:p>
          <a:endParaRPr lang="el-GR">
            <a:latin typeface="Arial" panose="020B0604020202020204" pitchFamily="34" charset="0"/>
            <a:cs typeface="Arial" panose="020B0604020202020204" pitchFamily="34" charset="0"/>
          </a:endParaRPr>
        </a:p>
      </dgm:t>
    </dgm:pt>
    <dgm:pt modelId="{37269107-539A-46D4-9AFD-613BA32A911E}" type="sibTrans" cxnId="{B6BDDA39-96EC-450C-B26D-54A9527C0DA4}">
      <dgm:prSet/>
      <dgm:spPr/>
      <dgm:t>
        <a:bodyPr/>
        <a:lstStyle/>
        <a:p>
          <a:endParaRPr lang="el-GR">
            <a:latin typeface="Arial" panose="020B0604020202020204" pitchFamily="34" charset="0"/>
            <a:cs typeface="Arial" panose="020B0604020202020204" pitchFamily="34" charset="0"/>
          </a:endParaRPr>
        </a:p>
      </dgm:t>
    </dgm:pt>
    <dgm:pt modelId="{AB48F684-386E-4736-AD12-8CB98A900C4A}">
      <dgm:prSet custT="1"/>
      <dgm:spPr/>
      <dgm:t>
        <a:bodyPr/>
        <a:lstStyle/>
        <a:p>
          <a:pPr algn="just"/>
          <a:r>
            <a:rPr lang="en-US" sz="1200" b="0" i="0" dirty="0">
              <a:latin typeface="Arial" panose="020B0604020202020204" pitchFamily="34" charset="0"/>
              <a:cs typeface="Arial" panose="020B0604020202020204" pitchFamily="34" charset="0"/>
            </a:rPr>
            <a:t>In any other case, athletes may develop behaviors similar to deceiving, lying, arrogance and crave for victory employing any means regardless of any ethics, values, virtues or their health, economic, social, psychological status</a:t>
          </a:r>
          <a:endParaRPr lang="el-GR" sz="1200" dirty="0">
            <a:latin typeface="Arial" panose="020B0604020202020204" pitchFamily="34" charset="0"/>
            <a:cs typeface="Arial" panose="020B0604020202020204" pitchFamily="34" charset="0"/>
          </a:endParaRPr>
        </a:p>
      </dgm:t>
    </dgm:pt>
    <dgm:pt modelId="{DB740D8E-5455-4517-BF34-B0CF20BB8D3C}" type="parTrans" cxnId="{A4FD997B-9591-4C29-A5E9-093C6E6C0434}">
      <dgm:prSet/>
      <dgm:spPr/>
      <dgm:t>
        <a:bodyPr/>
        <a:lstStyle/>
        <a:p>
          <a:endParaRPr lang="el-GR">
            <a:latin typeface="Arial" panose="020B0604020202020204" pitchFamily="34" charset="0"/>
            <a:cs typeface="Arial" panose="020B0604020202020204" pitchFamily="34" charset="0"/>
          </a:endParaRPr>
        </a:p>
      </dgm:t>
    </dgm:pt>
    <dgm:pt modelId="{76DA2A8D-04FD-45D9-8B71-88FF22B4962B}" type="sibTrans" cxnId="{A4FD997B-9591-4C29-A5E9-093C6E6C0434}">
      <dgm:prSet/>
      <dgm:spPr/>
      <dgm:t>
        <a:bodyPr/>
        <a:lstStyle/>
        <a:p>
          <a:endParaRPr lang="el-GR">
            <a:latin typeface="Arial" panose="020B0604020202020204" pitchFamily="34" charset="0"/>
            <a:cs typeface="Arial" panose="020B0604020202020204" pitchFamily="34" charset="0"/>
          </a:endParaRPr>
        </a:p>
      </dgm:t>
    </dgm:pt>
    <dgm:pt modelId="{5BCBAF69-0FC3-4E26-BBA1-5AE965BFFE92}" type="pres">
      <dgm:prSet presAssocID="{54147A62-2AB3-4CFA-A621-AAE00992D0C5}" presName="CompostProcess" presStyleCnt="0">
        <dgm:presLayoutVars>
          <dgm:dir/>
          <dgm:resizeHandles val="exact"/>
        </dgm:presLayoutVars>
      </dgm:prSet>
      <dgm:spPr/>
    </dgm:pt>
    <dgm:pt modelId="{203083EA-126C-4B6E-BD01-5EEA7A619BC6}" type="pres">
      <dgm:prSet presAssocID="{54147A62-2AB3-4CFA-A621-AAE00992D0C5}" presName="arrow" presStyleLbl="bgShp" presStyleIdx="0" presStyleCnt="1"/>
      <dgm:spPr/>
    </dgm:pt>
    <dgm:pt modelId="{68CB3E8F-86A3-43D7-8CCD-0436DD99D957}" type="pres">
      <dgm:prSet presAssocID="{54147A62-2AB3-4CFA-A621-AAE00992D0C5}" presName="linearProcess" presStyleCnt="0"/>
      <dgm:spPr/>
    </dgm:pt>
    <dgm:pt modelId="{A1636CC4-DC16-42BA-BF07-2363F9CC3785}" type="pres">
      <dgm:prSet presAssocID="{57B12718-34AB-4AD1-A764-DE0439F50B61}" presName="textNode" presStyleLbl="node1" presStyleIdx="0" presStyleCnt="4" custLinFactNeighborX="25418" custLinFactNeighborY="510">
        <dgm:presLayoutVars>
          <dgm:bulletEnabled val="1"/>
        </dgm:presLayoutVars>
      </dgm:prSet>
      <dgm:spPr/>
    </dgm:pt>
    <dgm:pt modelId="{C719CF49-5830-4F3C-B559-5B4029D9AEEA}" type="pres">
      <dgm:prSet presAssocID="{54D9F66F-1AFD-4D83-930C-6D9AAB86ECB5}" presName="sibTrans" presStyleCnt="0"/>
      <dgm:spPr/>
    </dgm:pt>
    <dgm:pt modelId="{2A6B9389-1686-4CA6-B045-0095E63A9AC9}" type="pres">
      <dgm:prSet presAssocID="{45D52488-54C0-4BCF-8F4B-194A935DB138}" presName="textNode" presStyleLbl="node1" presStyleIdx="1" presStyleCnt="4" custScaleX="114123">
        <dgm:presLayoutVars>
          <dgm:bulletEnabled val="1"/>
        </dgm:presLayoutVars>
      </dgm:prSet>
      <dgm:spPr/>
    </dgm:pt>
    <dgm:pt modelId="{223E3277-E202-484E-A657-93745FD028E7}" type="pres">
      <dgm:prSet presAssocID="{686835B4-8066-4E08-8E7D-A9D5446EDC8E}" presName="sibTrans" presStyleCnt="0"/>
      <dgm:spPr/>
    </dgm:pt>
    <dgm:pt modelId="{3B851543-54D1-4F12-B449-123E5576EB49}" type="pres">
      <dgm:prSet presAssocID="{02AA1CF8-3CDF-49B2-AA10-A1B1E29AA416}" presName="textNode" presStyleLbl="node1" presStyleIdx="2" presStyleCnt="4">
        <dgm:presLayoutVars>
          <dgm:bulletEnabled val="1"/>
        </dgm:presLayoutVars>
      </dgm:prSet>
      <dgm:spPr/>
    </dgm:pt>
    <dgm:pt modelId="{34A06376-69F0-4CE3-9467-8264606AF573}" type="pres">
      <dgm:prSet presAssocID="{37269107-539A-46D4-9AFD-613BA32A911E}" presName="sibTrans" presStyleCnt="0"/>
      <dgm:spPr/>
    </dgm:pt>
    <dgm:pt modelId="{F8599690-1C4D-4193-ACA0-B2F0A7D384E0}" type="pres">
      <dgm:prSet presAssocID="{AB48F684-386E-4736-AD12-8CB98A900C4A}" presName="textNode" presStyleLbl="node1" presStyleIdx="3" presStyleCnt="4" custLinFactNeighborX="-12522">
        <dgm:presLayoutVars>
          <dgm:bulletEnabled val="1"/>
        </dgm:presLayoutVars>
      </dgm:prSet>
      <dgm:spPr/>
    </dgm:pt>
  </dgm:ptLst>
  <dgm:cxnLst>
    <dgm:cxn modelId="{B6BDDA39-96EC-450C-B26D-54A9527C0DA4}" srcId="{54147A62-2AB3-4CFA-A621-AAE00992D0C5}" destId="{02AA1CF8-3CDF-49B2-AA10-A1B1E29AA416}" srcOrd="2" destOrd="0" parTransId="{812618F9-D844-41B1-B2B8-19D62DD5FBD0}" sibTransId="{37269107-539A-46D4-9AFD-613BA32A911E}"/>
    <dgm:cxn modelId="{A35F355B-7294-4271-BED8-964F953789D2}" srcId="{54147A62-2AB3-4CFA-A621-AAE00992D0C5}" destId="{57B12718-34AB-4AD1-A764-DE0439F50B61}" srcOrd="0" destOrd="0" parTransId="{E021D80A-5C96-4117-97D3-E34D7AF28C1D}" sibTransId="{54D9F66F-1AFD-4D83-930C-6D9AAB86ECB5}"/>
    <dgm:cxn modelId="{F71E7352-8369-4E09-AE95-40E4692C2E01}" type="presOf" srcId="{02AA1CF8-3CDF-49B2-AA10-A1B1E29AA416}" destId="{3B851543-54D1-4F12-B449-123E5576EB49}" srcOrd="0" destOrd="0" presId="urn:microsoft.com/office/officeart/2005/8/layout/hProcess9"/>
    <dgm:cxn modelId="{984B7A77-C07F-46A0-8266-B3DA9E19D2FB}" type="presOf" srcId="{54147A62-2AB3-4CFA-A621-AAE00992D0C5}" destId="{5BCBAF69-0FC3-4E26-BBA1-5AE965BFFE92}" srcOrd="0" destOrd="0" presId="urn:microsoft.com/office/officeart/2005/8/layout/hProcess9"/>
    <dgm:cxn modelId="{A4FD997B-9591-4C29-A5E9-093C6E6C0434}" srcId="{54147A62-2AB3-4CFA-A621-AAE00992D0C5}" destId="{AB48F684-386E-4736-AD12-8CB98A900C4A}" srcOrd="3" destOrd="0" parTransId="{DB740D8E-5455-4517-BF34-B0CF20BB8D3C}" sibTransId="{76DA2A8D-04FD-45D9-8B71-88FF22B4962B}"/>
    <dgm:cxn modelId="{EAC79BCA-915F-4AC3-99A0-3855FBDD365E}" type="presOf" srcId="{AB48F684-386E-4736-AD12-8CB98A900C4A}" destId="{F8599690-1C4D-4193-ACA0-B2F0A7D384E0}" srcOrd="0" destOrd="0" presId="urn:microsoft.com/office/officeart/2005/8/layout/hProcess9"/>
    <dgm:cxn modelId="{04BE7DE0-1EA8-4A22-B08D-CE21D7A17E52}" srcId="{54147A62-2AB3-4CFA-A621-AAE00992D0C5}" destId="{45D52488-54C0-4BCF-8F4B-194A935DB138}" srcOrd="1" destOrd="0" parTransId="{B3FFA45D-3A59-48EA-A9A2-5BB3C83B240F}" sibTransId="{686835B4-8066-4E08-8E7D-A9D5446EDC8E}"/>
    <dgm:cxn modelId="{90CABEEE-A9AF-4962-AD9B-7E00662C45FF}" type="presOf" srcId="{57B12718-34AB-4AD1-A764-DE0439F50B61}" destId="{A1636CC4-DC16-42BA-BF07-2363F9CC3785}" srcOrd="0" destOrd="0" presId="urn:microsoft.com/office/officeart/2005/8/layout/hProcess9"/>
    <dgm:cxn modelId="{3483A7F1-20FD-416C-A480-E5FD4710551E}" type="presOf" srcId="{45D52488-54C0-4BCF-8F4B-194A935DB138}" destId="{2A6B9389-1686-4CA6-B045-0095E63A9AC9}" srcOrd="0" destOrd="0" presId="urn:microsoft.com/office/officeart/2005/8/layout/hProcess9"/>
    <dgm:cxn modelId="{946C0680-D4DF-4ACF-9779-03748D596E51}" type="presParOf" srcId="{5BCBAF69-0FC3-4E26-BBA1-5AE965BFFE92}" destId="{203083EA-126C-4B6E-BD01-5EEA7A619BC6}" srcOrd="0" destOrd="0" presId="urn:microsoft.com/office/officeart/2005/8/layout/hProcess9"/>
    <dgm:cxn modelId="{A54D76B9-E59E-4B70-9890-DAC400D1CD96}" type="presParOf" srcId="{5BCBAF69-0FC3-4E26-BBA1-5AE965BFFE92}" destId="{68CB3E8F-86A3-43D7-8CCD-0436DD99D957}" srcOrd="1" destOrd="0" presId="urn:microsoft.com/office/officeart/2005/8/layout/hProcess9"/>
    <dgm:cxn modelId="{E087A9C1-2AB1-4BA8-86CF-2225892CA120}" type="presParOf" srcId="{68CB3E8F-86A3-43D7-8CCD-0436DD99D957}" destId="{A1636CC4-DC16-42BA-BF07-2363F9CC3785}" srcOrd="0" destOrd="0" presId="urn:microsoft.com/office/officeart/2005/8/layout/hProcess9"/>
    <dgm:cxn modelId="{09790A80-4CE5-434C-B91A-70FCBBEEBAB6}" type="presParOf" srcId="{68CB3E8F-86A3-43D7-8CCD-0436DD99D957}" destId="{C719CF49-5830-4F3C-B559-5B4029D9AEEA}" srcOrd="1" destOrd="0" presId="urn:microsoft.com/office/officeart/2005/8/layout/hProcess9"/>
    <dgm:cxn modelId="{7C302BEE-764B-4413-B1F0-39B310B5ECCA}" type="presParOf" srcId="{68CB3E8F-86A3-43D7-8CCD-0436DD99D957}" destId="{2A6B9389-1686-4CA6-B045-0095E63A9AC9}" srcOrd="2" destOrd="0" presId="urn:microsoft.com/office/officeart/2005/8/layout/hProcess9"/>
    <dgm:cxn modelId="{6F49EE40-EC6D-41BD-9B61-3E74E7AAAD4A}" type="presParOf" srcId="{68CB3E8F-86A3-43D7-8CCD-0436DD99D957}" destId="{223E3277-E202-484E-A657-93745FD028E7}" srcOrd="3" destOrd="0" presId="urn:microsoft.com/office/officeart/2005/8/layout/hProcess9"/>
    <dgm:cxn modelId="{5F65376F-BBFE-4972-8896-9E28EF0F111C}" type="presParOf" srcId="{68CB3E8F-86A3-43D7-8CCD-0436DD99D957}" destId="{3B851543-54D1-4F12-B449-123E5576EB49}" srcOrd="4" destOrd="0" presId="urn:microsoft.com/office/officeart/2005/8/layout/hProcess9"/>
    <dgm:cxn modelId="{C1A48500-86D2-4751-9964-21DB6C08C933}" type="presParOf" srcId="{68CB3E8F-86A3-43D7-8CCD-0436DD99D957}" destId="{34A06376-69F0-4CE3-9467-8264606AF573}" srcOrd="5" destOrd="0" presId="urn:microsoft.com/office/officeart/2005/8/layout/hProcess9"/>
    <dgm:cxn modelId="{81B55823-E7BD-4F8E-A5E9-EB2F934422F8}" type="presParOf" srcId="{68CB3E8F-86A3-43D7-8CCD-0436DD99D957}" destId="{F8599690-1C4D-4193-ACA0-B2F0A7D384E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F6382E-BE41-4F88-8E99-5CCDFCB0D387}"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l-GR"/>
        </a:p>
      </dgm:t>
    </dgm:pt>
    <dgm:pt modelId="{D57E7D09-78E6-494E-B20E-391057F344F7}">
      <dgm:prSet/>
      <dgm:spPr/>
      <dgm:t>
        <a:bodyPr/>
        <a:lstStyle/>
        <a:p>
          <a:r>
            <a:rPr lang="en-US" b="0" i="0" dirty="0">
              <a:latin typeface="Arial" panose="020B0604020202020204" pitchFamily="34" charset="0"/>
              <a:cs typeface="Arial" panose="020B0604020202020204" pitchFamily="34" charset="0"/>
            </a:rPr>
            <a:t>It is paramount to preach </a:t>
          </a:r>
          <a:r>
            <a:rPr lang="en-US" b="1" i="0" u="sng" dirty="0">
              <a:latin typeface="Arial" panose="020B0604020202020204" pitchFamily="34" charset="0"/>
              <a:cs typeface="Arial" panose="020B0604020202020204" pitchFamily="34" charset="0"/>
            </a:rPr>
            <a:t>respect</a:t>
          </a:r>
          <a:r>
            <a:rPr lang="en-US" b="0" i="0" dirty="0">
              <a:latin typeface="Arial" panose="020B0604020202020204" pitchFamily="34" charset="0"/>
              <a:cs typeface="Arial" panose="020B0604020202020204" pitchFamily="34" charset="0"/>
            </a:rPr>
            <a:t> towards themselves and their opponents</a:t>
          </a:r>
          <a:r>
            <a:rPr lang="el-GR" b="0" i="0" dirty="0">
              <a:latin typeface="Arial" panose="020B0604020202020204" pitchFamily="34" charset="0"/>
              <a:cs typeface="Arial" panose="020B0604020202020204" pitchFamily="34" charset="0"/>
            </a:rPr>
            <a:t>. </a:t>
          </a:r>
          <a:r>
            <a:rPr lang="en-US" b="0" i="0" dirty="0">
              <a:latin typeface="Arial" panose="020B0604020202020204" pitchFamily="34" charset="0"/>
              <a:cs typeface="Arial" panose="020B0604020202020204" pitchFamily="34" charset="0"/>
            </a:rPr>
            <a:t>Athletic skills must be developed in contradiction and in irrelevance with the pursuit of materialistic victory. That will help athletes to win and lose with </a:t>
          </a:r>
          <a:r>
            <a:rPr lang="en-US" b="1" i="0" u="sng" dirty="0">
              <a:latin typeface="Arial" panose="020B0604020202020204" pitchFamily="34" charset="0"/>
              <a:cs typeface="Arial" panose="020B0604020202020204" pitchFamily="34" charset="0"/>
            </a:rPr>
            <a:t>dignity</a:t>
          </a:r>
          <a:r>
            <a:rPr lang="en-US" b="0" i="0" dirty="0">
              <a:latin typeface="Arial" panose="020B0604020202020204" pitchFamily="34" charset="0"/>
              <a:cs typeface="Arial" panose="020B0604020202020204" pitchFamily="34" charset="0"/>
            </a:rPr>
            <a:t> and to respect the spirit of clean sports</a:t>
          </a:r>
          <a:r>
            <a:rPr lang="el-GR" b="0" i="0"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dgm:t>
    </dgm:pt>
    <dgm:pt modelId="{2956145C-6A01-4EBC-A299-0CC4F56BC9D4}" type="parTrans" cxnId="{32FC7BFD-CC71-493A-9A0E-9F42E575B339}">
      <dgm:prSet/>
      <dgm:spPr/>
      <dgm:t>
        <a:bodyPr/>
        <a:lstStyle/>
        <a:p>
          <a:endParaRPr lang="el-GR">
            <a:latin typeface="Arial" panose="020B0604020202020204" pitchFamily="34" charset="0"/>
            <a:cs typeface="Arial" panose="020B0604020202020204" pitchFamily="34" charset="0"/>
          </a:endParaRPr>
        </a:p>
      </dgm:t>
    </dgm:pt>
    <dgm:pt modelId="{584B3CEA-C998-4305-A58D-C48CBC1C34D3}" type="sibTrans" cxnId="{32FC7BFD-CC71-493A-9A0E-9F42E575B339}">
      <dgm:prSet/>
      <dgm:spPr/>
      <dgm:t>
        <a:bodyPr/>
        <a:lstStyle/>
        <a:p>
          <a:endParaRPr lang="el-GR">
            <a:latin typeface="Arial" panose="020B0604020202020204" pitchFamily="34" charset="0"/>
            <a:cs typeface="Arial" panose="020B0604020202020204" pitchFamily="34" charset="0"/>
          </a:endParaRPr>
        </a:p>
      </dgm:t>
    </dgm:pt>
    <dgm:pt modelId="{0388F2EF-AC15-4649-8499-89444016F537}">
      <dgm:prSet/>
      <dgm:spPr/>
      <dgm:t>
        <a:bodyPr/>
        <a:lstStyle/>
        <a:p>
          <a:r>
            <a:rPr lang="en-US" b="0" i="0" dirty="0">
              <a:latin typeface="Arial" panose="020B0604020202020204" pitchFamily="34" charset="0"/>
              <a:cs typeface="Arial" panose="020B0604020202020204" pitchFamily="34" charset="0"/>
            </a:rPr>
            <a:t>The values above are emphasized by sharing credit and congratulating your athletes </a:t>
          </a:r>
          <a:r>
            <a:rPr lang="en-US" b="1" i="0" u="sng" dirty="0">
              <a:latin typeface="Arial" panose="020B0604020202020204" pitchFamily="34" charset="0"/>
              <a:cs typeface="Arial" panose="020B0604020202020204" pitchFamily="34" charset="0"/>
            </a:rPr>
            <a:t>regardless of the game’s result</a:t>
          </a:r>
          <a:r>
            <a:rPr lang="en-US" b="0" i="0" dirty="0">
              <a:latin typeface="Arial" panose="020B0604020202020204" pitchFamily="34" charset="0"/>
              <a:cs typeface="Arial" panose="020B0604020202020204" pitchFamily="34" charset="0"/>
            </a:rPr>
            <a:t>.</a:t>
          </a:r>
          <a:r>
            <a:rPr lang="el-GR" b="0" i="0" dirty="0">
              <a:latin typeface="Arial" panose="020B0604020202020204" pitchFamily="34" charset="0"/>
              <a:cs typeface="Arial" panose="020B0604020202020204" pitchFamily="34" charset="0"/>
            </a:rPr>
            <a:t> </a:t>
          </a:r>
          <a:r>
            <a:rPr lang="en-US" b="0" i="0" dirty="0">
              <a:latin typeface="Arial" panose="020B0604020202020204" pitchFamily="34" charset="0"/>
              <a:cs typeface="Arial" panose="020B0604020202020204" pitchFamily="34" charset="0"/>
            </a:rPr>
            <a:t>You should have a positive attitude whilst you observe the game and speak positively for the opponents after the game</a:t>
          </a:r>
          <a:r>
            <a:rPr lang="el-GR" b="0" i="0"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dgm:t>
    </dgm:pt>
    <dgm:pt modelId="{68C3E0FF-6FD6-4ED2-A32F-DC356E57D460}" type="parTrans" cxnId="{9115A2D3-B3E5-42A4-958F-46A875745D2A}">
      <dgm:prSet/>
      <dgm:spPr/>
      <dgm:t>
        <a:bodyPr/>
        <a:lstStyle/>
        <a:p>
          <a:endParaRPr lang="el-GR">
            <a:latin typeface="Arial" panose="020B0604020202020204" pitchFamily="34" charset="0"/>
            <a:cs typeface="Arial" panose="020B0604020202020204" pitchFamily="34" charset="0"/>
          </a:endParaRPr>
        </a:p>
      </dgm:t>
    </dgm:pt>
    <dgm:pt modelId="{905F6BC5-8B45-422D-BAFB-D1AAFE542E61}" type="sibTrans" cxnId="{9115A2D3-B3E5-42A4-958F-46A875745D2A}">
      <dgm:prSet/>
      <dgm:spPr/>
      <dgm:t>
        <a:bodyPr/>
        <a:lstStyle/>
        <a:p>
          <a:endParaRPr lang="el-GR">
            <a:latin typeface="Arial" panose="020B0604020202020204" pitchFamily="34" charset="0"/>
            <a:cs typeface="Arial" panose="020B0604020202020204" pitchFamily="34" charset="0"/>
          </a:endParaRPr>
        </a:p>
      </dgm:t>
    </dgm:pt>
    <dgm:pt modelId="{D53E6BFC-2F53-4335-B98D-E72962D4957B}" type="pres">
      <dgm:prSet presAssocID="{9EF6382E-BE41-4F88-8E99-5CCDFCB0D387}" presName="cycle" presStyleCnt="0">
        <dgm:presLayoutVars>
          <dgm:dir/>
          <dgm:resizeHandles val="exact"/>
        </dgm:presLayoutVars>
      </dgm:prSet>
      <dgm:spPr/>
    </dgm:pt>
    <dgm:pt modelId="{D834FC68-A1DA-43FB-8D88-6B0BC82E0536}" type="pres">
      <dgm:prSet presAssocID="{D57E7D09-78E6-494E-B20E-391057F344F7}" presName="node" presStyleLbl="node1" presStyleIdx="0" presStyleCnt="2" custRadScaleRad="100308" custRadScaleInc="0">
        <dgm:presLayoutVars>
          <dgm:bulletEnabled val="1"/>
        </dgm:presLayoutVars>
      </dgm:prSet>
      <dgm:spPr/>
    </dgm:pt>
    <dgm:pt modelId="{CA84387A-F16E-4733-8183-5EA5D3B0A523}" type="pres">
      <dgm:prSet presAssocID="{584B3CEA-C998-4305-A58D-C48CBC1C34D3}" presName="sibTrans" presStyleLbl="sibTrans2D1" presStyleIdx="0" presStyleCnt="2" custLinFactNeighborX="2772" custLinFactNeighborY="9607"/>
      <dgm:spPr/>
    </dgm:pt>
    <dgm:pt modelId="{F1F9CF27-2323-4523-9E83-038140278818}" type="pres">
      <dgm:prSet presAssocID="{584B3CEA-C998-4305-A58D-C48CBC1C34D3}" presName="connectorText" presStyleLbl="sibTrans2D1" presStyleIdx="0" presStyleCnt="2"/>
      <dgm:spPr/>
    </dgm:pt>
    <dgm:pt modelId="{BE3C40E1-BC52-4B5B-B7BA-DA791AEA20C7}" type="pres">
      <dgm:prSet presAssocID="{0388F2EF-AC15-4649-8499-89444016F537}" presName="node" presStyleLbl="node1" presStyleIdx="1" presStyleCnt="2">
        <dgm:presLayoutVars>
          <dgm:bulletEnabled val="1"/>
        </dgm:presLayoutVars>
      </dgm:prSet>
      <dgm:spPr/>
    </dgm:pt>
    <dgm:pt modelId="{8361CE98-6F42-4292-B3A6-989EB5208074}" type="pres">
      <dgm:prSet presAssocID="{905F6BC5-8B45-422D-BAFB-D1AAFE542E61}" presName="sibTrans" presStyleLbl="sibTrans2D1" presStyleIdx="1" presStyleCnt="2" custLinFactNeighborX="-2888" custLinFactNeighborY="-17529"/>
      <dgm:spPr/>
    </dgm:pt>
    <dgm:pt modelId="{6C5B3F88-4040-4A00-B632-C527EE77B172}" type="pres">
      <dgm:prSet presAssocID="{905F6BC5-8B45-422D-BAFB-D1AAFE542E61}" presName="connectorText" presStyleLbl="sibTrans2D1" presStyleIdx="1" presStyleCnt="2"/>
      <dgm:spPr/>
    </dgm:pt>
  </dgm:ptLst>
  <dgm:cxnLst>
    <dgm:cxn modelId="{FAC1391D-A203-4EC4-A435-2F24AE08621B}" type="presOf" srcId="{0388F2EF-AC15-4649-8499-89444016F537}" destId="{BE3C40E1-BC52-4B5B-B7BA-DA791AEA20C7}" srcOrd="0" destOrd="0" presId="urn:microsoft.com/office/officeart/2005/8/layout/cycle2"/>
    <dgm:cxn modelId="{1672352E-B4BB-4C8E-A727-1B5C8C60DB0D}" type="presOf" srcId="{D57E7D09-78E6-494E-B20E-391057F344F7}" destId="{D834FC68-A1DA-43FB-8D88-6B0BC82E0536}" srcOrd="0" destOrd="0" presId="urn:microsoft.com/office/officeart/2005/8/layout/cycle2"/>
    <dgm:cxn modelId="{A72E1A85-1AA0-4CC8-8AE6-C6613ABF8EC5}" type="presOf" srcId="{584B3CEA-C998-4305-A58D-C48CBC1C34D3}" destId="{CA84387A-F16E-4733-8183-5EA5D3B0A523}" srcOrd="0" destOrd="0" presId="urn:microsoft.com/office/officeart/2005/8/layout/cycle2"/>
    <dgm:cxn modelId="{4ADA20BD-9A28-4830-AA37-F42827211790}" type="presOf" srcId="{905F6BC5-8B45-422D-BAFB-D1AAFE542E61}" destId="{6C5B3F88-4040-4A00-B632-C527EE77B172}" srcOrd="1" destOrd="0" presId="urn:microsoft.com/office/officeart/2005/8/layout/cycle2"/>
    <dgm:cxn modelId="{9115A2D3-B3E5-42A4-958F-46A875745D2A}" srcId="{9EF6382E-BE41-4F88-8E99-5CCDFCB0D387}" destId="{0388F2EF-AC15-4649-8499-89444016F537}" srcOrd="1" destOrd="0" parTransId="{68C3E0FF-6FD6-4ED2-A32F-DC356E57D460}" sibTransId="{905F6BC5-8B45-422D-BAFB-D1AAFE542E61}"/>
    <dgm:cxn modelId="{45CC58E7-ABED-4549-83A2-CB1EB2F729D9}" type="presOf" srcId="{9EF6382E-BE41-4F88-8E99-5CCDFCB0D387}" destId="{D53E6BFC-2F53-4335-B98D-E72962D4957B}" srcOrd="0" destOrd="0" presId="urn:microsoft.com/office/officeart/2005/8/layout/cycle2"/>
    <dgm:cxn modelId="{596297ED-EBE2-4D95-BC96-475AC844E3AE}" type="presOf" srcId="{905F6BC5-8B45-422D-BAFB-D1AAFE542E61}" destId="{8361CE98-6F42-4292-B3A6-989EB5208074}" srcOrd="0" destOrd="0" presId="urn:microsoft.com/office/officeart/2005/8/layout/cycle2"/>
    <dgm:cxn modelId="{2DA392FA-E284-4F82-9A2D-6ADAD70690CC}" type="presOf" srcId="{584B3CEA-C998-4305-A58D-C48CBC1C34D3}" destId="{F1F9CF27-2323-4523-9E83-038140278818}" srcOrd="1" destOrd="0" presId="urn:microsoft.com/office/officeart/2005/8/layout/cycle2"/>
    <dgm:cxn modelId="{32FC7BFD-CC71-493A-9A0E-9F42E575B339}" srcId="{9EF6382E-BE41-4F88-8E99-5CCDFCB0D387}" destId="{D57E7D09-78E6-494E-B20E-391057F344F7}" srcOrd="0" destOrd="0" parTransId="{2956145C-6A01-4EBC-A299-0CC4F56BC9D4}" sibTransId="{584B3CEA-C998-4305-A58D-C48CBC1C34D3}"/>
    <dgm:cxn modelId="{1A21C3A1-0474-469F-B7D1-FE76ED887C58}" type="presParOf" srcId="{D53E6BFC-2F53-4335-B98D-E72962D4957B}" destId="{D834FC68-A1DA-43FB-8D88-6B0BC82E0536}" srcOrd="0" destOrd="0" presId="urn:microsoft.com/office/officeart/2005/8/layout/cycle2"/>
    <dgm:cxn modelId="{609BFACD-93CF-406F-A70C-551B88817913}" type="presParOf" srcId="{D53E6BFC-2F53-4335-B98D-E72962D4957B}" destId="{CA84387A-F16E-4733-8183-5EA5D3B0A523}" srcOrd="1" destOrd="0" presId="urn:microsoft.com/office/officeart/2005/8/layout/cycle2"/>
    <dgm:cxn modelId="{9AEAA777-B86E-4F95-9F11-5CED430A5985}" type="presParOf" srcId="{CA84387A-F16E-4733-8183-5EA5D3B0A523}" destId="{F1F9CF27-2323-4523-9E83-038140278818}" srcOrd="0" destOrd="0" presId="urn:microsoft.com/office/officeart/2005/8/layout/cycle2"/>
    <dgm:cxn modelId="{CD1165AE-3EF4-4138-B8E5-25D0AEAB7FCF}" type="presParOf" srcId="{D53E6BFC-2F53-4335-B98D-E72962D4957B}" destId="{BE3C40E1-BC52-4B5B-B7BA-DA791AEA20C7}" srcOrd="2" destOrd="0" presId="urn:microsoft.com/office/officeart/2005/8/layout/cycle2"/>
    <dgm:cxn modelId="{6A98F3B2-CB44-4EC0-A9A5-E7FB62F76BA7}" type="presParOf" srcId="{D53E6BFC-2F53-4335-B98D-E72962D4957B}" destId="{8361CE98-6F42-4292-B3A6-989EB5208074}" srcOrd="3" destOrd="0" presId="urn:microsoft.com/office/officeart/2005/8/layout/cycle2"/>
    <dgm:cxn modelId="{918203E2-B473-4BDF-8D97-A4E527F1113D}" type="presParOf" srcId="{8361CE98-6F42-4292-B3A6-989EB5208074}" destId="{6C5B3F88-4040-4A00-B632-C527EE77B17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7E0CD4-9A44-4333-9A7B-25782E9CBA5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l-GR"/>
        </a:p>
      </dgm:t>
    </dgm:pt>
    <dgm:pt modelId="{FBE4BB58-3CD7-48BF-87EE-5EFB4F18DA87}">
      <dgm:prSet custT="1"/>
      <dgm:spPr/>
      <dgm:t>
        <a:bodyPr/>
        <a:lstStyle/>
        <a:p>
          <a:pPr algn="just"/>
          <a:r>
            <a:rPr lang="en-US" sz="1400" b="0" i="0" dirty="0">
              <a:latin typeface="Arial" panose="020B0604020202020204" pitchFamily="34" charset="0"/>
              <a:cs typeface="Arial" panose="020B0604020202020204" pitchFamily="34" charset="0"/>
            </a:rPr>
            <a:t>The above values are emphasized by sharing credit and congratulating your athletes </a:t>
          </a:r>
          <a:r>
            <a:rPr lang="en-US" sz="1400" b="1" i="0" u="sng" dirty="0">
              <a:latin typeface="Arial" panose="020B0604020202020204" pitchFamily="34" charset="0"/>
              <a:cs typeface="Arial" panose="020B0604020202020204" pitchFamily="34" charset="0"/>
            </a:rPr>
            <a:t>regardless of the game’s result</a:t>
          </a:r>
          <a:r>
            <a:rPr lang="en-US" sz="1400" b="0" i="0" dirty="0">
              <a:latin typeface="Arial" panose="020B0604020202020204" pitchFamily="34" charset="0"/>
              <a:cs typeface="Arial" panose="020B0604020202020204" pitchFamily="34" charset="0"/>
            </a:rPr>
            <a:t>.</a:t>
          </a:r>
          <a:r>
            <a:rPr lang="el-GR" sz="1400" b="0" i="0" dirty="0">
              <a:latin typeface="Arial" panose="020B0604020202020204" pitchFamily="34" charset="0"/>
              <a:cs typeface="Arial" panose="020B0604020202020204" pitchFamily="34" charset="0"/>
            </a:rPr>
            <a:t> </a:t>
          </a:r>
          <a:r>
            <a:rPr lang="en-US" sz="1400" b="0" i="0" dirty="0">
              <a:latin typeface="Arial" panose="020B0604020202020204" pitchFamily="34" charset="0"/>
              <a:cs typeface="Arial" panose="020B0604020202020204" pitchFamily="34" charset="0"/>
            </a:rPr>
            <a:t>You should have a positive attitude whilst you observe the game and speak positively for the opponents after the game</a:t>
          </a:r>
          <a:r>
            <a:rPr lang="el-GR"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5EAD8F11-83E0-4D61-BACB-A5C750735B90}" type="parTrans" cxnId="{9A4E5297-14CB-4007-AFCF-80656B282EFF}">
      <dgm:prSet/>
      <dgm:spPr/>
      <dgm:t>
        <a:bodyPr/>
        <a:lstStyle/>
        <a:p>
          <a:endParaRPr lang="el-GR">
            <a:latin typeface="Arial" panose="020B0604020202020204" pitchFamily="34" charset="0"/>
            <a:cs typeface="Arial" panose="020B0604020202020204" pitchFamily="34" charset="0"/>
          </a:endParaRPr>
        </a:p>
      </dgm:t>
    </dgm:pt>
    <dgm:pt modelId="{8B0DF006-061C-4A45-9176-AB8A8C25C039}" type="sibTrans" cxnId="{9A4E5297-14CB-4007-AFCF-80656B282EFF}">
      <dgm:prSet/>
      <dgm:spPr/>
      <dgm:t>
        <a:bodyPr/>
        <a:lstStyle/>
        <a:p>
          <a:endParaRPr lang="el-GR">
            <a:latin typeface="Arial" panose="020B0604020202020204" pitchFamily="34" charset="0"/>
            <a:cs typeface="Arial" panose="020B0604020202020204" pitchFamily="34" charset="0"/>
          </a:endParaRPr>
        </a:p>
      </dgm:t>
    </dgm:pt>
    <dgm:pt modelId="{4176FB2A-1B84-41F6-8FCF-B825E5C5EAF6}">
      <dgm:prSet custT="1"/>
      <dgm:spPr/>
      <dgm:t>
        <a:bodyPr/>
        <a:lstStyle/>
        <a:p>
          <a:pPr algn="just"/>
          <a:r>
            <a:rPr lang="en-US" sz="1400" b="0" i="0" dirty="0">
              <a:latin typeface="Arial" panose="020B0604020202020204" pitchFamily="34" charset="0"/>
              <a:cs typeface="Arial" panose="020B0604020202020204" pitchFamily="34" charset="0"/>
            </a:rPr>
            <a:t>The athletic environment </a:t>
          </a:r>
          <a:r>
            <a:rPr lang="en-US" sz="1400" b="1" i="0" u="sng" dirty="0">
              <a:latin typeface="Arial" panose="020B0604020202020204" pitchFamily="34" charset="0"/>
              <a:cs typeface="Arial" panose="020B0604020202020204" pitchFamily="34" charset="0"/>
            </a:rPr>
            <a:t>culture</a:t>
          </a:r>
          <a:r>
            <a:rPr lang="en-US" sz="1400" b="0" i="0" u="none" dirty="0">
              <a:latin typeface="Arial" panose="020B0604020202020204" pitchFamily="34" charset="0"/>
              <a:cs typeface="Arial" panose="020B0604020202020204" pitchFamily="34" charset="0"/>
            </a:rPr>
            <a:t> is essential. </a:t>
          </a:r>
          <a:r>
            <a:rPr lang="en-US" sz="1400" b="0" i="0" dirty="0">
              <a:latin typeface="Arial" panose="020B0604020202020204" pitchFamily="34" charset="0"/>
              <a:cs typeface="Arial" panose="020B0604020202020204" pitchFamily="34" charset="0"/>
            </a:rPr>
            <a:t>The athletes spend a lot of their time in that environment, and they get influenced by all the stimuli in there, which intervenes into and reforms their way of thinking.​</a:t>
          </a:r>
          <a:endParaRPr lang="el-GR" sz="1400" dirty="0">
            <a:latin typeface="Arial" panose="020B0604020202020204" pitchFamily="34" charset="0"/>
            <a:cs typeface="Arial" panose="020B0604020202020204" pitchFamily="34" charset="0"/>
          </a:endParaRPr>
        </a:p>
      </dgm:t>
    </dgm:pt>
    <dgm:pt modelId="{55B317E5-7E48-498A-81A3-D4706DFC9063}" type="parTrans" cxnId="{4C7EB6A3-E057-4B2F-A626-CEA33DF5D48A}">
      <dgm:prSet/>
      <dgm:spPr/>
      <dgm:t>
        <a:bodyPr/>
        <a:lstStyle/>
        <a:p>
          <a:endParaRPr lang="el-GR">
            <a:latin typeface="Arial" panose="020B0604020202020204" pitchFamily="34" charset="0"/>
            <a:cs typeface="Arial" panose="020B0604020202020204" pitchFamily="34" charset="0"/>
          </a:endParaRPr>
        </a:p>
      </dgm:t>
    </dgm:pt>
    <dgm:pt modelId="{C43222E8-830E-4214-B79C-BC3EC4A7AEDE}" type="sibTrans" cxnId="{4C7EB6A3-E057-4B2F-A626-CEA33DF5D48A}">
      <dgm:prSet/>
      <dgm:spPr/>
      <dgm:t>
        <a:bodyPr/>
        <a:lstStyle/>
        <a:p>
          <a:endParaRPr lang="el-GR">
            <a:latin typeface="Arial" panose="020B0604020202020204" pitchFamily="34" charset="0"/>
            <a:cs typeface="Arial" panose="020B0604020202020204" pitchFamily="34" charset="0"/>
          </a:endParaRPr>
        </a:p>
      </dgm:t>
    </dgm:pt>
    <dgm:pt modelId="{AEF58E8B-23D2-46D1-8039-355091CE9052}">
      <dgm:prSet custT="1"/>
      <dgm:spPr/>
      <dgm:t>
        <a:bodyPr/>
        <a:lstStyle/>
        <a:p>
          <a:pPr algn="just"/>
          <a:r>
            <a:rPr lang="en-US" sz="1400" b="0" i="0" dirty="0">
              <a:latin typeface="Arial" panose="020B0604020202020204" pitchFamily="34" charset="0"/>
              <a:cs typeface="Arial" panose="020B0604020202020204" pitchFamily="34" charset="0"/>
            </a:rPr>
            <a:t>The athletic environment must be evaluated and monitored regarding undesired behaviors. You are obligated to evaluate the behavior of the ASP pertinent to the sports </a:t>
          </a:r>
          <a:r>
            <a:rPr lang="en-US" sz="1400" b="1" i="0" u="sng" dirty="0">
              <a:latin typeface="Arial" panose="020B0604020202020204" pitchFamily="34" charset="0"/>
              <a:cs typeface="Arial" panose="020B0604020202020204" pitchFamily="34" charset="0"/>
            </a:rPr>
            <a:t>values</a:t>
          </a:r>
          <a:r>
            <a:rPr lang="en-US" sz="1400" b="0" i="0" dirty="0">
              <a:latin typeface="Arial" panose="020B0604020202020204" pitchFamily="34" charset="0"/>
              <a:cs typeface="Arial" panose="020B0604020202020204" pitchFamily="34" charset="0"/>
            </a:rPr>
            <a:t>, their personal development and their </a:t>
          </a:r>
          <a:r>
            <a:rPr lang="en-US" sz="1400" b="1" i="0" u="sng" dirty="0">
              <a:latin typeface="Arial" panose="020B0604020202020204" pitchFamily="34" charset="0"/>
              <a:cs typeface="Arial" panose="020B0604020202020204" pitchFamily="34" charset="0"/>
            </a:rPr>
            <a:t>integrity</a:t>
          </a:r>
          <a:r>
            <a:rPr lang="en-US"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FFE07DC6-A893-4A05-B8D7-3505923C62D6}" type="parTrans" cxnId="{4D4553CA-676B-4732-A4E8-B4764743BFC9}">
      <dgm:prSet/>
      <dgm:spPr/>
      <dgm:t>
        <a:bodyPr/>
        <a:lstStyle/>
        <a:p>
          <a:endParaRPr lang="el-GR">
            <a:latin typeface="Arial" panose="020B0604020202020204" pitchFamily="34" charset="0"/>
            <a:cs typeface="Arial" panose="020B0604020202020204" pitchFamily="34" charset="0"/>
          </a:endParaRPr>
        </a:p>
      </dgm:t>
    </dgm:pt>
    <dgm:pt modelId="{1C1E5EFC-1964-4F37-A678-D272BC8892EC}" type="sibTrans" cxnId="{4D4553CA-676B-4732-A4E8-B4764743BFC9}">
      <dgm:prSet/>
      <dgm:spPr/>
      <dgm:t>
        <a:bodyPr/>
        <a:lstStyle/>
        <a:p>
          <a:endParaRPr lang="el-GR">
            <a:latin typeface="Arial" panose="020B0604020202020204" pitchFamily="34" charset="0"/>
            <a:cs typeface="Arial" panose="020B0604020202020204" pitchFamily="34" charset="0"/>
          </a:endParaRPr>
        </a:p>
      </dgm:t>
    </dgm:pt>
    <dgm:pt modelId="{45D821DF-B887-45D7-9449-B3AF16611A3D}" type="pres">
      <dgm:prSet presAssocID="{7B7E0CD4-9A44-4333-9A7B-25782E9CBA5D}" presName="Name0" presStyleCnt="0">
        <dgm:presLayoutVars>
          <dgm:dir/>
          <dgm:resizeHandles val="exact"/>
        </dgm:presLayoutVars>
      </dgm:prSet>
      <dgm:spPr/>
    </dgm:pt>
    <dgm:pt modelId="{0653F5A4-0C90-4392-AE5B-081222E51757}" type="pres">
      <dgm:prSet presAssocID="{7B7E0CD4-9A44-4333-9A7B-25782E9CBA5D}" presName="arrow" presStyleLbl="bgShp" presStyleIdx="0" presStyleCnt="1"/>
      <dgm:spPr/>
    </dgm:pt>
    <dgm:pt modelId="{5FFDC0C3-45D3-4B8B-9517-C71374172C0A}" type="pres">
      <dgm:prSet presAssocID="{7B7E0CD4-9A44-4333-9A7B-25782E9CBA5D}" presName="points" presStyleCnt="0"/>
      <dgm:spPr/>
    </dgm:pt>
    <dgm:pt modelId="{17AB40C8-B2FF-4B10-B695-396880F2423B}" type="pres">
      <dgm:prSet presAssocID="{FBE4BB58-3CD7-48BF-87EE-5EFB4F18DA87}" presName="compositeA" presStyleCnt="0"/>
      <dgm:spPr/>
    </dgm:pt>
    <dgm:pt modelId="{BC3661CB-24BF-44AF-9E61-430305475E4E}" type="pres">
      <dgm:prSet presAssocID="{FBE4BB58-3CD7-48BF-87EE-5EFB4F18DA87}" presName="textA" presStyleLbl="revTx" presStyleIdx="0" presStyleCnt="3" custScaleX="146443" custScaleY="77997">
        <dgm:presLayoutVars>
          <dgm:bulletEnabled val="1"/>
        </dgm:presLayoutVars>
      </dgm:prSet>
      <dgm:spPr/>
    </dgm:pt>
    <dgm:pt modelId="{08D63A62-A4E2-4F65-BFB5-F1893538E84D}" type="pres">
      <dgm:prSet presAssocID="{FBE4BB58-3CD7-48BF-87EE-5EFB4F18DA87}" presName="circleA" presStyleLbl="node1" presStyleIdx="0" presStyleCnt="3"/>
      <dgm:spPr/>
    </dgm:pt>
    <dgm:pt modelId="{CCACCB7E-AD60-4A83-9841-DE70C02B72DC}" type="pres">
      <dgm:prSet presAssocID="{FBE4BB58-3CD7-48BF-87EE-5EFB4F18DA87}" presName="spaceA" presStyleCnt="0"/>
      <dgm:spPr/>
    </dgm:pt>
    <dgm:pt modelId="{6649BEB9-D656-4419-837C-73574A7610C9}" type="pres">
      <dgm:prSet presAssocID="{8B0DF006-061C-4A45-9176-AB8A8C25C039}" presName="space" presStyleCnt="0"/>
      <dgm:spPr/>
    </dgm:pt>
    <dgm:pt modelId="{9590DAF8-9E52-4285-9F8C-B2449AB988A6}" type="pres">
      <dgm:prSet presAssocID="{4176FB2A-1B84-41F6-8FCF-B825E5C5EAF6}" presName="compositeB" presStyleCnt="0"/>
      <dgm:spPr/>
    </dgm:pt>
    <dgm:pt modelId="{49437183-9B3D-40BF-82B3-B92084977A51}" type="pres">
      <dgm:prSet presAssocID="{4176FB2A-1B84-41F6-8FCF-B825E5C5EAF6}" presName="textB" presStyleLbl="revTx" presStyleIdx="1" presStyleCnt="3" custScaleX="138777">
        <dgm:presLayoutVars>
          <dgm:bulletEnabled val="1"/>
        </dgm:presLayoutVars>
      </dgm:prSet>
      <dgm:spPr/>
    </dgm:pt>
    <dgm:pt modelId="{59EEF169-2F46-45F3-90EF-9D9D39E3EEC9}" type="pres">
      <dgm:prSet presAssocID="{4176FB2A-1B84-41F6-8FCF-B825E5C5EAF6}" presName="circleB" presStyleLbl="node1" presStyleIdx="1" presStyleCnt="3"/>
      <dgm:spPr/>
    </dgm:pt>
    <dgm:pt modelId="{4E1B7FCF-BA14-4748-B117-877488564454}" type="pres">
      <dgm:prSet presAssocID="{4176FB2A-1B84-41F6-8FCF-B825E5C5EAF6}" presName="spaceB" presStyleCnt="0"/>
      <dgm:spPr/>
    </dgm:pt>
    <dgm:pt modelId="{449B842A-0CA1-4B2C-AC24-ADB7B8986073}" type="pres">
      <dgm:prSet presAssocID="{C43222E8-830E-4214-B79C-BC3EC4A7AEDE}" presName="space" presStyleCnt="0"/>
      <dgm:spPr/>
    </dgm:pt>
    <dgm:pt modelId="{8607EA89-93EB-417B-958D-9A261D6DAD7E}" type="pres">
      <dgm:prSet presAssocID="{AEF58E8B-23D2-46D1-8039-355091CE9052}" presName="compositeA" presStyleCnt="0"/>
      <dgm:spPr/>
    </dgm:pt>
    <dgm:pt modelId="{4367A75D-85E7-44D5-87BE-6E14B5F5D3A9}" type="pres">
      <dgm:prSet presAssocID="{AEF58E8B-23D2-46D1-8039-355091CE9052}" presName="textA" presStyleLbl="revTx" presStyleIdx="2" presStyleCnt="3" custScaleX="183744" custScaleY="62880">
        <dgm:presLayoutVars>
          <dgm:bulletEnabled val="1"/>
        </dgm:presLayoutVars>
      </dgm:prSet>
      <dgm:spPr/>
    </dgm:pt>
    <dgm:pt modelId="{4DBE5777-ADC8-4504-8329-A5AB3271AC92}" type="pres">
      <dgm:prSet presAssocID="{AEF58E8B-23D2-46D1-8039-355091CE9052}" presName="circleA" presStyleLbl="node1" presStyleIdx="2" presStyleCnt="3"/>
      <dgm:spPr/>
    </dgm:pt>
    <dgm:pt modelId="{EDDD5052-012C-4924-B413-2EDC63BFE020}" type="pres">
      <dgm:prSet presAssocID="{AEF58E8B-23D2-46D1-8039-355091CE9052}" presName="spaceA" presStyleCnt="0"/>
      <dgm:spPr/>
    </dgm:pt>
  </dgm:ptLst>
  <dgm:cxnLst>
    <dgm:cxn modelId="{ED1B2205-66B4-43C7-9DDD-BB801FD6DA8B}" type="presOf" srcId="{FBE4BB58-3CD7-48BF-87EE-5EFB4F18DA87}" destId="{BC3661CB-24BF-44AF-9E61-430305475E4E}" srcOrd="0" destOrd="0" presId="urn:microsoft.com/office/officeart/2005/8/layout/hProcess11"/>
    <dgm:cxn modelId="{7F7A651A-008D-498F-BDC0-4B47F4073683}" type="presOf" srcId="{7B7E0CD4-9A44-4333-9A7B-25782E9CBA5D}" destId="{45D821DF-B887-45D7-9449-B3AF16611A3D}" srcOrd="0" destOrd="0" presId="urn:microsoft.com/office/officeart/2005/8/layout/hProcess11"/>
    <dgm:cxn modelId="{36A97E6B-AE49-4EC4-9DA6-C1401E980DBD}" type="presOf" srcId="{4176FB2A-1B84-41F6-8FCF-B825E5C5EAF6}" destId="{49437183-9B3D-40BF-82B3-B92084977A51}" srcOrd="0" destOrd="0" presId="urn:microsoft.com/office/officeart/2005/8/layout/hProcess11"/>
    <dgm:cxn modelId="{E3A53055-7A10-4F65-887D-06F04F5AE200}" type="presOf" srcId="{AEF58E8B-23D2-46D1-8039-355091CE9052}" destId="{4367A75D-85E7-44D5-87BE-6E14B5F5D3A9}" srcOrd="0" destOrd="0" presId="urn:microsoft.com/office/officeart/2005/8/layout/hProcess11"/>
    <dgm:cxn modelId="{9A4E5297-14CB-4007-AFCF-80656B282EFF}" srcId="{7B7E0CD4-9A44-4333-9A7B-25782E9CBA5D}" destId="{FBE4BB58-3CD7-48BF-87EE-5EFB4F18DA87}" srcOrd="0" destOrd="0" parTransId="{5EAD8F11-83E0-4D61-BACB-A5C750735B90}" sibTransId="{8B0DF006-061C-4A45-9176-AB8A8C25C039}"/>
    <dgm:cxn modelId="{4C7EB6A3-E057-4B2F-A626-CEA33DF5D48A}" srcId="{7B7E0CD4-9A44-4333-9A7B-25782E9CBA5D}" destId="{4176FB2A-1B84-41F6-8FCF-B825E5C5EAF6}" srcOrd="1" destOrd="0" parTransId="{55B317E5-7E48-498A-81A3-D4706DFC9063}" sibTransId="{C43222E8-830E-4214-B79C-BC3EC4A7AEDE}"/>
    <dgm:cxn modelId="{4D4553CA-676B-4732-A4E8-B4764743BFC9}" srcId="{7B7E0CD4-9A44-4333-9A7B-25782E9CBA5D}" destId="{AEF58E8B-23D2-46D1-8039-355091CE9052}" srcOrd="2" destOrd="0" parTransId="{FFE07DC6-A893-4A05-B8D7-3505923C62D6}" sibTransId="{1C1E5EFC-1964-4F37-A678-D272BC8892EC}"/>
    <dgm:cxn modelId="{9B7A6649-DF8A-48BD-AA93-C11D2E2376E0}" type="presParOf" srcId="{45D821DF-B887-45D7-9449-B3AF16611A3D}" destId="{0653F5A4-0C90-4392-AE5B-081222E51757}" srcOrd="0" destOrd="0" presId="urn:microsoft.com/office/officeart/2005/8/layout/hProcess11"/>
    <dgm:cxn modelId="{46196D21-8D2E-42D2-ADEB-6A2B02D15856}" type="presParOf" srcId="{45D821DF-B887-45D7-9449-B3AF16611A3D}" destId="{5FFDC0C3-45D3-4B8B-9517-C71374172C0A}" srcOrd="1" destOrd="0" presId="urn:microsoft.com/office/officeart/2005/8/layout/hProcess11"/>
    <dgm:cxn modelId="{14AA1047-7B6E-4E5F-9715-A269DFC91252}" type="presParOf" srcId="{5FFDC0C3-45D3-4B8B-9517-C71374172C0A}" destId="{17AB40C8-B2FF-4B10-B695-396880F2423B}" srcOrd="0" destOrd="0" presId="urn:microsoft.com/office/officeart/2005/8/layout/hProcess11"/>
    <dgm:cxn modelId="{7012F6FE-AA4E-4ED1-AD6D-01A051CACD11}" type="presParOf" srcId="{17AB40C8-B2FF-4B10-B695-396880F2423B}" destId="{BC3661CB-24BF-44AF-9E61-430305475E4E}" srcOrd="0" destOrd="0" presId="urn:microsoft.com/office/officeart/2005/8/layout/hProcess11"/>
    <dgm:cxn modelId="{E3258A46-43E1-4608-88E0-DDD3864EF349}" type="presParOf" srcId="{17AB40C8-B2FF-4B10-B695-396880F2423B}" destId="{08D63A62-A4E2-4F65-BFB5-F1893538E84D}" srcOrd="1" destOrd="0" presId="urn:microsoft.com/office/officeart/2005/8/layout/hProcess11"/>
    <dgm:cxn modelId="{54EAA74A-141B-4491-8845-85C115FCA7C1}" type="presParOf" srcId="{17AB40C8-B2FF-4B10-B695-396880F2423B}" destId="{CCACCB7E-AD60-4A83-9841-DE70C02B72DC}" srcOrd="2" destOrd="0" presId="urn:microsoft.com/office/officeart/2005/8/layout/hProcess11"/>
    <dgm:cxn modelId="{115EE927-875A-4F8F-BB69-46B0CED42A25}" type="presParOf" srcId="{5FFDC0C3-45D3-4B8B-9517-C71374172C0A}" destId="{6649BEB9-D656-4419-837C-73574A7610C9}" srcOrd="1" destOrd="0" presId="urn:microsoft.com/office/officeart/2005/8/layout/hProcess11"/>
    <dgm:cxn modelId="{22821A0D-F2AD-455F-8ED2-D24A28DAF869}" type="presParOf" srcId="{5FFDC0C3-45D3-4B8B-9517-C71374172C0A}" destId="{9590DAF8-9E52-4285-9F8C-B2449AB988A6}" srcOrd="2" destOrd="0" presId="urn:microsoft.com/office/officeart/2005/8/layout/hProcess11"/>
    <dgm:cxn modelId="{8DDB225F-E189-4F7E-A299-09AE17B31760}" type="presParOf" srcId="{9590DAF8-9E52-4285-9F8C-B2449AB988A6}" destId="{49437183-9B3D-40BF-82B3-B92084977A51}" srcOrd="0" destOrd="0" presId="urn:microsoft.com/office/officeart/2005/8/layout/hProcess11"/>
    <dgm:cxn modelId="{CEA19E8C-D3E6-46DA-84D4-159EC1F84346}" type="presParOf" srcId="{9590DAF8-9E52-4285-9F8C-B2449AB988A6}" destId="{59EEF169-2F46-45F3-90EF-9D9D39E3EEC9}" srcOrd="1" destOrd="0" presId="urn:microsoft.com/office/officeart/2005/8/layout/hProcess11"/>
    <dgm:cxn modelId="{11A8E57D-34C9-4856-A380-8498E5F2A98D}" type="presParOf" srcId="{9590DAF8-9E52-4285-9F8C-B2449AB988A6}" destId="{4E1B7FCF-BA14-4748-B117-877488564454}" srcOrd="2" destOrd="0" presId="urn:microsoft.com/office/officeart/2005/8/layout/hProcess11"/>
    <dgm:cxn modelId="{B6F824FC-24B4-4620-A543-6A1B89BC78B2}" type="presParOf" srcId="{5FFDC0C3-45D3-4B8B-9517-C71374172C0A}" destId="{449B842A-0CA1-4B2C-AC24-ADB7B8986073}" srcOrd="3" destOrd="0" presId="urn:microsoft.com/office/officeart/2005/8/layout/hProcess11"/>
    <dgm:cxn modelId="{9EC0B0FB-A1A0-4111-BE07-8C88F7C240C9}" type="presParOf" srcId="{5FFDC0C3-45D3-4B8B-9517-C71374172C0A}" destId="{8607EA89-93EB-417B-958D-9A261D6DAD7E}" srcOrd="4" destOrd="0" presId="urn:microsoft.com/office/officeart/2005/8/layout/hProcess11"/>
    <dgm:cxn modelId="{E5F21997-A1EA-436E-A6E7-84F055C68491}" type="presParOf" srcId="{8607EA89-93EB-417B-958D-9A261D6DAD7E}" destId="{4367A75D-85E7-44D5-87BE-6E14B5F5D3A9}" srcOrd="0" destOrd="0" presId="urn:microsoft.com/office/officeart/2005/8/layout/hProcess11"/>
    <dgm:cxn modelId="{30CBE9FC-5539-424C-A36E-685958B01FD8}" type="presParOf" srcId="{8607EA89-93EB-417B-958D-9A261D6DAD7E}" destId="{4DBE5777-ADC8-4504-8329-A5AB3271AC92}" srcOrd="1" destOrd="0" presId="urn:microsoft.com/office/officeart/2005/8/layout/hProcess11"/>
    <dgm:cxn modelId="{79B025CE-1884-470A-91C5-9560C0DA2C3A}" type="presParOf" srcId="{8607EA89-93EB-417B-958D-9A261D6DAD7E}" destId="{EDDD5052-012C-4924-B413-2EDC63BFE02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F3FC76A-D254-4445-9F5C-080F0429248F}"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l-GR"/>
        </a:p>
      </dgm:t>
    </dgm:pt>
    <dgm:pt modelId="{A6E0F402-2653-405C-AAF1-FFCC9963FFB5}">
      <dgm:prSet/>
      <dgm:spPr/>
      <dgm:t>
        <a:bodyPr/>
        <a:lstStyle/>
        <a:p>
          <a:r>
            <a:rPr lang="en-US" b="0" i="0" dirty="0">
              <a:latin typeface="Arial" panose="020B0604020202020204" pitchFamily="34" charset="0"/>
              <a:cs typeface="Arial" panose="020B0604020202020204" pitchFamily="34" charset="0"/>
            </a:rPr>
            <a:t>Furthermore, you should use your athletes’ “failures” as </a:t>
          </a:r>
          <a:r>
            <a:rPr lang="en-US" b="1" i="0" dirty="0">
              <a:latin typeface="Arial" panose="020B0604020202020204" pitchFamily="34" charset="0"/>
              <a:cs typeface="Arial" panose="020B0604020202020204" pitchFamily="34" charset="0"/>
            </a:rPr>
            <a:t>opportunities for learning and evolving</a:t>
          </a:r>
          <a:r>
            <a:rPr lang="el-GR" b="1" i="0" dirty="0">
              <a:latin typeface="Arial" panose="020B0604020202020204" pitchFamily="34" charset="0"/>
              <a:cs typeface="Arial" panose="020B0604020202020204" pitchFamily="34" charset="0"/>
            </a:rPr>
            <a:t>.</a:t>
          </a:r>
          <a:r>
            <a:rPr lang="en-US" b="0" i="0"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dgm:t>
    </dgm:pt>
    <dgm:pt modelId="{32839F8C-6F60-4EA8-A282-D5FF7B0F7D92}" type="parTrans" cxnId="{B0E66EF8-431C-4C4F-9465-0BE5FA4F9E9C}">
      <dgm:prSet/>
      <dgm:spPr/>
      <dgm:t>
        <a:bodyPr/>
        <a:lstStyle/>
        <a:p>
          <a:endParaRPr lang="el-GR">
            <a:latin typeface="Arial" panose="020B0604020202020204" pitchFamily="34" charset="0"/>
            <a:cs typeface="Arial" panose="020B0604020202020204" pitchFamily="34" charset="0"/>
          </a:endParaRPr>
        </a:p>
      </dgm:t>
    </dgm:pt>
    <dgm:pt modelId="{26EF1F4A-DE08-4216-AC68-8EAD1747D26C}" type="sibTrans" cxnId="{B0E66EF8-431C-4C4F-9465-0BE5FA4F9E9C}">
      <dgm:prSet/>
      <dgm:spPr/>
      <dgm:t>
        <a:bodyPr/>
        <a:lstStyle/>
        <a:p>
          <a:endParaRPr lang="el-GR">
            <a:latin typeface="Arial" panose="020B0604020202020204" pitchFamily="34" charset="0"/>
            <a:cs typeface="Arial" panose="020B0604020202020204" pitchFamily="34" charset="0"/>
          </a:endParaRPr>
        </a:p>
      </dgm:t>
    </dgm:pt>
    <dgm:pt modelId="{4B0B1A31-EBBF-46C4-9C1C-B3E38470EFCC}">
      <dgm:prSet/>
      <dgm:spPr/>
      <dgm:t>
        <a:bodyPr/>
        <a:lstStyle/>
        <a:p>
          <a:r>
            <a:rPr lang="en-US" b="0" i="0" dirty="0">
              <a:latin typeface="Arial" panose="020B0604020202020204" pitchFamily="34" charset="0"/>
              <a:cs typeface="Arial" panose="020B0604020202020204" pitchFamily="34" charset="0"/>
            </a:rPr>
            <a:t>A good indicator for monitoring their psychological pressure is their stress levels. You are supposed to assist them in </a:t>
          </a:r>
          <a:r>
            <a:rPr lang="en-US" b="1" i="0" dirty="0">
              <a:latin typeface="Arial" panose="020B0604020202020204" pitchFamily="34" charset="0"/>
              <a:cs typeface="Arial" panose="020B0604020202020204" pitchFamily="34" charset="0"/>
            </a:rPr>
            <a:t>maintaining their physical and mental balance.</a:t>
          </a:r>
          <a:r>
            <a:rPr lang="el-GR" b="1" i="0" dirty="0">
              <a:latin typeface="Arial" panose="020B0604020202020204" pitchFamily="34" charset="0"/>
              <a:cs typeface="Arial" panose="020B0604020202020204" pitchFamily="34" charset="0"/>
            </a:rPr>
            <a:t> </a:t>
          </a:r>
          <a:r>
            <a:rPr lang="en-US" b="1" i="0"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dgm:t>
    </dgm:pt>
    <dgm:pt modelId="{C1110ED8-5182-48B9-88EE-955E9B78485D}" type="parTrans" cxnId="{3B35FF99-02C4-47AC-AFDB-10144AE5BE0F}">
      <dgm:prSet/>
      <dgm:spPr/>
      <dgm:t>
        <a:bodyPr/>
        <a:lstStyle/>
        <a:p>
          <a:endParaRPr lang="el-GR">
            <a:latin typeface="Arial" panose="020B0604020202020204" pitchFamily="34" charset="0"/>
            <a:cs typeface="Arial" panose="020B0604020202020204" pitchFamily="34" charset="0"/>
          </a:endParaRPr>
        </a:p>
      </dgm:t>
    </dgm:pt>
    <dgm:pt modelId="{4E78C729-CB35-4D43-BBD2-BA170E3B0E08}" type="sibTrans" cxnId="{3B35FF99-02C4-47AC-AFDB-10144AE5BE0F}">
      <dgm:prSet/>
      <dgm:spPr/>
      <dgm:t>
        <a:bodyPr/>
        <a:lstStyle/>
        <a:p>
          <a:endParaRPr lang="el-GR">
            <a:latin typeface="Arial" panose="020B0604020202020204" pitchFamily="34" charset="0"/>
            <a:cs typeface="Arial" panose="020B0604020202020204" pitchFamily="34" charset="0"/>
          </a:endParaRPr>
        </a:p>
      </dgm:t>
    </dgm:pt>
    <dgm:pt modelId="{5210B330-4C91-4E60-B317-322C994A0B77}">
      <dgm:prSet/>
      <dgm:spPr>
        <a:solidFill>
          <a:schemeClr val="accent5">
            <a:lumMod val="75000"/>
          </a:schemeClr>
        </a:solidFill>
      </dgm:spPr>
      <dgm:t>
        <a:bodyPr/>
        <a:lstStyle/>
        <a:p>
          <a:r>
            <a:rPr lang="en-US" b="0" i="0" dirty="0">
              <a:latin typeface="Arial" panose="020B0604020202020204" pitchFamily="34" charset="0"/>
              <a:cs typeface="Arial" panose="020B0604020202020204" pitchFamily="34" charset="0"/>
            </a:rPr>
            <a:t>Athletes must learn to be </a:t>
          </a:r>
          <a:r>
            <a:rPr lang="en-US" b="1" i="0" dirty="0">
              <a:latin typeface="Arial" panose="020B0604020202020204" pitchFamily="34" charset="0"/>
              <a:cs typeface="Arial" panose="020B0604020202020204" pitchFamily="34" charset="0"/>
            </a:rPr>
            <a:t>organized</a:t>
          </a:r>
          <a:r>
            <a:rPr lang="en-US" b="0" i="0" dirty="0">
              <a:latin typeface="Arial" panose="020B0604020202020204" pitchFamily="34" charset="0"/>
              <a:cs typeface="Arial" panose="020B0604020202020204" pitchFamily="34" charset="0"/>
            </a:rPr>
            <a:t> and </a:t>
          </a:r>
          <a:r>
            <a:rPr lang="en-US" b="1" i="0" dirty="0">
              <a:latin typeface="Arial" panose="020B0604020202020204" pitchFamily="34" charset="0"/>
              <a:cs typeface="Arial" panose="020B0604020202020204" pitchFamily="34" charset="0"/>
            </a:rPr>
            <a:t>punctual</a:t>
          </a:r>
          <a:r>
            <a:rPr lang="en-US" b="0" i="0" dirty="0">
              <a:latin typeface="Arial" panose="020B0604020202020204" pitchFamily="34" charset="0"/>
              <a:cs typeface="Arial" panose="020B0604020202020204" pitchFamily="34" charset="0"/>
            </a:rPr>
            <a:t> regarding their training programs, </a:t>
          </a:r>
          <a:r>
            <a:rPr lang="en-US" b="1" i="0" dirty="0">
              <a:latin typeface="Arial" panose="020B0604020202020204" pitchFamily="34" charset="0"/>
              <a:cs typeface="Arial" panose="020B0604020202020204" pitchFamily="34" charset="0"/>
            </a:rPr>
            <a:t>to ask for </a:t>
          </a:r>
          <a:r>
            <a:rPr lang="en-US" b="1" i="0" u="none" dirty="0">
              <a:latin typeface="Arial" panose="020B0604020202020204" pitchFamily="34" charset="0"/>
              <a:cs typeface="Arial" panose="020B0604020202020204" pitchFamily="34" charset="0"/>
            </a:rPr>
            <a:t>assistance</a:t>
          </a:r>
          <a:r>
            <a:rPr lang="en-US" b="0" i="0" dirty="0">
              <a:latin typeface="Arial" panose="020B0604020202020204" pitchFamily="34" charset="0"/>
              <a:cs typeface="Arial" panose="020B0604020202020204" pitchFamily="34" charset="0"/>
            </a:rPr>
            <a:t>, to seek for orientation when they get disoriented and confused and to prioritize their </a:t>
          </a:r>
          <a:r>
            <a:rPr lang="en-US" b="1" i="0" dirty="0">
              <a:latin typeface="Arial" panose="020B0604020202020204" pitchFamily="34" charset="0"/>
              <a:cs typeface="Arial" panose="020B0604020202020204" pitchFamily="34" charset="0"/>
            </a:rPr>
            <a:t>health</a:t>
          </a:r>
          <a:r>
            <a:rPr lang="en-US" b="0" i="0" dirty="0">
              <a:latin typeface="Arial" panose="020B0604020202020204" pitchFamily="34" charset="0"/>
              <a:cs typeface="Arial" panose="020B0604020202020204" pitchFamily="34" charset="0"/>
            </a:rPr>
            <a:t>, </a:t>
          </a:r>
          <a:r>
            <a:rPr lang="en-US" b="1" i="0" dirty="0">
              <a:latin typeface="Arial" panose="020B0604020202020204" pitchFamily="34" charset="0"/>
              <a:cs typeface="Arial" panose="020B0604020202020204" pitchFamily="34" charset="0"/>
            </a:rPr>
            <a:t>recovery</a:t>
          </a:r>
          <a:r>
            <a:rPr lang="en-US" b="0" i="0" dirty="0">
              <a:latin typeface="Arial" panose="020B0604020202020204" pitchFamily="34" charset="0"/>
              <a:cs typeface="Arial" panose="020B0604020202020204" pitchFamily="34" charset="0"/>
            </a:rPr>
            <a:t> and </a:t>
          </a:r>
          <a:r>
            <a:rPr lang="en-US" b="1" i="0" dirty="0">
              <a:latin typeface="Arial" panose="020B0604020202020204" pitchFamily="34" charset="0"/>
              <a:cs typeface="Arial" panose="020B0604020202020204" pitchFamily="34" charset="0"/>
            </a:rPr>
            <a:t>nutrition</a:t>
          </a:r>
          <a:r>
            <a:rPr lang="en-US" b="0" i="0"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dgm:t>
    </dgm:pt>
    <dgm:pt modelId="{E1217D73-2BF7-42DF-8A24-1119EF00E04E}" type="parTrans" cxnId="{C5FCBC7D-DC0C-4C42-A12E-92C42E04D961}">
      <dgm:prSet/>
      <dgm:spPr/>
      <dgm:t>
        <a:bodyPr/>
        <a:lstStyle/>
        <a:p>
          <a:endParaRPr lang="el-GR">
            <a:latin typeface="Arial" panose="020B0604020202020204" pitchFamily="34" charset="0"/>
            <a:cs typeface="Arial" panose="020B0604020202020204" pitchFamily="34" charset="0"/>
          </a:endParaRPr>
        </a:p>
      </dgm:t>
    </dgm:pt>
    <dgm:pt modelId="{41EE6009-44F6-4F30-9F4F-20F7AF35E9C6}" type="sibTrans" cxnId="{C5FCBC7D-DC0C-4C42-A12E-92C42E04D961}">
      <dgm:prSet/>
      <dgm:spPr/>
      <dgm:t>
        <a:bodyPr/>
        <a:lstStyle/>
        <a:p>
          <a:endParaRPr lang="el-GR">
            <a:latin typeface="Arial" panose="020B0604020202020204" pitchFamily="34" charset="0"/>
            <a:cs typeface="Arial" panose="020B0604020202020204" pitchFamily="34" charset="0"/>
          </a:endParaRPr>
        </a:p>
      </dgm:t>
    </dgm:pt>
    <dgm:pt modelId="{905EEC7E-1829-4F61-9EEC-A4E1E5E4C006}" type="pres">
      <dgm:prSet presAssocID="{1F3FC76A-D254-4445-9F5C-080F0429248F}" presName="Name0" presStyleCnt="0">
        <dgm:presLayoutVars>
          <dgm:dir/>
          <dgm:resizeHandles val="exact"/>
        </dgm:presLayoutVars>
      </dgm:prSet>
      <dgm:spPr/>
    </dgm:pt>
    <dgm:pt modelId="{536E162D-5B6C-467E-B1DE-36B7889D5B5D}" type="pres">
      <dgm:prSet presAssocID="{A6E0F402-2653-405C-AAF1-FFCC9963FFB5}" presName="node" presStyleLbl="node1" presStyleIdx="0" presStyleCnt="3">
        <dgm:presLayoutVars>
          <dgm:bulletEnabled val="1"/>
        </dgm:presLayoutVars>
      </dgm:prSet>
      <dgm:spPr/>
    </dgm:pt>
    <dgm:pt modelId="{BD1E1D7D-D967-4F8C-9DD2-2AFF3BEB8278}" type="pres">
      <dgm:prSet presAssocID="{26EF1F4A-DE08-4216-AC68-8EAD1747D26C}" presName="sibTrans" presStyleLbl="sibTrans2D1" presStyleIdx="0" presStyleCnt="2"/>
      <dgm:spPr/>
    </dgm:pt>
    <dgm:pt modelId="{EA4FBF80-6573-4634-BB36-F51E0A2E715D}" type="pres">
      <dgm:prSet presAssocID="{26EF1F4A-DE08-4216-AC68-8EAD1747D26C}" presName="connectorText" presStyleLbl="sibTrans2D1" presStyleIdx="0" presStyleCnt="2"/>
      <dgm:spPr/>
    </dgm:pt>
    <dgm:pt modelId="{8CE7D183-25E1-4F84-AF31-2C43914C63CE}" type="pres">
      <dgm:prSet presAssocID="{4B0B1A31-EBBF-46C4-9C1C-B3E38470EFCC}" presName="node" presStyleLbl="node1" presStyleIdx="1" presStyleCnt="3">
        <dgm:presLayoutVars>
          <dgm:bulletEnabled val="1"/>
        </dgm:presLayoutVars>
      </dgm:prSet>
      <dgm:spPr/>
    </dgm:pt>
    <dgm:pt modelId="{8871AB4B-586D-43AC-9E10-E1EF31942411}" type="pres">
      <dgm:prSet presAssocID="{4E78C729-CB35-4D43-BBD2-BA170E3B0E08}" presName="sibTrans" presStyleLbl="sibTrans2D1" presStyleIdx="1" presStyleCnt="2"/>
      <dgm:spPr/>
    </dgm:pt>
    <dgm:pt modelId="{B6A664C6-4C20-4E15-94CB-0F3E07061668}" type="pres">
      <dgm:prSet presAssocID="{4E78C729-CB35-4D43-BBD2-BA170E3B0E08}" presName="connectorText" presStyleLbl="sibTrans2D1" presStyleIdx="1" presStyleCnt="2"/>
      <dgm:spPr/>
    </dgm:pt>
    <dgm:pt modelId="{4EC5D52D-9AC6-44A2-A78C-6BF5D567B31B}" type="pres">
      <dgm:prSet presAssocID="{5210B330-4C91-4E60-B317-322C994A0B77}" presName="node" presStyleLbl="node1" presStyleIdx="2" presStyleCnt="3">
        <dgm:presLayoutVars>
          <dgm:bulletEnabled val="1"/>
        </dgm:presLayoutVars>
      </dgm:prSet>
      <dgm:spPr/>
    </dgm:pt>
  </dgm:ptLst>
  <dgm:cxnLst>
    <dgm:cxn modelId="{5C25E805-133A-4593-AD94-BDC3B4A7B2FE}" type="presOf" srcId="{26EF1F4A-DE08-4216-AC68-8EAD1747D26C}" destId="{BD1E1D7D-D967-4F8C-9DD2-2AFF3BEB8278}" srcOrd="0" destOrd="0" presId="urn:microsoft.com/office/officeart/2005/8/layout/process1"/>
    <dgm:cxn modelId="{3211F443-98EC-4FD0-8832-72AB405C3AA7}" type="presOf" srcId="{4E78C729-CB35-4D43-BBD2-BA170E3B0E08}" destId="{B6A664C6-4C20-4E15-94CB-0F3E07061668}" srcOrd="1" destOrd="0" presId="urn:microsoft.com/office/officeart/2005/8/layout/process1"/>
    <dgm:cxn modelId="{2B5D1D52-4411-4352-8E5C-01F89E323986}" type="presOf" srcId="{4B0B1A31-EBBF-46C4-9C1C-B3E38470EFCC}" destId="{8CE7D183-25E1-4F84-AF31-2C43914C63CE}" srcOrd="0" destOrd="0" presId="urn:microsoft.com/office/officeart/2005/8/layout/process1"/>
    <dgm:cxn modelId="{6FC22F54-9828-4445-8477-7A8C7832A402}" type="presOf" srcId="{A6E0F402-2653-405C-AAF1-FFCC9963FFB5}" destId="{536E162D-5B6C-467E-B1DE-36B7889D5B5D}" srcOrd="0" destOrd="0" presId="urn:microsoft.com/office/officeart/2005/8/layout/process1"/>
    <dgm:cxn modelId="{6910FF7A-E474-43FC-8E94-C1EB92BCAA85}" type="presOf" srcId="{4E78C729-CB35-4D43-BBD2-BA170E3B0E08}" destId="{8871AB4B-586D-43AC-9E10-E1EF31942411}" srcOrd="0" destOrd="0" presId="urn:microsoft.com/office/officeart/2005/8/layout/process1"/>
    <dgm:cxn modelId="{C5FCBC7D-DC0C-4C42-A12E-92C42E04D961}" srcId="{1F3FC76A-D254-4445-9F5C-080F0429248F}" destId="{5210B330-4C91-4E60-B317-322C994A0B77}" srcOrd="2" destOrd="0" parTransId="{E1217D73-2BF7-42DF-8A24-1119EF00E04E}" sibTransId="{41EE6009-44F6-4F30-9F4F-20F7AF35E9C6}"/>
    <dgm:cxn modelId="{AFB44898-5C89-45FA-B60C-FF1D67695490}" type="presOf" srcId="{1F3FC76A-D254-4445-9F5C-080F0429248F}" destId="{905EEC7E-1829-4F61-9EEC-A4E1E5E4C006}" srcOrd="0" destOrd="0" presId="urn:microsoft.com/office/officeart/2005/8/layout/process1"/>
    <dgm:cxn modelId="{3B35FF99-02C4-47AC-AFDB-10144AE5BE0F}" srcId="{1F3FC76A-D254-4445-9F5C-080F0429248F}" destId="{4B0B1A31-EBBF-46C4-9C1C-B3E38470EFCC}" srcOrd="1" destOrd="0" parTransId="{C1110ED8-5182-48B9-88EE-955E9B78485D}" sibTransId="{4E78C729-CB35-4D43-BBD2-BA170E3B0E08}"/>
    <dgm:cxn modelId="{4FEA90A0-70C5-4B26-BD1E-25952A25D1FA}" type="presOf" srcId="{5210B330-4C91-4E60-B317-322C994A0B77}" destId="{4EC5D52D-9AC6-44A2-A78C-6BF5D567B31B}" srcOrd="0" destOrd="0" presId="urn:microsoft.com/office/officeart/2005/8/layout/process1"/>
    <dgm:cxn modelId="{B0E66EF8-431C-4C4F-9465-0BE5FA4F9E9C}" srcId="{1F3FC76A-D254-4445-9F5C-080F0429248F}" destId="{A6E0F402-2653-405C-AAF1-FFCC9963FFB5}" srcOrd="0" destOrd="0" parTransId="{32839F8C-6F60-4EA8-A282-D5FF7B0F7D92}" sibTransId="{26EF1F4A-DE08-4216-AC68-8EAD1747D26C}"/>
    <dgm:cxn modelId="{725B5CFC-5AC7-4000-A5CA-CCA2FC8B4FA1}" type="presOf" srcId="{26EF1F4A-DE08-4216-AC68-8EAD1747D26C}" destId="{EA4FBF80-6573-4634-BB36-F51E0A2E715D}" srcOrd="1" destOrd="0" presId="urn:microsoft.com/office/officeart/2005/8/layout/process1"/>
    <dgm:cxn modelId="{C15FACF7-1FA7-4CC8-B2FE-1FA98441EEDB}" type="presParOf" srcId="{905EEC7E-1829-4F61-9EEC-A4E1E5E4C006}" destId="{536E162D-5B6C-467E-B1DE-36B7889D5B5D}" srcOrd="0" destOrd="0" presId="urn:microsoft.com/office/officeart/2005/8/layout/process1"/>
    <dgm:cxn modelId="{E5D1898B-3CC0-4044-BE9D-A3B5648824C9}" type="presParOf" srcId="{905EEC7E-1829-4F61-9EEC-A4E1E5E4C006}" destId="{BD1E1D7D-D967-4F8C-9DD2-2AFF3BEB8278}" srcOrd="1" destOrd="0" presId="urn:microsoft.com/office/officeart/2005/8/layout/process1"/>
    <dgm:cxn modelId="{D7C3A2B3-B31A-4F7F-86E4-978681C29700}" type="presParOf" srcId="{BD1E1D7D-D967-4F8C-9DD2-2AFF3BEB8278}" destId="{EA4FBF80-6573-4634-BB36-F51E0A2E715D}" srcOrd="0" destOrd="0" presId="urn:microsoft.com/office/officeart/2005/8/layout/process1"/>
    <dgm:cxn modelId="{526682F3-A3EE-4E3C-BA75-794A5D969C39}" type="presParOf" srcId="{905EEC7E-1829-4F61-9EEC-A4E1E5E4C006}" destId="{8CE7D183-25E1-4F84-AF31-2C43914C63CE}" srcOrd="2" destOrd="0" presId="urn:microsoft.com/office/officeart/2005/8/layout/process1"/>
    <dgm:cxn modelId="{96F12522-DA23-411D-8A19-BEC9FC7C1FF3}" type="presParOf" srcId="{905EEC7E-1829-4F61-9EEC-A4E1E5E4C006}" destId="{8871AB4B-586D-43AC-9E10-E1EF31942411}" srcOrd="3" destOrd="0" presId="urn:microsoft.com/office/officeart/2005/8/layout/process1"/>
    <dgm:cxn modelId="{9D57EE54-D6FE-4CC1-A1A5-1F652E2A3D42}" type="presParOf" srcId="{8871AB4B-586D-43AC-9E10-E1EF31942411}" destId="{B6A664C6-4C20-4E15-94CB-0F3E07061668}" srcOrd="0" destOrd="0" presId="urn:microsoft.com/office/officeart/2005/8/layout/process1"/>
    <dgm:cxn modelId="{F5A2C441-4E3D-47D0-A60B-8DA1F8C08C08}" type="presParOf" srcId="{905EEC7E-1829-4F61-9EEC-A4E1E5E4C006}" destId="{4EC5D52D-9AC6-44A2-A78C-6BF5D567B31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0C0ACF-5D38-4039-84CD-EFB3ABD104B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l-GR"/>
        </a:p>
      </dgm:t>
    </dgm:pt>
    <dgm:pt modelId="{A96686DC-02DA-4D1F-A2AA-95E82C7037DC}">
      <dgm:prSet custT="1"/>
      <dgm:spPr/>
      <dgm:t>
        <a:bodyPr/>
        <a:lstStyle/>
        <a:p>
          <a:pPr algn="just"/>
          <a:r>
            <a:rPr lang="en-US" sz="1400" b="1" i="0" u="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Balanced nutrition </a:t>
          </a:r>
          <a:r>
            <a:rPr lang="en-US" sz="1400" b="0" i="0" dirty="0">
              <a:latin typeface="Arial" panose="020B0604020202020204" pitchFamily="34" charset="0"/>
              <a:cs typeface="Arial" panose="020B0604020202020204" pitchFamily="34" charset="0"/>
            </a:rPr>
            <a:t>and </a:t>
          </a:r>
          <a:r>
            <a:rPr lang="en-US" sz="14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appropriate recovery </a:t>
          </a:r>
          <a:r>
            <a:rPr lang="en-US" sz="1400" b="0" i="0" dirty="0">
              <a:latin typeface="Arial" panose="020B0604020202020204" pitchFamily="34" charset="0"/>
              <a:cs typeface="Arial" panose="020B0604020202020204" pitchFamily="34" charset="0"/>
            </a:rPr>
            <a:t>can enhance their athletic performance and  health. Occasionally, athletes resort to dietary supplements to cover their nutritional needs</a:t>
          </a:r>
          <a:r>
            <a:rPr lang="el-GR" sz="1400" b="0" i="0" dirty="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dgm:t>
    </dgm:pt>
    <dgm:pt modelId="{AC669A00-F29D-49A2-A82A-1C261F37E893}" type="parTrans" cxnId="{06145716-67E5-416C-8608-1266EF1D86D9}">
      <dgm:prSet/>
      <dgm:spPr/>
      <dgm:t>
        <a:bodyPr/>
        <a:lstStyle/>
        <a:p>
          <a:endParaRPr lang="el-GR">
            <a:latin typeface="Arial" panose="020B0604020202020204" pitchFamily="34" charset="0"/>
            <a:cs typeface="Arial" panose="020B0604020202020204" pitchFamily="34" charset="0"/>
          </a:endParaRPr>
        </a:p>
      </dgm:t>
    </dgm:pt>
    <dgm:pt modelId="{B76AED98-2ABC-4C65-960E-1F14FAEF7DAA}" type="sibTrans" cxnId="{06145716-67E5-416C-8608-1266EF1D86D9}">
      <dgm:prSet/>
      <dgm:spPr/>
      <dgm:t>
        <a:bodyPr/>
        <a:lstStyle/>
        <a:p>
          <a:endParaRPr lang="el-GR">
            <a:latin typeface="Arial" panose="020B0604020202020204" pitchFamily="34" charset="0"/>
            <a:cs typeface="Arial" panose="020B0604020202020204" pitchFamily="34" charset="0"/>
          </a:endParaRPr>
        </a:p>
      </dgm:t>
    </dgm:pt>
    <dgm:pt modelId="{10BFD791-3AEA-4F99-8006-C985362AAFA5}">
      <dgm:prSet custT="1"/>
      <dgm:spPr/>
      <dgm:t>
        <a:bodyPr/>
        <a:lstStyle/>
        <a:p>
          <a:pPr algn="just"/>
          <a:r>
            <a:rPr lang="en-US" sz="1400" b="0" i="0" dirty="0">
              <a:latin typeface="Arial" panose="020B0604020202020204" pitchFamily="34" charset="0"/>
              <a:cs typeface="Arial" panose="020B0604020202020204" pitchFamily="34" charset="0"/>
            </a:rPr>
            <a:t>Dietary supplements can potentially endanger athletes’ health and career</a:t>
          </a:r>
          <a:r>
            <a:rPr lang="el-GR"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AED7F302-0519-44FA-9A10-1DEFACDD44FC}" type="parTrans" cxnId="{26818776-7FF8-4790-8C36-050759D15E68}">
      <dgm:prSet/>
      <dgm:spPr/>
      <dgm:t>
        <a:bodyPr/>
        <a:lstStyle/>
        <a:p>
          <a:endParaRPr lang="el-GR">
            <a:latin typeface="Arial" panose="020B0604020202020204" pitchFamily="34" charset="0"/>
            <a:cs typeface="Arial" panose="020B0604020202020204" pitchFamily="34" charset="0"/>
          </a:endParaRPr>
        </a:p>
      </dgm:t>
    </dgm:pt>
    <dgm:pt modelId="{BB8BF171-B90A-47E3-A7A7-EE130F25AC34}" type="sibTrans" cxnId="{26818776-7FF8-4790-8C36-050759D15E68}">
      <dgm:prSet/>
      <dgm:spPr/>
      <dgm:t>
        <a:bodyPr/>
        <a:lstStyle/>
        <a:p>
          <a:endParaRPr lang="el-GR">
            <a:latin typeface="Arial" panose="020B0604020202020204" pitchFamily="34" charset="0"/>
            <a:cs typeface="Arial" panose="020B0604020202020204" pitchFamily="34" charset="0"/>
          </a:endParaRPr>
        </a:p>
      </dgm:t>
    </dgm:pt>
    <dgm:pt modelId="{57A27EE2-1696-40B1-8C58-03B291286B12}">
      <dgm:prSet custT="1"/>
      <dgm:spPr/>
      <dgm:t>
        <a:bodyPr/>
        <a:lstStyle/>
        <a:p>
          <a:pPr algn="just"/>
          <a:r>
            <a:rPr lang="en-US" sz="1400" b="0" i="0" dirty="0">
              <a:latin typeface="Arial" panose="020B0604020202020204" pitchFamily="34" charset="0"/>
              <a:cs typeface="Arial" panose="020B0604020202020204" pitchFamily="34" charset="0"/>
            </a:rPr>
            <a:t>You are obligated to inform your athletes that </a:t>
          </a:r>
          <a:r>
            <a:rPr lang="en-US" sz="14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 are exclusively responsible for whatever is found in their bodies</a:t>
          </a:r>
          <a:r>
            <a:rPr lang="en-US" sz="1400" b="0" i="0" dirty="0">
              <a:latin typeface="Arial" panose="020B0604020202020204" pitchFamily="34" charset="0"/>
              <a:cs typeface="Arial" panose="020B0604020202020204" pitchFamily="34" charset="0"/>
            </a:rPr>
            <a:t>, as they bear full liability of what they consume.</a:t>
          </a:r>
          <a:endParaRPr lang="el-GR" sz="1400" dirty="0">
            <a:latin typeface="Arial" panose="020B0604020202020204" pitchFamily="34" charset="0"/>
            <a:cs typeface="Arial" panose="020B0604020202020204" pitchFamily="34" charset="0"/>
          </a:endParaRPr>
        </a:p>
      </dgm:t>
    </dgm:pt>
    <dgm:pt modelId="{3DD0BE92-AF88-4209-81A1-3293148AC4EB}" type="parTrans" cxnId="{381E11DC-54C1-424A-AF5B-EFAF8C5FA32E}">
      <dgm:prSet/>
      <dgm:spPr/>
      <dgm:t>
        <a:bodyPr/>
        <a:lstStyle/>
        <a:p>
          <a:endParaRPr lang="el-GR">
            <a:latin typeface="Arial" panose="020B0604020202020204" pitchFamily="34" charset="0"/>
            <a:cs typeface="Arial" panose="020B0604020202020204" pitchFamily="34" charset="0"/>
          </a:endParaRPr>
        </a:p>
      </dgm:t>
    </dgm:pt>
    <dgm:pt modelId="{CFC3BB91-26FA-4BAA-802E-E690459C63DD}" type="sibTrans" cxnId="{381E11DC-54C1-424A-AF5B-EFAF8C5FA32E}">
      <dgm:prSet/>
      <dgm:spPr/>
      <dgm:t>
        <a:bodyPr/>
        <a:lstStyle/>
        <a:p>
          <a:endParaRPr lang="el-GR">
            <a:latin typeface="Arial" panose="020B0604020202020204" pitchFamily="34" charset="0"/>
            <a:cs typeface="Arial" panose="020B0604020202020204" pitchFamily="34" charset="0"/>
          </a:endParaRPr>
        </a:p>
      </dgm:t>
    </dgm:pt>
    <dgm:pt modelId="{650952E1-8DE3-407A-837C-6AF8BC584AF8}">
      <dgm:prSet custT="1"/>
      <dgm:spPr/>
      <dgm:t>
        <a:bodyPr/>
        <a:lstStyle/>
        <a:p>
          <a:pPr algn="just"/>
          <a:r>
            <a:rPr lang="en-US" sz="1400" b="0" i="0" dirty="0">
              <a:latin typeface="Arial" panose="020B0604020202020204" pitchFamily="34" charset="0"/>
              <a:cs typeface="Arial" panose="020B0604020202020204" pitchFamily="34" charset="0"/>
            </a:rPr>
            <a:t>There is no guarantee that they do not contain a prohibited substance</a:t>
          </a:r>
          <a:r>
            <a:rPr lang="el-GR" sz="1400" b="0" i="0" dirty="0">
              <a:latin typeface="Arial" panose="020B0604020202020204" pitchFamily="34" charset="0"/>
              <a:cs typeface="Arial" panose="020B0604020202020204" pitchFamily="34" charset="0"/>
            </a:rPr>
            <a:t>.</a:t>
          </a:r>
          <a:r>
            <a:rPr lang="en-US" sz="1400" b="0" i="0" dirty="0">
              <a:latin typeface="Arial" panose="020B0604020202020204" pitchFamily="34" charset="0"/>
              <a:cs typeface="Arial" panose="020B0604020202020204" pitchFamily="34" charset="0"/>
            </a:rPr>
            <a:t> Long story short, </a:t>
          </a:r>
          <a:r>
            <a:rPr lang="en-US" sz="1400" b="1" i="0" dirty="0">
              <a:latin typeface="Arial" panose="020B0604020202020204" pitchFamily="34" charset="0"/>
              <a:cs typeface="Arial" panose="020B0604020202020204" pitchFamily="34" charset="0"/>
            </a:rPr>
            <a:t>there are no guaranteed safe dietary supplements.</a:t>
          </a:r>
          <a:endParaRPr lang="el-GR" sz="1400" b="1" dirty="0">
            <a:latin typeface="Arial" panose="020B0604020202020204" pitchFamily="34" charset="0"/>
            <a:cs typeface="Arial" panose="020B0604020202020204" pitchFamily="34" charset="0"/>
          </a:endParaRPr>
        </a:p>
      </dgm:t>
    </dgm:pt>
    <dgm:pt modelId="{ABA4B84D-19DE-4E3E-900D-6978F84508A5}" type="parTrans" cxnId="{09FDFB68-D1CC-4249-A848-0B7622EC635D}">
      <dgm:prSet/>
      <dgm:spPr/>
      <dgm:t>
        <a:bodyPr/>
        <a:lstStyle/>
        <a:p>
          <a:endParaRPr lang="el-GR">
            <a:latin typeface="Arial" panose="020B0604020202020204" pitchFamily="34" charset="0"/>
            <a:cs typeface="Arial" panose="020B0604020202020204" pitchFamily="34" charset="0"/>
          </a:endParaRPr>
        </a:p>
      </dgm:t>
    </dgm:pt>
    <dgm:pt modelId="{CA0BA64C-62E8-4A5F-A2DF-93F90977908F}" type="sibTrans" cxnId="{09FDFB68-D1CC-4249-A848-0B7622EC635D}">
      <dgm:prSet/>
      <dgm:spPr/>
      <dgm:t>
        <a:bodyPr/>
        <a:lstStyle/>
        <a:p>
          <a:endParaRPr lang="el-GR">
            <a:latin typeface="Arial" panose="020B0604020202020204" pitchFamily="34" charset="0"/>
            <a:cs typeface="Arial" panose="020B0604020202020204" pitchFamily="34" charset="0"/>
          </a:endParaRPr>
        </a:p>
      </dgm:t>
    </dgm:pt>
    <dgm:pt modelId="{5469276A-7AD0-4395-8346-DCA1B4C245C5}">
      <dgm:prSet custT="1"/>
      <dgm:spPr/>
      <dgm:t>
        <a:bodyPr/>
        <a:lstStyle/>
        <a:p>
          <a:pPr algn="just"/>
          <a:r>
            <a:rPr lang="en-US" sz="1400" b="0" i="0" dirty="0">
              <a:latin typeface="Arial" panose="020B0604020202020204" pitchFamily="34" charset="0"/>
              <a:cs typeface="Arial" panose="020B0604020202020204" pitchFamily="34" charset="0"/>
            </a:rPr>
            <a:t>The legal regime is quite lenient. There are not substantial confines in the dietary supplements industry.</a:t>
          </a:r>
          <a:endParaRPr lang="el-GR" sz="1400" dirty="0">
            <a:latin typeface="Arial" panose="020B0604020202020204" pitchFamily="34" charset="0"/>
            <a:cs typeface="Arial" panose="020B0604020202020204" pitchFamily="34" charset="0"/>
          </a:endParaRPr>
        </a:p>
      </dgm:t>
    </dgm:pt>
    <dgm:pt modelId="{A9C70F71-6F74-44A6-B707-94D7893A92DF}" type="parTrans" cxnId="{AB9BA1AA-DD3B-4650-A60B-C1B84C67E7F3}">
      <dgm:prSet/>
      <dgm:spPr/>
      <dgm:t>
        <a:bodyPr/>
        <a:lstStyle/>
        <a:p>
          <a:endParaRPr lang="el-GR">
            <a:latin typeface="Arial" panose="020B0604020202020204" pitchFamily="34" charset="0"/>
            <a:cs typeface="Arial" panose="020B0604020202020204" pitchFamily="34" charset="0"/>
          </a:endParaRPr>
        </a:p>
      </dgm:t>
    </dgm:pt>
    <dgm:pt modelId="{6E3110D3-EA86-4896-8048-305A66432C93}" type="sibTrans" cxnId="{AB9BA1AA-DD3B-4650-A60B-C1B84C67E7F3}">
      <dgm:prSet/>
      <dgm:spPr/>
      <dgm:t>
        <a:bodyPr/>
        <a:lstStyle/>
        <a:p>
          <a:endParaRPr lang="el-GR">
            <a:latin typeface="Arial" panose="020B0604020202020204" pitchFamily="34" charset="0"/>
            <a:cs typeface="Arial" panose="020B0604020202020204" pitchFamily="34" charset="0"/>
          </a:endParaRPr>
        </a:p>
      </dgm:t>
    </dgm:pt>
    <dgm:pt modelId="{13274B07-1261-4B3B-8187-E40B7A08B92E}">
      <dgm:prSet custT="1"/>
      <dgm:spPr/>
      <dgm:t>
        <a:bodyPr/>
        <a:lstStyle/>
        <a:p>
          <a:pPr algn="just"/>
          <a:r>
            <a:rPr lang="en-US" sz="1400" b="1" i="0" dirty="0">
              <a:latin typeface="Arial" panose="020B0604020202020204" pitchFamily="34" charset="0"/>
              <a:cs typeface="Arial" panose="020B0604020202020204" pitchFamily="34" charset="0"/>
            </a:rPr>
            <a:t>Balanced nutrition</a:t>
          </a:r>
          <a:r>
            <a:rPr lang="en-US" sz="1400" b="0" i="0" dirty="0">
              <a:latin typeface="Arial" panose="020B0604020202020204" pitchFamily="34" charset="0"/>
              <a:cs typeface="Arial" panose="020B0604020202020204" pitchFamily="34" charset="0"/>
            </a:rPr>
            <a:t> is the </a:t>
          </a:r>
          <a:r>
            <a:rPr lang="en-US" sz="1400" b="1" i="0" dirty="0">
              <a:latin typeface="Arial" panose="020B0604020202020204" pitchFamily="34" charset="0"/>
              <a:cs typeface="Arial" panose="020B0604020202020204" pitchFamily="34" charset="0"/>
            </a:rPr>
            <a:t>safest way </a:t>
          </a:r>
          <a:r>
            <a:rPr lang="en-US" sz="1400" b="0" i="0" dirty="0">
              <a:latin typeface="Arial" panose="020B0604020202020204" pitchFamily="34" charset="0"/>
              <a:cs typeface="Arial" panose="020B0604020202020204" pitchFamily="34" charset="0"/>
            </a:rPr>
            <a:t>to enhance your athletic performance.</a:t>
          </a:r>
          <a:endParaRPr lang="el-GR" sz="1400" dirty="0">
            <a:latin typeface="Arial" panose="020B0604020202020204" pitchFamily="34" charset="0"/>
            <a:cs typeface="Arial" panose="020B0604020202020204" pitchFamily="34" charset="0"/>
          </a:endParaRPr>
        </a:p>
      </dgm:t>
    </dgm:pt>
    <dgm:pt modelId="{617E849D-BA24-46E3-9385-6C7DB96816D0}" type="parTrans" cxnId="{77105E3C-DEFD-4FDB-ACF0-17FADAEFBDE6}">
      <dgm:prSet/>
      <dgm:spPr/>
      <dgm:t>
        <a:bodyPr/>
        <a:lstStyle/>
        <a:p>
          <a:endParaRPr lang="el-GR">
            <a:latin typeface="Arial" panose="020B0604020202020204" pitchFamily="34" charset="0"/>
            <a:cs typeface="Arial" panose="020B0604020202020204" pitchFamily="34" charset="0"/>
          </a:endParaRPr>
        </a:p>
      </dgm:t>
    </dgm:pt>
    <dgm:pt modelId="{55E23551-A106-4ED5-94E4-A5CDBEFB8DFA}" type="sibTrans" cxnId="{77105E3C-DEFD-4FDB-ACF0-17FADAEFBDE6}">
      <dgm:prSet/>
      <dgm:spPr/>
      <dgm:t>
        <a:bodyPr/>
        <a:lstStyle/>
        <a:p>
          <a:endParaRPr lang="el-GR">
            <a:latin typeface="Arial" panose="020B0604020202020204" pitchFamily="34" charset="0"/>
            <a:cs typeface="Arial" panose="020B0604020202020204" pitchFamily="34" charset="0"/>
          </a:endParaRPr>
        </a:p>
      </dgm:t>
    </dgm:pt>
    <dgm:pt modelId="{6E3D3D79-C57B-4799-BF5D-BFE9150A7C2C}">
      <dgm:prSet custT="1"/>
      <dgm:spPr/>
      <dgm:t>
        <a:bodyPr/>
        <a:lstStyle/>
        <a:p>
          <a:r>
            <a:rPr lang="en-US" sz="1400" b="1" dirty="0">
              <a:latin typeface="Arial" panose="020B0604020202020204" pitchFamily="34" charset="0"/>
              <a:cs typeface="Arial" panose="020B0604020202020204" pitchFamily="34" charset="0"/>
            </a:rPr>
            <a:t>Strict liability</a:t>
          </a:r>
          <a:endParaRPr lang="el-GR" sz="1400" dirty="0">
            <a:latin typeface="Arial" panose="020B0604020202020204" pitchFamily="34" charset="0"/>
            <a:cs typeface="Arial" panose="020B0604020202020204" pitchFamily="34" charset="0"/>
          </a:endParaRPr>
        </a:p>
      </dgm:t>
    </dgm:pt>
    <dgm:pt modelId="{C9F267B2-40A3-4457-B7C3-6DA21509729B}" type="parTrans" cxnId="{9B92D1B5-5896-4A02-AB9E-AD32BAB9E48B}">
      <dgm:prSet/>
      <dgm:spPr/>
      <dgm:t>
        <a:bodyPr/>
        <a:lstStyle/>
        <a:p>
          <a:endParaRPr lang="el-GR">
            <a:latin typeface="Arial" panose="020B0604020202020204" pitchFamily="34" charset="0"/>
            <a:cs typeface="Arial" panose="020B0604020202020204" pitchFamily="34" charset="0"/>
          </a:endParaRPr>
        </a:p>
      </dgm:t>
    </dgm:pt>
    <dgm:pt modelId="{E91E9A99-2D16-4BF1-AB93-51A4F07DE347}" type="sibTrans" cxnId="{9B92D1B5-5896-4A02-AB9E-AD32BAB9E48B}">
      <dgm:prSet/>
      <dgm:spPr/>
      <dgm:t>
        <a:bodyPr/>
        <a:lstStyle/>
        <a:p>
          <a:endParaRPr lang="el-GR">
            <a:latin typeface="Arial" panose="020B0604020202020204" pitchFamily="34" charset="0"/>
            <a:cs typeface="Arial" panose="020B0604020202020204" pitchFamily="34" charset="0"/>
          </a:endParaRPr>
        </a:p>
      </dgm:t>
    </dgm:pt>
    <dgm:pt modelId="{17F52BBD-EA2A-4C0F-BC19-6B323450D6B3}" type="pres">
      <dgm:prSet presAssocID="{750C0ACF-5D38-4039-84CD-EFB3ABD104B4}" presName="Name0" presStyleCnt="0">
        <dgm:presLayoutVars>
          <dgm:dir/>
          <dgm:animLvl val="lvl"/>
          <dgm:resizeHandles val="exact"/>
        </dgm:presLayoutVars>
      </dgm:prSet>
      <dgm:spPr/>
    </dgm:pt>
    <dgm:pt modelId="{901A69C3-B75A-44CE-8282-0C9D7A1D04E4}" type="pres">
      <dgm:prSet presAssocID="{A96686DC-02DA-4D1F-A2AA-95E82C7037DC}" presName="vertFlow" presStyleCnt="0"/>
      <dgm:spPr/>
    </dgm:pt>
    <dgm:pt modelId="{AC3C8AB0-FFA2-4A41-A723-47B6BFF6D44F}" type="pres">
      <dgm:prSet presAssocID="{A96686DC-02DA-4D1F-A2AA-95E82C7037DC}" presName="header" presStyleLbl="node1" presStyleIdx="0" presStyleCnt="3" custScaleY="226066" custLinFactNeighborX="-261" custLinFactNeighborY="27510"/>
      <dgm:spPr/>
    </dgm:pt>
    <dgm:pt modelId="{4FCD9272-B9A2-4A50-89C9-E3C3773C4AC8}" type="pres">
      <dgm:prSet presAssocID="{A96686DC-02DA-4D1F-A2AA-95E82C7037DC}" presName="hSp" presStyleCnt="0"/>
      <dgm:spPr/>
    </dgm:pt>
    <dgm:pt modelId="{66F01015-E723-4E05-AAA6-91CF068F06AC}" type="pres">
      <dgm:prSet presAssocID="{10BFD791-3AEA-4F99-8006-C985362AAFA5}" presName="vertFlow" presStyleCnt="0"/>
      <dgm:spPr/>
    </dgm:pt>
    <dgm:pt modelId="{ACF42801-043D-4FC4-9E07-99352C2553D1}" type="pres">
      <dgm:prSet presAssocID="{10BFD791-3AEA-4F99-8006-C985362AAFA5}" presName="header" presStyleLbl="node1" presStyleIdx="1" presStyleCnt="3" custScaleY="114838" custLinFactNeighborX="0" custLinFactNeighborY="51496"/>
      <dgm:spPr/>
    </dgm:pt>
    <dgm:pt modelId="{EBD2FD2B-9FAA-4AE5-8D00-5C5D54AAD871}" type="pres">
      <dgm:prSet presAssocID="{A9C70F71-6F74-44A6-B707-94D7893A92DF}" presName="parTrans" presStyleLbl="sibTrans2D1" presStyleIdx="0" presStyleCnt="4"/>
      <dgm:spPr/>
    </dgm:pt>
    <dgm:pt modelId="{C6367C5F-338A-4A43-B01A-D786509A98DC}" type="pres">
      <dgm:prSet presAssocID="{5469276A-7AD0-4395-8346-DCA1B4C245C5}" presName="child" presStyleLbl="alignAccFollowNode1" presStyleIdx="0" presStyleCnt="4" custLinFactY="11326" custLinFactNeighborX="0" custLinFactNeighborY="100000">
        <dgm:presLayoutVars>
          <dgm:chMax val="0"/>
          <dgm:bulletEnabled val="1"/>
        </dgm:presLayoutVars>
      </dgm:prSet>
      <dgm:spPr/>
    </dgm:pt>
    <dgm:pt modelId="{2EDBEA25-3D12-4BA7-9135-3C8EC7E92EB1}" type="pres">
      <dgm:prSet presAssocID="{6E3110D3-EA86-4896-8048-305A66432C93}" presName="sibTrans" presStyleLbl="sibTrans2D1" presStyleIdx="1" presStyleCnt="4"/>
      <dgm:spPr/>
    </dgm:pt>
    <dgm:pt modelId="{B4D31E4F-44B5-40C4-94E8-394C8C23606C}" type="pres">
      <dgm:prSet presAssocID="{650952E1-8DE3-407A-837C-6AF8BC584AF8}" presName="child" presStyleLbl="alignAccFollowNode1" presStyleIdx="1" presStyleCnt="4" custLinFactY="24762" custLinFactNeighborX="0" custLinFactNeighborY="100000">
        <dgm:presLayoutVars>
          <dgm:chMax val="0"/>
          <dgm:bulletEnabled val="1"/>
        </dgm:presLayoutVars>
      </dgm:prSet>
      <dgm:spPr/>
    </dgm:pt>
    <dgm:pt modelId="{C505F22E-40C2-4E23-A51B-23185153EF5D}" type="pres">
      <dgm:prSet presAssocID="{CA0BA64C-62E8-4A5F-A2DF-93F90977908F}" presName="sibTrans" presStyleLbl="sibTrans2D1" presStyleIdx="2" presStyleCnt="4"/>
      <dgm:spPr/>
    </dgm:pt>
    <dgm:pt modelId="{FB996995-179C-4A6C-8D84-3DF4F8B2BBDB}" type="pres">
      <dgm:prSet presAssocID="{13274B07-1261-4B3B-8187-E40B7A08B92E}" presName="child" presStyleLbl="alignAccFollowNode1" presStyleIdx="2" presStyleCnt="4" custLinFactY="38043" custLinFactNeighborX="0" custLinFactNeighborY="100000">
        <dgm:presLayoutVars>
          <dgm:chMax val="0"/>
          <dgm:bulletEnabled val="1"/>
        </dgm:presLayoutVars>
      </dgm:prSet>
      <dgm:spPr/>
    </dgm:pt>
    <dgm:pt modelId="{87CD2198-6AD9-40DD-8970-DBEA900F5D7C}" type="pres">
      <dgm:prSet presAssocID="{10BFD791-3AEA-4F99-8006-C985362AAFA5}" presName="hSp" presStyleCnt="0"/>
      <dgm:spPr/>
    </dgm:pt>
    <dgm:pt modelId="{B5D91505-0FA4-47CA-BAB4-140274B12F17}" type="pres">
      <dgm:prSet presAssocID="{57A27EE2-1696-40B1-8C58-03B291286B12}" presName="vertFlow" presStyleCnt="0"/>
      <dgm:spPr/>
    </dgm:pt>
    <dgm:pt modelId="{B9C5BAC3-AD1A-4164-BB3B-E48A0CA38F33}" type="pres">
      <dgm:prSet presAssocID="{57A27EE2-1696-40B1-8C58-03B291286B12}" presName="header" presStyleLbl="node1" presStyleIdx="2" presStyleCnt="3" custScaleY="224424" custLinFactNeighborX="-1185" custLinFactNeighborY="38893"/>
      <dgm:spPr/>
    </dgm:pt>
    <dgm:pt modelId="{C5DF3535-954E-455D-AFAF-4ED127586258}" type="pres">
      <dgm:prSet presAssocID="{C9F267B2-40A3-4457-B7C3-6DA21509729B}" presName="parTrans" presStyleLbl="sibTrans2D1" presStyleIdx="3" presStyleCnt="4"/>
      <dgm:spPr/>
    </dgm:pt>
    <dgm:pt modelId="{765C107A-F0D9-4642-884B-65EC2C206F2F}" type="pres">
      <dgm:prSet presAssocID="{6E3D3D79-C57B-4799-BF5D-BFE9150A7C2C}" presName="child" presStyleLbl="alignAccFollowNode1" presStyleIdx="3" presStyleCnt="4" custLinFactY="61363" custLinFactNeighborX="3588" custLinFactNeighborY="100000">
        <dgm:presLayoutVars>
          <dgm:chMax val="0"/>
          <dgm:bulletEnabled val="1"/>
        </dgm:presLayoutVars>
      </dgm:prSet>
      <dgm:spPr/>
    </dgm:pt>
  </dgm:ptLst>
  <dgm:cxnLst>
    <dgm:cxn modelId="{06145716-67E5-416C-8608-1266EF1D86D9}" srcId="{750C0ACF-5D38-4039-84CD-EFB3ABD104B4}" destId="{A96686DC-02DA-4D1F-A2AA-95E82C7037DC}" srcOrd="0" destOrd="0" parTransId="{AC669A00-F29D-49A2-A82A-1C261F37E893}" sibTransId="{B76AED98-2ABC-4C65-960E-1F14FAEF7DAA}"/>
    <dgm:cxn modelId="{539B1517-FEAC-4409-B6B5-169DA24A2361}" type="presOf" srcId="{750C0ACF-5D38-4039-84CD-EFB3ABD104B4}" destId="{17F52BBD-EA2A-4C0F-BC19-6B323450D6B3}" srcOrd="0" destOrd="0" presId="urn:microsoft.com/office/officeart/2005/8/layout/lProcess1"/>
    <dgm:cxn modelId="{3EF86E26-F39F-4EA7-A24D-BEAE0C50CD48}" type="presOf" srcId="{5469276A-7AD0-4395-8346-DCA1B4C245C5}" destId="{C6367C5F-338A-4A43-B01A-D786509A98DC}" srcOrd="0" destOrd="0" presId="urn:microsoft.com/office/officeart/2005/8/layout/lProcess1"/>
    <dgm:cxn modelId="{EFCBD52E-7DBF-4C9F-B577-A4E2B38DE1C8}" type="presOf" srcId="{13274B07-1261-4B3B-8187-E40B7A08B92E}" destId="{FB996995-179C-4A6C-8D84-3DF4F8B2BBDB}" srcOrd="0" destOrd="0" presId="urn:microsoft.com/office/officeart/2005/8/layout/lProcess1"/>
    <dgm:cxn modelId="{8ED14D31-3721-4AF2-8844-1965C68A93FF}" type="presOf" srcId="{650952E1-8DE3-407A-837C-6AF8BC584AF8}" destId="{B4D31E4F-44B5-40C4-94E8-394C8C23606C}" srcOrd="0" destOrd="0" presId="urn:microsoft.com/office/officeart/2005/8/layout/lProcess1"/>
    <dgm:cxn modelId="{77105E3C-DEFD-4FDB-ACF0-17FADAEFBDE6}" srcId="{10BFD791-3AEA-4F99-8006-C985362AAFA5}" destId="{13274B07-1261-4B3B-8187-E40B7A08B92E}" srcOrd="2" destOrd="0" parTransId="{617E849D-BA24-46E3-9385-6C7DB96816D0}" sibTransId="{55E23551-A106-4ED5-94E4-A5CDBEFB8DFA}"/>
    <dgm:cxn modelId="{09FDFB68-D1CC-4249-A848-0B7622EC635D}" srcId="{10BFD791-3AEA-4F99-8006-C985362AAFA5}" destId="{650952E1-8DE3-407A-837C-6AF8BC584AF8}" srcOrd="1" destOrd="0" parTransId="{ABA4B84D-19DE-4E3E-900D-6978F84508A5}" sibTransId="{CA0BA64C-62E8-4A5F-A2DF-93F90977908F}"/>
    <dgm:cxn modelId="{40D7804B-A735-4B01-94D6-A2B7B4EBE13D}" type="presOf" srcId="{6E3D3D79-C57B-4799-BF5D-BFE9150A7C2C}" destId="{765C107A-F0D9-4642-884B-65EC2C206F2F}" srcOrd="0" destOrd="0" presId="urn:microsoft.com/office/officeart/2005/8/layout/lProcess1"/>
    <dgm:cxn modelId="{26818776-7FF8-4790-8C36-050759D15E68}" srcId="{750C0ACF-5D38-4039-84CD-EFB3ABD104B4}" destId="{10BFD791-3AEA-4F99-8006-C985362AAFA5}" srcOrd="1" destOrd="0" parTransId="{AED7F302-0519-44FA-9A10-1DEFACDD44FC}" sibTransId="{BB8BF171-B90A-47E3-A7A7-EE130F25AC34}"/>
    <dgm:cxn modelId="{EFBC4EAA-3582-4200-BC7E-E9E1CB8E4181}" type="presOf" srcId="{A96686DC-02DA-4D1F-A2AA-95E82C7037DC}" destId="{AC3C8AB0-FFA2-4A41-A723-47B6BFF6D44F}" srcOrd="0" destOrd="0" presId="urn:microsoft.com/office/officeart/2005/8/layout/lProcess1"/>
    <dgm:cxn modelId="{AB9BA1AA-DD3B-4650-A60B-C1B84C67E7F3}" srcId="{10BFD791-3AEA-4F99-8006-C985362AAFA5}" destId="{5469276A-7AD0-4395-8346-DCA1B4C245C5}" srcOrd="0" destOrd="0" parTransId="{A9C70F71-6F74-44A6-B707-94D7893A92DF}" sibTransId="{6E3110D3-EA86-4896-8048-305A66432C93}"/>
    <dgm:cxn modelId="{9B92D1B5-5896-4A02-AB9E-AD32BAB9E48B}" srcId="{57A27EE2-1696-40B1-8C58-03B291286B12}" destId="{6E3D3D79-C57B-4799-BF5D-BFE9150A7C2C}" srcOrd="0" destOrd="0" parTransId="{C9F267B2-40A3-4457-B7C3-6DA21509729B}" sibTransId="{E91E9A99-2D16-4BF1-AB93-51A4F07DE347}"/>
    <dgm:cxn modelId="{DD7DA9BE-58AF-475D-A33F-6BB575048EEC}" type="presOf" srcId="{10BFD791-3AEA-4F99-8006-C985362AAFA5}" destId="{ACF42801-043D-4FC4-9E07-99352C2553D1}" srcOrd="0" destOrd="0" presId="urn:microsoft.com/office/officeart/2005/8/layout/lProcess1"/>
    <dgm:cxn modelId="{941C56D0-C1AA-46B2-A784-66DD7F9ED33C}" type="presOf" srcId="{6E3110D3-EA86-4896-8048-305A66432C93}" destId="{2EDBEA25-3D12-4BA7-9135-3C8EC7E92EB1}" srcOrd="0" destOrd="0" presId="urn:microsoft.com/office/officeart/2005/8/layout/lProcess1"/>
    <dgm:cxn modelId="{381E11DC-54C1-424A-AF5B-EFAF8C5FA32E}" srcId="{750C0ACF-5D38-4039-84CD-EFB3ABD104B4}" destId="{57A27EE2-1696-40B1-8C58-03B291286B12}" srcOrd="2" destOrd="0" parTransId="{3DD0BE92-AF88-4209-81A1-3293148AC4EB}" sibTransId="{CFC3BB91-26FA-4BAA-802E-E690459C63DD}"/>
    <dgm:cxn modelId="{77AC4FF1-0D23-4F8B-AF1A-0EA5BA727722}" type="presOf" srcId="{CA0BA64C-62E8-4A5F-A2DF-93F90977908F}" destId="{C505F22E-40C2-4E23-A51B-23185153EF5D}" srcOrd="0" destOrd="0" presId="urn:microsoft.com/office/officeart/2005/8/layout/lProcess1"/>
    <dgm:cxn modelId="{56910EF4-7E57-4DB8-B1F5-D1668E5C860D}" type="presOf" srcId="{57A27EE2-1696-40B1-8C58-03B291286B12}" destId="{B9C5BAC3-AD1A-4164-BB3B-E48A0CA38F33}" srcOrd="0" destOrd="0" presId="urn:microsoft.com/office/officeart/2005/8/layout/lProcess1"/>
    <dgm:cxn modelId="{C47770F6-BC65-4D31-BB4F-5C0DA6376AB6}" type="presOf" srcId="{C9F267B2-40A3-4457-B7C3-6DA21509729B}" destId="{C5DF3535-954E-455D-AFAF-4ED127586258}" srcOrd="0" destOrd="0" presId="urn:microsoft.com/office/officeart/2005/8/layout/lProcess1"/>
    <dgm:cxn modelId="{24F43FFA-62DF-4DFD-A589-C13A094BCE32}" type="presOf" srcId="{A9C70F71-6F74-44A6-B707-94D7893A92DF}" destId="{EBD2FD2B-9FAA-4AE5-8D00-5C5D54AAD871}" srcOrd="0" destOrd="0" presId="urn:microsoft.com/office/officeart/2005/8/layout/lProcess1"/>
    <dgm:cxn modelId="{473B82BA-EBC8-4821-83EC-BBE5855ACA87}" type="presParOf" srcId="{17F52BBD-EA2A-4C0F-BC19-6B323450D6B3}" destId="{901A69C3-B75A-44CE-8282-0C9D7A1D04E4}" srcOrd="0" destOrd="0" presId="urn:microsoft.com/office/officeart/2005/8/layout/lProcess1"/>
    <dgm:cxn modelId="{E1D63BB1-24DE-413E-9B3D-04B3B2455B4B}" type="presParOf" srcId="{901A69C3-B75A-44CE-8282-0C9D7A1D04E4}" destId="{AC3C8AB0-FFA2-4A41-A723-47B6BFF6D44F}" srcOrd="0" destOrd="0" presId="urn:microsoft.com/office/officeart/2005/8/layout/lProcess1"/>
    <dgm:cxn modelId="{E74FCA6C-A818-451F-8399-0D46BC021FC5}" type="presParOf" srcId="{17F52BBD-EA2A-4C0F-BC19-6B323450D6B3}" destId="{4FCD9272-B9A2-4A50-89C9-E3C3773C4AC8}" srcOrd="1" destOrd="0" presId="urn:microsoft.com/office/officeart/2005/8/layout/lProcess1"/>
    <dgm:cxn modelId="{8B947237-B7D0-43F3-B533-0C75C982D38B}" type="presParOf" srcId="{17F52BBD-EA2A-4C0F-BC19-6B323450D6B3}" destId="{66F01015-E723-4E05-AAA6-91CF068F06AC}" srcOrd="2" destOrd="0" presId="urn:microsoft.com/office/officeart/2005/8/layout/lProcess1"/>
    <dgm:cxn modelId="{3634DBBA-BE58-4D7D-BE2D-7B0C0A832311}" type="presParOf" srcId="{66F01015-E723-4E05-AAA6-91CF068F06AC}" destId="{ACF42801-043D-4FC4-9E07-99352C2553D1}" srcOrd="0" destOrd="0" presId="urn:microsoft.com/office/officeart/2005/8/layout/lProcess1"/>
    <dgm:cxn modelId="{8DA6AB7B-D136-4D10-87B9-F7C0568FE01D}" type="presParOf" srcId="{66F01015-E723-4E05-AAA6-91CF068F06AC}" destId="{EBD2FD2B-9FAA-4AE5-8D00-5C5D54AAD871}" srcOrd="1" destOrd="0" presId="urn:microsoft.com/office/officeart/2005/8/layout/lProcess1"/>
    <dgm:cxn modelId="{437379B9-9C40-4D5B-A9EF-FC0B3AB820F8}" type="presParOf" srcId="{66F01015-E723-4E05-AAA6-91CF068F06AC}" destId="{C6367C5F-338A-4A43-B01A-D786509A98DC}" srcOrd="2" destOrd="0" presId="urn:microsoft.com/office/officeart/2005/8/layout/lProcess1"/>
    <dgm:cxn modelId="{5AD7D1A1-AF3A-45FE-8711-D7B353ACE5AC}" type="presParOf" srcId="{66F01015-E723-4E05-AAA6-91CF068F06AC}" destId="{2EDBEA25-3D12-4BA7-9135-3C8EC7E92EB1}" srcOrd="3" destOrd="0" presId="urn:microsoft.com/office/officeart/2005/8/layout/lProcess1"/>
    <dgm:cxn modelId="{048083A9-2FB5-4133-92F8-E75F5A0767C9}" type="presParOf" srcId="{66F01015-E723-4E05-AAA6-91CF068F06AC}" destId="{B4D31E4F-44B5-40C4-94E8-394C8C23606C}" srcOrd="4" destOrd="0" presId="urn:microsoft.com/office/officeart/2005/8/layout/lProcess1"/>
    <dgm:cxn modelId="{3F44AE48-B387-44DD-AAA5-98B8D3539933}" type="presParOf" srcId="{66F01015-E723-4E05-AAA6-91CF068F06AC}" destId="{C505F22E-40C2-4E23-A51B-23185153EF5D}" srcOrd="5" destOrd="0" presId="urn:microsoft.com/office/officeart/2005/8/layout/lProcess1"/>
    <dgm:cxn modelId="{B96B0F65-E9EF-4730-8DD6-620FE459B69F}" type="presParOf" srcId="{66F01015-E723-4E05-AAA6-91CF068F06AC}" destId="{FB996995-179C-4A6C-8D84-3DF4F8B2BBDB}" srcOrd="6" destOrd="0" presId="urn:microsoft.com/office/officeart/2005/8/layout/lProcess1"/>
    <dgm:cxn modelId="{25194B25-58EA-42DB-9A68-6C4765018AF3}" type="presParOf" srcId="{17F52BBD-EA2A-4C0F-BC19-6B323450D6B3}" destId="{87CD2198-6AD9-40DD-8970-DBEA900F5D7C}" srcOrd="3" destOrd="0" presId="urn:microsoft.com/office/officeart/2005/8/layout/lProcess1"/>
    <dgm:cxn modelId="{6D41EEEC-BA66-43DF-91B6-576C69075C66}" type="presParOf" srcId="{17F52BBD-EA2A-4C0F-BC19-6B323450D6B3}" destId="{B5D91505-0FA4-47CA-BAB4-140274B12F17}" srcOrd="4" destOrd="0" presId="urn:microsoft.com/office/officeart/2005/8/layout/lProcess1"/>
    <dgm:cxn modelId="{9CD51209-16F8-4CC6-8FC8-DF601C9E2F06}" type="presParOf" srcId="{B5D91505-0FA4-47CA-BAB4-140274B12F17}" destId="{B9C5BAC3-AD1A-4164-BB3B-E48A0CA38F33}" srcOrd="0" destOrd="0" presId="urn:microsoft.com/office/officeart/2005/8/layout/lProcess1"/>
    <dgm:cxn modelId="{12034E12-457F-4C31-8635-493E73F0924B}" type="presParOf" srcId="{B5D91505-0FA4-47CA-BAB4-140274B12F17}" destId="{C5DF3535-954E-455D-AFAF-4ED127586258}" srcOrd="1" destOrd="0" presId="urn:microsoft.com/office/officeart/2005/8/layout/lProcess1"/>
    <dgm:cxn modelId="{8D89BE2C-51C7-4B3F-8D05-EA14B20C5E96}" type="presParOf" srcId="{B5D91505-0FA4-47CA-BAB4-140274B12F17}" destId="{765C107A-F0D9-4642-884B-65EC2C206F2F}"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527DFFF-0346-4D0C-BB3C-0B5B68B35A6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8792E229-B4DD-48EC-92F0-CBBB0AF981E3}">
      <dgm:prSet custT="1"/>
      <dgm:spPr/>
      <dgm:t>
        <a:bodyPr/>
        <a:lstStyle/>
        <a:p>
          <a:pPr algn="just"/>
          <a:r>
            <a:rPr lang="el-GR" sz="1400" b="0" i="0" dirty="0">
              <a:latin typeface="Arial" panose="020B0604020202020204" pitchFamily="34" charset="0"/>
              <a:cs typeface="Arial" panose="020B0604020202020204" pitchFamily="34" charset="0"/>
            </a:rPr>
            <a:t>21.2.1 </a:t>
          </a:r>
          <a:r>
            <a:rPr lang="en-US" sz="1400" b="0" i="0" dirty="0">
              <a:latin typeface="Arial" panose="020B0604020202020204" pitchFamily="34" charset="0"/>
              <a:cs typeface="Arial" panose="020B0604020202020204" pitchFamily="34" charset="0"/>
            </a:rPr>
            <a:t>To be knowledgeable of and comply with all antidoping policies​ and rules adopted pursuant to the Code, and which are applicable to them or the Athletes whom they support</a:t>
          </a:r>
          <a:endParaRPr lang="el-GR" sz="1200" dirty="0">
            <a:latin typeface="Arial" panose="020B0604020202020204" pitchFamily="34" charset="0"/>
            <a:cs typeface="Arial" panose="020B0604020202020204" pitchFamily="34" charset="0"/>
          </a:endParaRPr>
        </a:p>
      </dgm:t>
    </dgm:pt>
    <dgm:pt modelId="{19F8E70E-694C-491A-8E1F-8D81204E2439}" type="parTrans" cxnId="{7438CE2F-B744-429C-A855-9FD533FDA7AC}">
      <dgm:prSet/>
      <dgm:spPr/>
      <dgm:t>
        <a:bodyPr/>
        <a:lstStyle/>
        <a:p>
          <a:endParaRPr lang="el-GR">
            <a:latin typeface="Arial" panose="020B0604020202020204" pitchFamily="34" charset="0"/>
            <a:cs typeface="Arial" panose="020B0604020202020204" pitchFamily="34" charset="0"/>
          </a:endParaRPr>
        </a:p>
      </dgm:t>
    </dgm:pt>
    <dgm:pt modelId="{1197BAEE-3BC2-4683-A879-E2C878F880AC}" type="sibTrans" cxnId="{7438CE2F-B744-429C-A855-9FD533FDA7AC}">
      <dgm:prSet/>
      <dgm:spPr/>
      <dgm:t>
        <a:bodyPr/>
        <a:lstStyle/>
        <a:p>
          <a:endParaRPr lang="el-GR">
            <a:latin typeface="Arial" panose="020B0604020202020204" pitchFamily="34" charset="0"/>
            <a:cs typeface="Arial" panose="020B0604020202020204" pitchFamily="34" charset="0"/>
          </a:endParaRPr>
        </a:p>
      </dgm:t>
    </dgm:pt>
    <dgm:pt modelId="{F3CE7136-CC2E-4CE2-BDE9-99AA3A49D847}">
      <dgm:prSet custT="1"/>
      <dgm:spPr/>
      <dgm:t>
        <a:bodyPr/>
        <a:lstStyle/>
        <a:p>
          <a:pPr algn="just"/>
          <a:r>
            <a:rPr lang="el-GR" sz="1400" b="0" i="0" dirty="0">
              <a:latin typeface="Arial" panose="020B0604020202020204" pitchFamily="34" charset="0"/>
              <a:cs typeface="Arial" panose="020B0604020202020204" pitchFamily="34" charset="0"/>
            </a:rPr>
            <a:t>21.2.2 </a:t>
          </a:r>
          <a:r>
            <a:rPr lang="en-US" sz="1400" b="0" i="0" dirty="0">
              <a:latin typeface="Arial" panose="020B0604020202020204" pitchFamily="34" charset="0"/>
              <a:cs typeface="Arial" panose="020B0604020202020204" pitchFamily="34" charset="0"/>
            </a:rPr>
            <a:t>To cooperate with the Athlete Testing program</a:t>
          </a:r>
          <a:endParaRPr lang="el-GR" sz="1400" dirty="0">
            <a:latin typeface="Arial" panose="020B0604020202020204" pitchFamily="34" charset="0"/>
            <a:cs typeface="Arial" panose="020B0604020202020204" pitchFamily="34" charset="0"/>
          </a:endParaRPr>
        </a:p>
      </dgm:t>
    </dgm:pt>
    <dgm:pt modelId="{200DB133-EDE0-46C1-A221-DF951CDA492B}" type="parTrans" cxnId="{A927F709-12E6-43E0-9DA4-1BD5E2E149DA}">
      <dgm:prSet/>
      <dgm:spPr/>
      <dgm:t>
        <a:bodyPr/>
        <a:lstStyle/>
        <a:p>
          <a:endParaRPr lang="el-GR">
            <a:latin typeface="Arial" panose="020B0604020202020204" pitchFamily="34" charset="0"/>
            <a:cs typeface="Arial" panose="020B0604020202020204" pitchFamily="34" charset="0"/>
          </a:endParaRPr>
        </a:p>
      </dgm:t>
    </dgm:pt>
    <dgm:pt modelId="{F00D3356-6F34-4AD2-AD3E-34C6E3FD3322}" type="sibTrans" cxnId="{A927F709-12E6-43E0-9DA4-1BD5E2E149DA}">
      <dgm:prSet/>
      <dgm:spPr/>
      <dgm:t>
        <a:bodyPr/>
        <a:lstStyle/>
        <a:p>
          <a:endParaRPr lang="el-GR">
            <a:latin typeface="Arial" panose="020B0604020202020204" pitchFamily="34" charset="0"/>
            <a:cs typeface="Arial" panose="020B0604020202020204" pitchFamily="34" charset="0"/>
          </a:endParaRPr>
        </a:p>
      </dgm:t>
    </dgm:pt>
    <dgm:pt modelId="{6FC40236-4975-478F-8E0F-3A44BC6B152E}">
      <dgm:prSet custT="1"/>
      <dgm:spPr/>
      <dgm:t>
        <a:bodyPr/>
        <a:lstStyle/>
        <a:p>
          <a:pPr algn="just"/>
          <a:r>
            <a:rPr lang="el-GR" sz="1400" b="0" i="0" dirty="0">
              <a:latin typeface="Arial" panose="020B0604020202020204" pitchFamily="34" charset="0"/>
              <a:cs typeface="Arial" panose="020B0604020202020204" pitchFamily="34" charset="0"/>
            </a:rPr>
            <a:t>21.2.3 </a:t>
          </a:r>
          <a:r>
            <a:rPr lang="en-US" sz="1400" b="0" i="0" dirty="0">
              <a:latin typeface="Arial" panose="020B0604020202020204" pitchFamily="34" charset="0"/>
              <a:cs typeface="Arial" panose="020B0604020202020204" pitchFamily="34" charset="0"/>
            </a:rPr>
            <a:t>To use their influence on Athlete values and behavior to foster anti-doping attitudes</a:t>
          </a:r>
          <a:endParaRPr lang="el-GR" sz="1100" dirty="0">
            <a:latin typeface="Arial" panose="020B0604020202020204" pitchFamily="34" charset="0"/>
            <a:cs typeface="Arial" panose="020B0604020202020204" pitchFamily="34" charset="0"/>
          </a:endParaRPr>
        </a:p>
      </dgm:t>
    </dgm:pt>
    <dgm:pt modelId="{BD1F9ABC-F9AB-474D-9AF4-787A8FCF0110}" type="parTrans" cxnId="{CB7BA15E-7B1F-490E-99DC-A979C9971D25}">
      <dgm:prSet/>
      <dgm:spPr/>
      <dgm:t>
        <a:bodyPr/>
        <a:lstStyle/>
        <a:p>
          <a:endParaRPr lang="el-GR">
            <a:latin typeface="Arial" panose="020B0604020202020204" pitchFamily="34" charset="0"/>
            <a:cs typeface="Arial" panose="020B0604020202020204" pitchFamily="34" charset="0"/>
          </a:endParaRPr>
        </a:p>
      </dgm:t>
    </dgm:pt>
    <dgm:pt modelId="{F04DFD4A-6998-45BA-AB26-86779595F0FD}" type="sibTrans" cxnId="{CB7BA15E-7B1F-490E-99DC-A979C9971D25}">
      <dgm:prSet/>
      <dgm:spPr/>
      <dgm:t>
        <a:bodyPr/>
        <a:lstStyle/>
        <a:p>
          <a:endParaRPr lang="el-GR">
            <a:latin typeface="Arial" panose="020B0604020202020204" pitchFamily="34" charset="0"/>
            <a:cs typeface="Arial" panose="020B0604020202020204" pitchFamily="34" charset="0"/>
          </a:endParaRPr>
        </a:p>
      </dgm:t>
    </dgm:pt>
    <dgm:pt modelId="{0B81D6A7-D92D-438E-9A9F-E1336D211BA0}">
      <dgm:prSet custT="1"/>
      <dgm:spPr/>
      <dgm:t>
        <a:bodyPr/>
        <a:lstStyle/>
        <a:p>
          <a:pPr algn="just"/>
          <a:r>
            <a:rPr lang="el-GR" sz="1400" b="0" i="0" dirty="0">
              <a:latin typeface="Arial" panose="020B0604020202020204" pitchFamily="34" charset="0"/>
              <a:cs typeface="Arial" panose="020B0604020202020204" pitchFamily="34" charset="0"/>
            </a:rPr>
            <a:t>21.2.4 </a:t>
          </a:r>
          <a:r>
            <a:rPr lang="en-US" sz="1400" b="0" i="0" dirty="0">
              <a:latin typeface="Arial" panose="020B0604020202020204" pitchFamily="34" charset="0"/>
              <a:cs typeface="Arial" panose="020B0604020202020204" pitchFamily="34" charset="0"/>
            </a:rPr>
            <a:t>To disclose to their National Antidoping Organization and International Federation any decision by a non-Signatory finding that they committed an antidoping rule violation within the previous 10 years</a:t>
          </a:r>
          <a:endParaRPr lang="el-GR" sz="1400" dirty="0">
            <a:latin typeface="Arial" panose="020B0604020202020204" pitchFamily="34" charset="0"/>
            <a:cs typeface="Arial" panose="020B0604020202020204" pitchFamily="34" charset="0"/>
          </a:endParaRPr>
        </a:p>
      </dgm:t>
    </dgm:pt>
    <dgm:pt modelId="{2CC8793F-FAA1-4321-A41A-98888F0EFF1C}" type="parTrans" cxnId="{89DDD563-595E-46DD-9B8F-B792DDB5C3D7}">
      <dgm:prSet/>
      <dgm:spPr/>
      <dgm:t>
        <a:bodyPr/>
        <a:lstStyle/>
        <a:p>
          <a:endParaRPr lang="el-GR">
            <a:latin typeface="Arial" panose="020B0604020202020204" pitchFamily="34" charset="0"/>
            <a:cs typeface="Arial" panose="020B0604020202020204" pitchFamily="34" charset="0"/>
          </a:endParaRPr>
        </a:p>
      </dgm:t>
    </dgm:pt>
    <dgm:pt modelId="{0DFD30E4-D70D-44F9-A168-87121481A7C0}" type="sibTrans" cxnId="{89DDD563-595E-46DD-9B8F-B792DDB5C3D7}">
      <dgm:prSet/>
      <dgm:spPr/>
      <dgm:t>
        <a:bodyPr/>
        <a:lstStyle/>
        <a:p>
          <a:endParaRPr lang="el-GR">
            <a:latin typeface="Arial" panose="020B0604020202020204" pitchFamily="34" charset="0"/>
            <a:cs typeface="Arial" panose="020B0604020202020204" pitchFamily="34" charset="0"/>
          </a:endParaRPr>
        </a:p>
      </dgm:t>
    </dgm:pt>
    <dgm:pt modelId="{D3316F20-3E7E-42CB-A25C-3942118A18C3}" type="pres">
      <dgm:prSet presAssocID="{3527DFFF-0346-4D0C-BB3C-0B5B68B35A62}" presName="Name0" presStyleCnt="0">
        <dgm:presLayoutVars>
          <dgm:dir/>
          <dgm:animLvl val="lvl"/>
          <dgm:resizeHandles val="exact"/>
        </dgm:presLayoutVars>
      </dgm:prSet>
      <dgm:spPr/>
    </dgm:pt>
    <dgm:pt modelId="{45A9AFB2-D9B7-4C91-A981-46C0AF76AD3C}" type="pres">
      <dgm:prSet presAssocID="{8792E229-B4DD-48EC-92F0-CBBB0AF981E3}" presName="linNode" presStyleCnt="0"/>
      <dgm:spPr/>
    </dgm:pt>
    <dgm:pt modelId="{2D419864-2A5A-4447-ACFC-4F6F1AEF36B5}" type="pres">
      <dgm:prSet presAssocID="{8792E229-B4DD-48EC-92F0-CBBB0AF981E3}" presName="parentText" presStyleLbl="node1" presStyleIdx="0" presStyleCnt="4" custScaleX="121513">
        <dgm:presLayoutVars>
          <dgm:chMax val="1"/>
          <dgm:bulletEnabled val="1"/>
        </dgm:presLayoutVars>
      </dgm:prSet>
      <dgm:spPr/>
    </dgm:pt>
    <dgm:pt modelId="{6C2D9C89-9E7E-4083-864A-BF3994855ED7}" type="pres">
      <dgm:prSet presAssocID="{1197BAEE-3BC2-4683-A879-E2C878F880AC}" presName="sp" presStyleCnt="0"/>
      <dgm:spPr/>
    </dgm:pt>
    <dgm:pt modelId="{0AB73F1B-D96B-45F7-A550-30D8C25ED8DC}" type="pres">
      <dgm:prSet presAssocID="{F3CE7136-CC2E-4CE2-BDE9-99AA3A49D847}" presName="linNode" presStyleCnt="0"/>
      <dgm:spPr/>
    </dgm:pt>
    <dgm:pt modelId="{036A43A3-3230-4888-A991-81E49494CC03}" type="pres">
      <dgm:prSet presAssocID="{F3CE7136-CC2E-4CE2-BDE9-99AA3A49D847}" presName="parentText" presStyleLbl="node1" presStyleIdx="1" presStyleCnt="4" custScaleX="121974">
        <dgm:presLayoutVars>
          <dgm:chMax val="1"/>
          <dgm:bulletEnabled val="1"/>
        </dgm:presLayoutVars>
      </dgm:prSet>
      <dgm:spPr/>
    </dgm:pt>
    <dgm:pt modelId="{AB8647B3-2983-4E06-9C12-FF808B939F7A}" type="pres">
      <dgm:prSet presAssocID="{F00D3356-6F34-4AD2-AD3E-34C6E3FD3322}" presName="sp" presStyleCnt="0"/>
      <dgm:spPr/>
    </dgm:pt>
    <dgm:pt modelId="{28761D7A-EE72-434C-841F-75D1C3E7D633}" type="pres">
      <dgm:prSet presAssocID="{6FC40236-4975-478F-8E0F-3A44BC6B152E}" presName="linNode" presStyleCnt="0"/>
      <dgm:spPr/>
    </dgm:pt>
    <dgm:pt modelId="{067E1859-0C48-4D55-AB0D-713B3EF341CB}" type="pres">
      <dgm:prSet presAssocID="{6FC40236-4975-478F-8E0F-3A44BC6B152E}" presName="parentText" presStyleLbl="node1" presStyleIdx="2" presStyleCnt="4" custScaleX="122434">
        <dgm:presLayoutVars>
          <dgm:chMax val="1"/>
          <dgm:bulletEnabled val="1"/>
        </dgm:presLayoutVars>
      </dgm:prSet>
      <dgm:spPr/>
    </dgm:pt>
    <dgm:pt modelId="{B688058C-2AB4-4B8E-9F2E-5CB67BEE9F6B}" type="pres">
      <dgm:prSet presAssocID="{F04DFD4A-6998-45BA-AB26-86779595F0FD}" presName="sp" presStyleCnt="0"/>
      <dgm:spPr/>
    </dgm:pt>
    <dgm:pt modelId="{85D5F07D-D64A-4D05-86D7-76C56E3B8A00}" type="pres">
      <dgm:prSet presAssocID="{0B81D6A7-D92D-438E-9A9F-E1336D211BA0}" presName="linNode" presStyleCnt="0"/>
      <dgm:spPr/>
    </dgm:pt>
    <dgm:pt modelId="{0CAB9648-4C24-4438-BC98-A3629EF825F6}" type="pres">
      <dgm:prSet presAssocID="{0B81D6A7-D92D-438E-9A9F-E1336D211BA0}" presName="parentText" presStyleLbl="node1" presStyleIdx="3" presStyleCnt="4" custScaleX="122894">
        <dgm:presLayoutVars>
          <dgm:chMax val="1"/>
          <dgm:bulletEnabled val="1"/>
        </dgm:presLayoutVars>
      </dgm:prSet>
      <dgm:spPr/>
    </dgm:pt>
  </dgm:ptLst>
  <dgm:cxnLst>
    <dgm:cxn modelId="{A927F709-12E6-43E0-9DA4-1BD5E2E149DA}" srcId="{3527DFFF-0346-4D0C-BB3C-0B5B68B35A62}" destId="{F3CE7136-CC2E-4CE2-BDE9-99AA3A49D847}" srcOrd="1" destOrd="0" parTransId="{200DB133-EDE0-46C1-A221-DF951CDA492B}" sibTransId="{F00D3356-6F34-4AD2-AD3E-34C6E3FD3322}"/>
    <dgm:cxn modelId="{6450EE23-0991-4DAD-BF3C-28A510E2D3D5}" type="presOf" srcId="{8792E229-B4DD-48EC-92F0-CBBB0AF981E3}" destId="{2D419864-2A5A-4447-ACFC-4F6F1AEF36B5}" srcOrd="0" destOrd="0" presId="urn:microsoft.com/office/officeart/2005/8/layout/vList5"/>
    <dgm:cxn modelId="{7438CE2F-B744-429C-A855-9FD533FDA7AC}" srcId="{3527DFFF-0346-4D0C-BB3C-0B5B68B35A62}" destId="{8792E229-B4DD-48EC-92F0-CBBB0AF981E3}" srcOrd="0" destOrd="0" parTransId="{19F8E70E-694C-491A-8E1F-8D81204E2439}" sibTransId="{1197BAEE-3BC2-4683-A879-E2C878F880AC}"/>
    <dgm:cxn modelId="{CB7BA15E-7B1F-490E-99DC-A979C9971D25}" srcId="{3527DFFF-0346-4D0C-BB3C-0B5B68B35A62}" destId="{6FC40236-4975-478F-8E0F-3A44BC6B152E}" srcOrd="2" destOrd="0" parTransId="{BD1F9ABC-F9AB-474D-9AF4-787A8FCF0110}" sibTransId="{F04DFD4A-6998-45BA-AB26-86779595F0FD}"/>
    <dgm:cxn modelId="{89DDD563-595E-46DD-9B8F-B792DDB5C3D7}" srcId="{3527DFFF-0346-4D0C-BB3C-0B5B68B35A62}" destId="{0B81D6A7-D92D-438E-9A9F-E1336D211BA0}" srcOrd="3" destOrd="0" parTransId="{2CC8793F-FAA1-4321-A41A-98888F0EFF1C}" sibTransId="{0DFD30E4-D70D-44F9-A168-87121481A7C0}"/>
    <dgm:cxn modelId="{1451D664-0F28-4CDD-8EE5-1E62CE6CD284}" type="presOf" srcId="{F3CE7136-CC2E-4CE2-BDE9-99AA3A49D847}" destId="{036A43A3-3230-4888-A991-81E49494CC03}" srcOrd="0" destOrd="0" presId="urn:microsoft.com/office/officeart/2005/8/layout/vList5"/>
    <dgm:cxn modelId="{DF2BDB47-9C18-4090-93B8-DAD3D541C903}" type="presOf" srcId="{0B81D6A7-D92D-438E-9A9F-E1336D211BA0}" destId="{0CAB9648-4C24-4438-BC98-A3629EF825F6}" srcOrd="0" destOrd="0" presId="urn:microsoft.com/office/officeart/2005/8/layout/vList5"/>
    <dgm:cxn modelId="{B225F6C6-4684-471B-80BD-A4CD676235A5}" type="presOf" srcId="{6FC40236-4975-478F-8E0F-3A44BC6B152E}" destId="{067E1859-0C48-4D55-AB0D-713B3EF341CB}" srcOrd="0" destOrd="0" presId="urn:microsoft.com/office/officeart/2005/8/layout/vList5"/>
    <dgm:cxn modelId="{F57D6EC8-597F-4610-9952-1F5A7AC54EC8}" type="presOf" srcId="{3527DFFF-0346-4D0C-BB3C-0B5B68B35A62}" destId="{D3316F20-3E7E-42CB-A25C-3942118A18C3}" srcOrd="0" destOrd="0" presId="urn:microsoft.com/office/officeart/2005/8/layout/vList5"/>
    <dgm:cxn modelId="{6584464F-C790-4817-A466-E67C14D3FB64}" type="presParOf" srcId="{D3316F20-3E7E-42CB-A25C-3942118A18C3}" destId="{45A9AFB2-D9B7-4C91-A981-46C0AF76AD3C}" srcOrd="0" destOrd="0" presId="urn:microsoft.com/office/officeart/2005/8/layout/vList5"/>
    <dgm:cxn modelId="{A8EA374B-ABFF-4F04-80EE-E2C08872E145}" type="presParOf" srcId="{45A9AFB2-D9B7-4C91-A981-46C0AF76AD3C}" destId="{2D419864-2A5A-4447-ACFC-4F6F1AEF36B5}" srcOrd="0" destOrd="0" presId="urn:microsoft.com/office/officeart/2005/8/layout/vList5"/>
    <dgm:cxn modelId="{98024557-AEFB-458C-84AE-4A69831A08AE}" type="presParOf" srcId="{D3316F20-3E7E-42CB-A25C-3942118A18C3}" destId="{6C2D9C89-9E7E-4083-864A-BF3994855ED7}" srcOrd="1" destOrd="0" presId="urn:microsoft.com/office/officeart/2005/8/layout/vList5"/>
    <dgm:cxn modelId="{4BF77508-3796-4943-A26C-A7BF167B941B}" type="presParOf" srcId="{D3316F20-3E7E-42CB-A25C-3942118A18C3}" destId="{0AB73F1B-D96B-45F7-A550-30D8C25ED8DC}" srcOrd="2" destOrd="0" presId="urn:microsoft.com/office/officeart/2005/8/layout/vList5"/>
    <dgm:cxn modelId="{C74F1B9E-7350-4120-9870-F193BBA84217}" type="presParOf" srcId="{0AB73F1B-D96B-45F7-A550-30D8C25ED8DC}" destId="{036A43A3-3230-4888-A991-81E49494CC03}" srcOrd="0" destOrd="0" presId="urn:microsoft.com/office/officeart/2005/8/layout/vList5"/>
    <dgm:cxn modelId="{2200DDC2-11AD-4605-944B-8A69FB6C9288}" type="presParOf" srcId="{D3316F20-3E7E-42CB-A25C-3942118A18C3}" destId="{AB8647B3-2983-4E06-9C12-FF808B939F7A}" srcOrd="3" destOrd="0" presId="urn:microsoft.com/office/officeart/2005/8/layout/vList5"/>
    <dgm:cxn modelId="{0DC8CD0D-9D9A-4ACA-82DD-E5FC5B6609B4}" type="presParOf" srcId="{D3316F20-3E7E-42CB-A25C-3942118A18C3}" destId="{28761D7A-EE72-434C-841F-75D1C3E7D633}" srcOrd="4" destOrd="0" presId="urn:microsoft.com/office/officeart/2005/8/layout/vList5"/>
    <dgm:cxn modelId="{0B449902-6305-464B-8EE6-29F04EDF7974}" type="presParOf" srcId="{28761D7A-EE72-434C-841F-75D1C3E7D633}" destId="{067E1859-0C48-4D55-AB0D-713B3EF341CB}" srcOrd="0" destOrd="0" presId="urn:microsoft.com/office/officeart/2005/8/layout/vList5"/>
    <dgm:cxn modelId="{B8EC254E-B339-49B8-9F1D-4314248F3788}" type="presParOf" srcId="{D3316F20-3E7E-42CB-A25C-3942118A18C3}" destId="{B688058C-2AB4-4B8E-9F2E-5CB67BEE9F6B}" srcOrd="5" destOrd="0" presId="urn:microsoft.com/office/officeart/2005/8/layout/vList5"/>
    <dgm:cxn modelId="{3E793BEF-648A-4989-BB23-D7DCAFA5B522}" type="presParOf" srcId="{D3316F20-3E7E-42CB-A25C-3942118A18C3}" destId="{85D5F07D-D64A-4D05-86D7-76C56E3B8A00}" srcOrd="6" destOrd="0" presId="urn:microsoft.com/office/officeart/2005/8/layout/vList5"/>
    <dgm:cxn modelId="{62E2063E-D180-4A8E-8007-DBAC6D0940C9}" type="presParOf" srcId="{85D5F07D-D64A-4D05-86D7-76C56E3B8A00}" destId="{0CAB9648-4C24-4438-BC98-A3629EF825F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C76FA4E-89CC-40B1-A168-8F13CAF4C6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312E4636-B4D8-4586-AF01-7F4790E1F9BD}">
      <dgm:prSet custT="1"/>
      <dgm:spPr/>
      <dgm:t>
        <a:bodyPr/>
        <a:lstStyle/>
        <a:p>
          <a:pPr algn="just"/>
          <a:r>
            <a:rPr lang="el-GR" sz="1400" b="0" i="0" dirty="0">
              <a:latin typeface="Arial" panose="020B0604020202020204" pitchFamily="34" charset="0"/>
              <a:cs typeface="Arial" panose="020B0604020202020204" pitchFamily="34" charset="0"/>
            </a:rPr>
            <a:t>21.2.5 </a:t>
          </a:r>
          <a:r>
            <a:rPr lang="en-US" sz="1400" b="0" i="0" dirty="0">
              <a:latin typeface="Arial" panose="020B0604020202020204" pitchFamily="34" charset="0"/>
              <a:cs typeface="Arial" panose="020B0604020202020204" pitchFamily="34" charset="0"/>
            </a:rPr>
            <a:t>To cooperate with Antidoping Organizations investigating ADRVs​</a:t>
          </a:r>
          <a:endParaRPr lang="el-GR" sz="1400" dirty="0">
            <a:latin typeface="Arial" panose="020B0604020202020204" pitchFamily="34" charset="0"/>
            <a:cs typeface="Arial" panose="020B0604020202020204" pitchFamily="34" charset="0"/>
          </a:endParaRPr>
        </a:p>
      </dgm:t>
    </dgm:pt>
    <dgm:pt modelId="{17CD3166-1779-4B9C-9E32-781DC902A909}" type="parTrans" cxnId="{95061078-AF60-4E29-B026-C6DBD0A30C37}">
      <dgm:prSet/>
      <dgm:spPr/>
      <dgm:t>
        <a:bodyPr/>
        <a:lstStyle/>
        <a:p>
          <a:endParaRPr lang="el-GR">
            <a:latin typeface="Arial" panose="020B0604020202020204" pitchFamily="34" charset="0"/>
            <a:cs typeface="Arial" panose="020B0604020202020204" pitchFamily="34" charset="0"/>
          </a:endParaRPr>
        </a:p>
      </dgm:t>
    </dgm:pt>
    <dgm:pt modelId="{D287717D-8AB3-4EAC-9C8F-8D112AD6C508}" type="sibTrans" cxnId="{95061078-AF60-4E29-B026-C6DBD0A30C37}">
      <dgm:prSet/>
      <dgm:spPr/>
      <dgm:t>
        <a:bodyPr/>
        <a:lstStyle/>
        <a:p>
          <a:endParaRPr lang="el-GR">
            <a:latin typeface="Arial" panose="020B0604020202020204" pitchFamily="34" charset="0"/>
            <a:cs typeface="Arial" panose="020B0604020202020204" pitchFamily="34" charset="0"/>
          </a:endParaRPr>
        </a:p>
      </dgm:t>
    </dgm:pt>
    <dgm:pt modelId="{33FD7A39-5E2F-4EE9-8F2C-FFD6404F6F5C}">
      <dgm:prSet custT="1"/>
      <dgm:spPr/>
      <dgm:t>
        <a:bodyPr/>
        <a:lstStyle/>
        <a:p>
          <a:pPr algn="just"/>
          <a:r>
            <a:rPr lang="el-GR" sz="1300" b="0" i="0" dirty="0">
              <a:latin typeface="Arial" panose="020B0604020202020204" pitchFamily="34" charset="0"/>
              <a:cs typeface="Arial" panose="020B0604020202020204" pitchFamily="34" charset="0"/>
            </a:rPr>
            <a:t>[</a:t>
          </a:r>
          <a:r>
            <a:rPr lang="en-US" sz="1300" b="0" i="0" dirty="0">
              <a:latin typeface="Arial" panose="020B0604020202020204" pitchFamily="34" charset="0"/>
              <a:cs typeface="Arial" panose="020B0604020202020204" pitchFamily="34" charset="0"/>
            </a:rPr>
            <a:t>Comment on article </a:t>
          </a:r>
          <a:r>
            <a:rPr lang="el-GR" sz="1300" b="0" i="0" dirty="0">
              <a:latin typeface="Arial" panose="020B0604020202020204" pitchFamily="34" charset="0"/>
              <a:cs typeface="Arial" panose="020B0604020202020204" pitchFamily="34" charset="0"/>
            </a:rPr>
            <a:t>21.2.5</a:t>
          </a:r>
          <a:r>
            <a:rPr lang="en-US" sz="1300" b="0" i="0" dirty="0">
              <a:latin typeface="Arial" panose="020B0604020202020204" pitchFamily="34" charset="0"/>
              <a:cs typeface="Arial" panose="020B0604020202020204" pitchFamily="34" charset="0"/>
            </a:rPr>
            <a:t>]</a:t>
          </a:r>
          <a:r>
            <a:rPr lang="el-GR" sz="1300" b="0" i="0" dirty="0">
              <a:latin typeface="Arial" panose="020B0604020202020204" pitchFamily="34" charset="0"/>
              <a:cs typeface="Arial" panose="020B0604020202020204" pitchFamily="34" charset="0"/>
            </a:rPr>
            <a:t>: </a:t>
          </a:r>
          <a:r>
            <a:rPr lang="en-US" sz="1300" b="0" i="0" dirty="0">
              <a:latin typeface="Arial" panose="020B0604020202020204" pitchFamily="34" charset="0"/>
              <a:cs typeface="Arial" panose="020B0604020202020204" pitchFamily="34" charset="0"/>
            </a:rPr>
            <a:t>Failure to cooperate is not an ADRV under the Code, but it may be the basis for disciplinary action under a Signatory’s rules.</a:t>
          </a:r>
          <a:endParaRPr lang="el-GR" sz="1300" dirty="0">
            <a:latin typeface="Arial" panose="020B0604020202020204" pitchFamily="34" charset="0"/>
            <a:cs typeface="Arial" panose="020B0604020202020204" pitchFamily="34" charset="0"/>
          </a:endParaRPr>
        </a:p>
      </dgm:t>
    </dgm:pt>
    <dgm:pt modelId="{D3B5FDD7-E13D-4DAA-B1B3-1C6A355A8A77}" type="parTrans" cxnId="{73CAA190-426A-4562-A995-A427C807E978}">
      <dgm:prSet/>
      <dgm:spPr/>
      <dgm:t>
        <a:bodyPr/>
        <a:lstStyle/>
        <a:p>
          <a:endParaRPr lang="el-GR">
            <a:latin typeface="Arial" panose="020B0604020202020204" pitchFamily="34" charset="0"/>
            <a:cs typeface="Arial" panose="020B0604020202020204" pitchFamily="34" charset="0"/>
          </a:endParaRPr>
        </a:p>
      </dgm:t>
    </dgm:pt>
    <dgm:pt modelId="{05463A4E-27B4-4386-8E54-4161B31CA14B}" type="sibTrans" cxnId="{73CAA190-426A-4562-A995-A427C807E978}">
      <dgm:prSet/>
      <dgm:spPr/>
      <dgm:t>
        <a:bodyPr/>
        <a:lstStyle/>
        <a:p>
          <a:endParaRPr lang="el-GR">
            <a:latin typeface="Arial" panose="020B0604020202020204" pitchFamily="34" charset="0"/>
            <a:cs typeface="Arial" panose="020B0604020202020204" pitchFamily="34" charset="0"/>
          </a:endParaRPr>
        </a:p>
      </dgm:t>
    </dgm:pt>
    <dgm:pt modelId="{A9F21574-B92C-4C02-807C-1F3B6004F3AD}">
      <dgm:prSet custT="1"/>
      <dgm:spPr/>
      <dgm:t>
        <a:bodyPr/>
        <a:lstStyle/>
        <a:p>
          <a:pPr algn="just"/>
          <a:r>
            <a:rPr lang="el-GR" sz="1400" b="0" i="0" dirty="0">
              <a:latin typeface="Arial" panose="020B0604020202020204" pitchFamily="34" charset="0"/>
              <a:cs typeface="Arial" panose="020B0604020202020204" pitchFamily="34" charset="0"/>
            </a:rPr>
            <a:t>21.2.6 </a:t>
          </a:r>
          <a:r>
            <a:rPr lang="en-US" sz="1400" b="0" i="0" dirty="0">
              <a:latin typeface="Arial" panose="020B0604020202020204" pitchFamily="34" charset="0"/>
              <a:cs typeface="Arial" panose="020B0604020202020204" pitchFamily="34" charset="0"/>
            </a:rPr>
            <a:t>Athlete Support Personnel shall not Use or Possess any Prohibited Substance or Prohibited Method without valid justification</a:t>
          </a:r>
          <a:r>
            <a:rPr lang="el-GR" sz="1400" b="0" i="0" dirty="0">
              <a:latin typeface="Arial" panose="020B0604020202020204" pitchFamily="34" charset="0"/>
              <a:cs typeface="Arial" panose="020B0604020202020204" pitchFamily="34" charset="0"/>
            </a:rPr>
            <a:t>. </a:t>
          </a:r>
          <a:endParaRPr lang="el-GR" sz="1400" dirty="0">
            <a:latin typeface="Arial" panose="020B0604020202020204" pitchFamily="34" charset="0"/>
            <a:cs typeface="Arial" panose="020B0604020202020204" pitchFamily="34" charset="0"/>
          </a:endParaRPr>
        </a:p>
      </dgm:t>
    </dgm:pt>
    <dgm:pt modelId="{17849928-914A-4D5F-9185-BB8A82CCF059}" type="parTrans" cxnId="{C39E9224-1CD9-448D-818B-C64B735BB86B}">
      <dgm:prSet/>
      <dgm:spPr/>
      <dgm:t>
        <a:bodyPr/>
        <a:lstStyle/>
        <a:p>
          <a:endParaRPr lang="el-GR">
            <a:latin typeface="Arial" panose="020B0604020202020204" pitchFamily="34" charset="0"/>
            <a:cs typeface="Arial" panose="020B0604020202020204" pitchFamily="34" charset="0"/>
          </a:endParaRPr>
        </a:p>
      </dgm:t>
    </dgm:pt>
    <dgm:pt modelId="{89EE66D3-69B1-45A3-8CFA-0247C758F612}" type="sibTrans" cxnId="{C39E9224-1CD9-448D-818B-C64B735BB86B}">
      <dgm:prSet/>
      <dgm:spPr/>
      <dgm:t>
        <a:bodyPr/>
        <a:lstStyle/>
        <a:p>
          <a:endParaRPr lang="el-GR">
            <a:latin typeface="Arial" panose="020B0604020202020204" pitchFamily="34" charset="0"/>
            <a:cs typeface="Arial" panose="020B0604020202020204" pitchFamily="34" charset="0"/>
          </a:endParaRPr>
        </a:p>
      </dgm:t>
    </dgm:pt>
    <dgm:pt modelId="{F65E85AF-4B5A-40EE-B73D-C521FB6D6F0D}" type="pres">
      <dgm:prSet presAssocID="{7C76FA4E-89CC-40B1-A168-8F13CAF4C684}" presName="linear" presStyleCnt="0">
        <dgm:presLayoutVars>
          <dgm:animLvl val="lvl"/>
          <dgm:resizeHandles val="exact"/>
        </dgm:presLayoutVars>
      </dgm:prSet>
      <dgm:spPr/>
    </dgm:pt>
    <dgm:pt modelId="{D3F04CEA-DCB0-45F1-BA4B-B9AAF19F156B}" type="pres">
      <dgm:prSet presAssocID="{312E4636-B4D8-4586-AF01-7F4790E1F9BD}" presName="parentText" presStyleLbl="node1" presStyleIdx="0" presStyleCnt="2" custScaleY="74811">
        <dgm:presLayoutVars>
          <dgm:chMax val="0"/>
          <dgm:bulletEnabled val="1"/>
        </dgm:presLayoutVars>
      </dgm:prSet>
      <dgm:spPr/>
    </dgm:pt>
    <dgm:pt modelId="{B28415C3-0603-485F-B893-AD3E00FAB844}" type="pres">
      <dgm:prSet presAssocID="{312E4636-B4D8-4586-AF01-7F4790E1F9BD}" presName="childText" presStyleLbl="revTx" presStyleIdx="0" presStyleCnt="1">
        <dgm:presLayoutVars>
          <dgm:bulletEnabled val="1"/>
        </dgm:presLayoutVars>
      </dgm:prSet>
      <dgm:spPr/>
    </dgm:pt>
    <dgm:pt modelId="{077CFA85-5FDA-4E75-8517-DAFAFE0DFBCC}" type="pres">
      <dgm:prSet presAssocID="{A9F21574-B92C-4C02-807C-1F3B6004F3AD}" presName="parentText" presStyleLbl="node1" presStyleIdx="1" presStyleCnt="2" custLinFactNeighborX="15801" custLinFactNeighborY="-22440">
        <dgm:presLayoutVars>
          <dgm:chMax val="0"/>
          <dgm:bulletEnabled val="1"/>
        </dgm:presLayoutVars>
      </dgm:prSet>
      <dgm:spPr/>
    </dgm:pt>
  </dgm:ptLst>
  <dgm:cxnLst>
    <dgm:cxn modelId="{C6B34203-FD60-4EF6-BECC-DCC07A985B21}" type="presOf" srcId="{A9F21574-B92C-4C02-807C-1F3B6004F3AD}" destId="{077CFA85-5FDA-4E75-8517-DAFAFE0DFBCC}" srcOrd="0" destOrd="0" presId="urn:microsoft.com/office/officeart/2005/8/layout/vList2"/>
    <dgm:cxn modelId="{181C4E14-8D7B-477B-BC5A-063085D69E9C}" type="presOf" srcId="{33FD7A39-5E2F-4EE9-8F2C-FFD6404F6F5C}" destId="{B28415C3-0603-485F-B893-AD3E00FAB844}" srcOrd="0" destOrd="0" presId="urn:microsoft.com/office/officeart/2005/8/layout/vList2"/>
    <dgm:cxn modelId="{C39E9224-1CD9-448D-818B-C64B735BB86B}" srcId="{7C76FA4E-89CC-40B1-A168-8F13CAF4C684}" destId="{A9F21574-B92C-4C02-807C-1F3B6004F3AD}" srcOrd="1" destOrd="0" parTransId="{17849928-914A-4D5F-9185-BB8A82CCF059}" sibTransId="{89EE66D3-69B1-45A3-8CFA-0247C758F612}"/>
    <dgm:cxn modelId="{6130A268-DAE7-4F0B-AF2D-E3EB5159AC6D}" type="presOf" srcId="{7C76FA4E-89CC-40B1-A168-8F13CAF4C684}" destId="{F65E85AF-4B5A-40EE-B73D-C521FB6D6F0D}" srcOrd="0" destOrd="0" presId="urn:microsoft.com/office/officeart/2005/8/layout/vList2"/>
    <dgm:cxn modelId="{95061078-AF60-4E29-B026-C6DBD0A30C37}" srcId="{7C76FA4E-89CC-40B1-A168-8F13CAF4C684}" destId="{312E4636-B4D8-4586-AF01-7F4790E1F9BD}" srcOrd="0" destOrd="0" parTransId="{17CD3166-1779-4B9C-9E32-781DC902A909}" sibTransId="{D287717D-8AB3-4EAC-9C8F-8D112AD6C508}"/>
    <dgm:cxn modelId="{44F4B178-B245-482B-B8D0-AF4B3AE2521D}" type="presOf" srcId="{312E4636-B4D8-4586-AF01-7F4790E1F9BD}" destId="{D3F04CEA-DCB0-45F1-BA4B-B9AAF19F156B}" srcOrd="0" destOrd="0" presId="urn:microsoft.com/office/officeart/2005/8/layout/vList2"/>
    <dgm:cxn modelId="{73CAA190-426A-4562-A995-A427C807E978}" srcId="{312E4636-B4D8-4586-AF01-7F4790E1F9BD}" destId="{33FD7A39-5E2F-4EE9-8F2C-FFD6404F6F5C}" srcOrd="0" destOrd="0" parTransId="{D3B5FDD7-E13D-4DAA-B1B3-1C6A355A8A77}" sibTransId="{05463A4E-27B4-4386-8E54-4161B31CA14B}"/>
    <dgm:cxn modelId="{C9C5DE6D-7410-43E5-9797-B1456CBB4564}" type="presParOf" srcId="{F65E85AF-4B5A-40EE-B73D-C521FB6D6F0D}" destId="{D3F04CEA-DCB0-45F1-BA4B-B9AAF19F156B}" srcOrd="0" destOrd="0" presId="urn:microsoft.com/office/officeart/2005/8/layout/vList2"/>
    <dgm:cxn modelId="{25FE8992-D4EF-4F9D-A44B-5082FE7CA7B5}" type="presParOf" srcId="{F65E85AF-4B5A-40EE-B73D-C521FB6D6F0D}" destId="{B28415C3-0603-485F-B893-AD3E00FAB844}" srcOrd="1" destOrd="0" presId="urn:microsoft.com/office/officeart/2005/8/layout/vList2"/>
    <dgm:cxn modelId="{334F15FB-94FC-4B1A-B181-2BAF7BB7F8CC}" type="presParOf" srcId="{F65E85AF-4B5A-40EE-B73D-C521FB6D6F0D}" destId="{077CFA85-5FDA-4E75-8517-DAFAFE0DFBC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B15FE4E-5AFE-4ECB-9723-2A057D1D2B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A37544E6-79CB-4836-B5D2-877140C9E550}">
      <dgm:prSet/>
      <dgm:spPr/>
      <dgm:t>
        <a:bodyPr/>
        <a:lstStyle/>
        <a:p>
          <a:endParaRPr lang="el-GR"/>
        </a:p>
      </dgm:t>
    </dgm:pt>
    <dgm:pt modelId="{D1FA4716-E425-40D1-8743-C9ED606BF29B}" type="parTrans" cxnId="{F0DFA798-9544-4B02-9238-D4353EE97725}">
      <dgm:prSet/>
      <dgm:spPr/>
      <dgm:t>
        <a:bodyPr/>
        <a:lstStyle/>
        <a:p>
          <a:endParaRPr lang="el-GR"/>
        </a:p>
      </dgm:t>
    </dgm:pt>
    <dgm:pt modelId="{2D01A1B6-D734-496E-ACCE-A6E3F8CCC0DA}" type="sibTrans" cxnId="{F0DFA798-9544-4B02-9238-D4353EE97725}">
      <dgm:prSet/>
      <dgm:spPr/>
      <dgm:t>
        <a:bodyPr/>
        <a:lstStyle/>
        <a:p>
          <a:endParaRPr lang="el-GR"/>
        </a:p>
      </dgm:t>
    </dgm:pt>
    <dgm:pt modelId="{5CC73AAD-39A5-4579-A8A5-CAA405C424C8}">
      <dgm:prSet custT="1"/>
      <dgm:spPr/>
      <dgm:t>
        <a:bodyPr/>
        <a:lstStyle/>
        <a:p>
          <a:pPr algn="just">
            <a:buFont typeface="Wingdings" panose="05000000000000000000" pitchFamily="2" charset="2"/>
            <a:buChar char="q"/>
          </a:pPr>
          <a:r>
            <a:rPr lang="el-GR" sz="1600" b="0" i="0" dirty="0">
              <a:latin typeface="Arial" panose="020B0604020202020204" pitchFamily="34" charset="0"/>
              <a:cs typeface="Arial" panose="020B0604020202020204" pitchFamily="34" charset="0"/>
            </a:rPr>
            <a:t> </a:t>
          </a:r>
          <a:r>
            <a:rPr lang="en-US" sz="1600" b="0" i="0" dirty="0">
              <a:latin typeface="Arial" panose="020B0604020202020204" pitchFamily="34" charset="0"/>
              <a:cs typeface="Arial" panose="020B0604020202020204" pitchFamily="34" charset="0"/>
            </a:rPr>
            <a:t>Athletes have many rights and responsibilities during a doping control. You can help through this procedure by being aware of those</a:t>
          </a:r>
          <a:r>
            <a:rPr lang="el-GR" sz="1600" b="0" i="0" dirty="0">
              <a:latin typeface="Arial" panose="020B0604020202020204" pitchFamily="34" charset="0"/>
              <a:cs typeface="Arial" panose="020B0604020202020204" pitchFamily="34" charset="0"/>
            </a:rPr>
            <a:t>: </a:t>
          </a:r>
          <a:r>
            <a:rPr lang="en-US" sz="1600" b="0" i="0" dirty="0">
              <a:latin typeface="Arial" panose="020B0604020202020204" pitchFamily="34" charset="0"/>
              <a:cs typeface="Arial" panose="020B0604020202020204" pitchFamily="34" charset="0"/>
            </a:rPr>
            <a:t>​</a:t>
          </a:r>
          <a:endParaRPr lang="el-GR" sz="1600" dirty="0">
            <a:latin typeface="Arial" panose="020B0604020202020204" pitchFamily="34" charset="0"/>
            <a:cs typeface="Arial" panose="020B0604020202020204" pitchFamily="34" charset="0"/>
          </a:endParaRPr>
        </a:p>
      </dgm:t>
    </dgm:pt>
    <dgm:pt modelId="{70023034-1876-4059-B8DA-B449598923B3}" type="parTrans" cxnId="{E07C9086-C4BA-47BB-837B-912316C236FA}">
      <dgm:prSet/>
      <dgm:spPr/>
      <dgm:t>
        <a:bodyPr/>
        <a:lstStyle/>
        <a:p>
          <a:endParaRPr lang="el-GR"/>
        </a:p>
      </dgm:t>
    </dgm:pt>
    <dgm:pt modelId="{8F7046C5-7BF4-45F0-952A-8B9829AF70AC}" type="sibTrans" cxnId="{E07C9086-C4BA-47BB-837B-912316C236FA}">
      <dgm:prSet/>
      <dgm:spPr/>
      <dgm:t>
        <a:bodyPr/>
        <a:lstStyle/>
        <a:p>
          <a:endParaRPr lang="el-GR"/>
        </a:p>
      </dgm:t>
    </dgm:pt>
    <dgm:pt modelId="{11B8814F-18E9-4B63-9EE9-C4362710A001}">
      <dgm:prSet custT="1"/>
      <dgm:spPr/>
      <dgm:t>
        <a:bodyPr/>
        <a:lstStyle/>
        <a:p>
          <a:pPr algn="just">
            <a:buFont typeface="Wingdings" panose="05000000000000000000" pitchFamily="2" charset="2"/>
            <a:buNone/>
          </a:pPr>
          <a:endParaRPr lang="el-GR" sz="1600" dirty="0">
            <a:latin typeface="Arial" panose="020B0604020202020204" pitchFamily="34" charset="0"/>
            <a:cs typeface="Arial" panose="020B0604020202020204" pitchFamily="34" charset="0"/>
          </a:endParaRPr>
        </a:p>
      </dgm:t>
    </dgm:pt>
    <dgm:pt modelId="{57C48DFB-94AD-40D3-BF2B-598F98F5D441}" type="sibTrans" cxnId="{DADEE65A-E2B6-487D-B45F-EE9CF92F3659}">
      <dgm:prSet/>
      <dgm:spPr/>
      <dgm:t>
        <a:bodyPr/>
        <a:lstStyle/>
        <a:p>
          <a:endParaRPr lang="el-GR"/>
        </a:p>
      </dgm:t>
    </dgm:pt>
    <dgm:pt modelId="{6045B050-1F7B-42F2-B3D4-EC9610BB14CF}" type="parTrans" cxnId="{DADEE65A-E2B6-487D-B45F-EE9CF92F3659}">
      <dgm:prSet/>
      <dgm:spPr/>
      <dgm:t>
        <a:bodyPr/>
        <a:lstStyle/>
        <a:p>
          <a:endParaRPr lang="el-GR"/>
        </a:p>
      </dgm:t>
    </dgm:pt>
    <dgm:pt modelId="{8ADAA42D-A9F1-4B52-B4D5-56A7DB596A1F}">
      <dgm:prSet custT="1"/>
      <dgm:spPr/>
      <dgm:t>
        <a:bodyPr/>
        <a:lstStyle/>
        <a:p>
          <a:pPr algn="just">
            <a:buFont typeface="Wingdings" panose="05000000000000000000" pitchFamily="2" charset="2"/>
            <a:buNone/>
          </a:pPr>
          <a:r>
            <a:rPr lang="en-US" sz="1400" b="0" i="0" dirty="0">
              <a:latin typeface="Arial" panose="020B0604020202020204" pitchFamily="34" charset="0"/>
              <a:cs typeface="Arial" panose="020B0604020202020204" pitchFamily="34" charset="0"/>
            </a:rPr>
            <a:t>During the doping control, the athlete has the right to</a:t>
          </a:r>
          <a:r>
            <a:rPr lang="el-GR" sz="1400" b="0" i="0" dirty="0">
              <a:latin typeface="Arial" panose="020B0604020202020204" pitchFamily="34" charset="0"/>
              <a:cs typeface="Arial" panose="020B0604020202020204" pitchFamily="34" charset="0"/>
            </a:rPr>
            <a:t>: </a:t>
          </a:r>
          <a:r>
            <a:rPr lang="en-US"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9D7275AB-01B0-4294-A1F9-D5E214C0B5D2}" type="sibTrans" cxnId="{338628C9-B669-4C0C-B3F5-B0BF2DD5C1CC}">
      <dgm:prSet/>
      <dgm:spPr/>
      <dgm:t>
        <a:bodyPr/>
        <a:lstStyle/>
        <a:p>
          <a:endParaRPr lang="el-GR"/>
        </a:p>
      </dgm:t>
    </dgm:pt>
    <dgm:pt modelId="{4592A287-89B5-4379-9E4A-CBEA76126622}" type="parTrans" cxnId="{338628C9-B669-4C0C-B3F5-B0BF2DD5C1CC}">
      <dgm:prSet/>
      <dgm:spPr/>
      <dgm:t>
        <a:bodyPr/>
        <a:lstStyle/>
        <a:p>
          <a:endParaRPr lang="el-GR"/>
        </a:p>
      </dgm:t>
    </dgm:pt>
    <dgm:pt modelId="{2EFD0D54-111F-4F8D-8321-06330DE8B969}">
      <dgm:prSet custT="1"/>
      <dgm:spPr/>
      <dgm:t>
        <a:bodyPr/>
        <a:lstStyle/>
        <a:p>
          <a:pPr algn="just">
            <a:buFont typeface="Wingdings" panose="05000000000000000000" pitchFamily="2" charset="2"/>
            <a:buNone/>
          </a:pPr>
          <a:endParaRPr lang="el-GR" sz="1400" dirty="0">
            <a:latin typeface="Arial" panose="020B0604020202020204" pitchFamily="34" charset="0"/>
            <a:cs typeface="Arial" panose="020B0604020202020204" pitchFamily="34" charset="0"/>
          </a:endParaRPr>
        </a:p>
      </dgm:t>
    </dgm:pt>
    <dgm:pt modelId="{3AD434B4-C4A9-42F4-B165-930279FEE400}" type="sibTrans" cxnId="{890A4A98-C287-4E23-BA41-CADC57D58826}">
      <dgm:prSet/>
      <dgm:spPr/>
      <dgm:t>
        <a:bodyPr/>
        <a:lstStyle/>
        <a:p>
          <a:endParaRPr lang="el-GR"/>
        </a:p>
      </dgm:t>
    </dgm:pt>
    <dgm:pt modelId="{851AD964-57DF-4901-8F3D-35CE433B08D9}" type="parTrans" cxnId="{890A4A98-C287-4E23-BA41-CADC57D58826}">
      <dgm:prSet/>
      <dgm:spPr/>
      <dgm:t>
        <a:bodyPr/>
        <a:lstStyle/>
        <a:p>
          <a:endParaRPr lang="el-GR"/>
        </a:p>
      </dgm:t>
    </dgm:pt>
    <dgm:pt modelId="{CF3EFF3C-632E-4797-93F4-3BF936E5C3F1}">
      <dgm:prSet custT="1"/>
      <dgm:spPr/>
      <dgm:t>
        <a:bodyPr/>
        <a:lstStyle/>
        <a:p>
          <a:pPr algn="just"/>
          <a:r>
            <a:rPr lang="en-US" sz="1400" b="0" i="0" dirty="0">
              <a:latin typeface="Arial" panose="020B0604020202020204" pitchFamily="34" charset="0"/>
              <a:cs typeface="Arial" panose="020B0604020202020204" pitchFamily="34" charset="0"/>
            </a:rPr>
            <a:t>Being chaperoned by a representative throughout the procedure. You could easily play that role. </a:t>
          </a:r>
          <a:endParaRPr lang="el-GR" sz="1400" dirty="0">
            <a:latin typeface="Arial" panose="020B0604020202020204" pitchFamily="34" charset="0"/>
            <a:cs typeface="Arial" panose="020B0604020202020204" pitchFamily="34" charset="0"/>
          </a:endParaRPr>
        </a:p>
      </dgm:t>
    </dgm:pt>
    <dgm:pt modelId="{63947148-30DB-4001-AE81-75A33D0EF0F2}" type="sibTrans" cxnId="{BDBD8EED-4834-4C53-A81E-B0A2E621FFFD}">
      <dgm:prSet/>
      <dgm:spPr/>
      <dgm:t>
        <a:bodyPr/>
        <a:lstStyle/>
        <a:p>
          <a:endParaRPr lang="el-GR"/>
        </a:p>
      </dgm:t>
    </dgm:pt>
    <dgm:pt modelId="{C585A79C-5DBC-4FB2-BAEC-968BF4D479A8}" type="parTrans" cxnId="{BDBD8EED-4834-4C53-A81E-B0A2E621FFFD}">
      <dgm:prSet/>
      <dgm:spPr/>
      <dgm:t>
        <a:bodyPr/>
        <a:lstStyle/>
        <a:p>
          <a:endParaRPr lang="el-GR"/>
        </a:p>
      </dgm:t>
    </dgm:pt>
    <dgm:pt modelId="{797BD351-1043-496A-8A5A-3FE9FCE65E46}">
      <dgm:prSet custT="1"/>
      <dgm:spPr/>
      <dgm:t>
        <a:bodyPr/>
        <a:lstStyle/>
        <a:p>
          <a:pPr algn="just"/>
          <a:r>
            <a:rPr lang="en-US" sz="1400" b="0" i="0" dirty="0">
              <a:latin typeface="Arial" panose="020B0604020202020204" pitchFamily="34" charset="0"/>
              <a:cs typeface="Arial" panose="020B0604020202020204" pitchFamily="34" charset="0"/>
            </a:rPr>
            <a:t>Check after a request, the credentials of the DCO (Doping Control Officer). </a:t>
          </a:r>
          <a:endParaRPr lang="el-GR" sz="1400" dirty="0">
            <a:latin typeface="Arial" panose="020B0604020202020204" pitchFamily="34" charset="0"/>
            <a:cs typeface="Arial" panose="020B0604020202020204" pitchFamily="34" charset="0"/>
          </a:endParaRPr>
        </a:p>
      </dgm:t>
    </dgm:pt>
    <dgm:pt modelId="{031BEC60-9F3F-4985-89EE-ECE61CD2D224}" type="sibTrans" cxnId="{08F93F07-B123-4BA9-8417-02D1BA44E8B0}">
      <dgm:prSet/>
      <dgm:spPr/>
      <dgm:t>
        <a:bodyPr/>
        <a:lstStyle/>
        <a:p>
          <a:endParaRPr lang="el-GR"/>
        </a:p>
      </dgm:t>
    </dgm:pt>
    <dgm:pt modelId="{B7D1638E-E207-42E2-BE67-D7F5ECAD405F}" type="parTrans" cxnId="{08F93F07-B123-4BA9-8417-02D1BA44E8B0}">
      <dgm:prSet/>
      <dgm:spPr/>
      <dgm:t>
        <a:bodyPr/>
        <a:lstStyle/>
        <a:p>
          <a:endParaRPr lang="el-GR"/>
        </a:p>
      </dgm:t>
    </dgm:pt>
    <dgm:pt modelId="{67C8633F-8D20-42F5-8C86-0CBE94556168}">
      <dgm:prSet custT="1"/>
      <dgm:spPr/>
      <dgm:t>
        <a:bodyPr/>
        <a:lstStyle/>
        <a:p>
          <a:pPr algn="just"/>
          <a:endParaRPr lang="el-GR" sz="1400" dirty="0">
            <a:latin typeface="Arial" panose="020B0604020202020204" pitchFamily="34" charset="0"/>
            <a:cs typeface="Arial" panose="020B0604020202020204" pitchFamily="34" charset="0"/>
          </a:endParaRPr>
        </a:p>
      </dgm:t>
    </dgm:pt>
    <dgm:pt modelId="{C3E773C9-AE54-4169-A50B-E150479E5D63}" type="sibTrans" cxnId="{0AA1E32D-C9EB-44AE-908C-CB15A6EDCCFD}">
      <dgm:prSet/>
      <dgm:spPr/>
      <dgm:t>
        <a:bodyPr/>
        <a:lstStyle/>
        <a:p>
          <a:endParaRPr lang="el-GR"/>
        </a:p>
      </dgm:t>
    </dgm:pt>
    <dgm:pt modelId="{8117BF4D-5CC3-459A-BB29-139D959367A3}" type="parTrans" cxnId="{0AA1E32D-C9EB-44AE-908C-CB15A6EDCCFD}">
      <dgm:prSet/>
      <dgm:spPr/>
      <dgm:t>
        <a:bodyPr/>
        <a:lstStyle/>
        <a:p>
          <a:endParaRPr lang="el-GR"/>
        </a:p>
      </dgm:t>
    </dgm:pt>
    <dgm:pt modelId="{75ED47EF-F1FA-4F88-A405-603E407F0F44}">
      <dgm:prSet custT="1"/>
      <dgm:spPr/>
      <dgm:t>
        <a:bodyPr/>
        <a:lstStyle/>
        <a:p>
          <a:pPr algn="just"/>
          <a:r>
            <a:rPr lang="en-US" sz="1400" b="0" i="0" dirty="0">
              <a:latin typeface="Arial" panose="020B0604020202020204" pitchFamily="34" charset="0"/>
              <a:cs typeface="Arial" panose="020B0604020202020204" pitchFamily="34" charset="0"/>
            </a:rPr>
            <a:t>Request for amendments should he bear any kind of disability. </a:t>
          </a:r>
          <a:endParaRPr lang="el-GR" sz="1400" dirty="0">
            <a:latin typeface="Arial" panose="020B0604020202020204" pitchFamily="34" charset="0"/>
            <a:cs typeface="Arial" panose="020B0604020202020204" pitchFamily="34" charset="0"/>
          </a:endParaRPr>
        </a:p>
      </dgm:t>
    </dgm:pt>
    <dgm:pt modelId="{F975F439-A24C-4C5C-8BBB-D2D9AAACC7EF}" type="sibTrans" cxnId="{2BF9328C-8AC4-43D6-B3F4-353422B6476E}">
      <dgm:prSet/>
      <dgm:spPr/>
      <dgm:t>
        <a:bodyPr/>
        <a:lstStyle/>
        <a:p>
          <a:endParaRPr lang="el-GR"/>
        </a:p>
      </dgm:t>
    </dgm:pt>
    <dgm:pt modelId="{4A95B951-91E0-473C-8668-9B7E1F7BDC60}" type="parTrans" cxnId="{2BF9328C-8AC4-43D6-B3F4-353422B6476E}">
      <dgm:prSet/>
      <dgm:spPr/>
      <dgm:t>
        <a:bodyPr/>
        <a:lstStyle/>
        <a:p>
          <a:endParaRPr lang="el-GR"/>
        </a:p>
      </dgm:t>
    </dgm:pt>
    <dgm:pt modelId="{9B23A623-FC02-46AB-8B4E-FA9304540678}">
      <dgm:prSet custT="1"/>
      <dgm:spPr/>
      <dgm:t>
        <a:bodyPr/>
        <a:lstStyle/>
        <a:p>
          <a:pPr algn="just"/>
          <a:endParaRPr lang="el-GR" sz="1400" dirty="0">
            <a:latin typeface="Arial" panose="020B0604020202020204" pitchFamily="34" charset="0"/>
            <a:cs typeface="Arial" panose="020B0604020202020204" pitchFamily="34" charset="0"/>
          </a:endParaRPr>
        </a:p>
      </dgm:t>
    </dgm:pt>
    <dgm:pt modelId="{03E58E7F-92E3-47B0-B7B4-7C884E11ADA5}" type="parTrans" cxnId="{7E25BE4C-19F3-496B-8D5C-8FD5F643FBE9}">
      <dgm:prSet/>
      <dgm:spPr/>
      <dgm:t>
        <a:bodyPr/>
        <a:lstStyle/>
        <a:p>
          <a:endParaRPr lang="el-GR"/>
        </a:p>
      </dgm:t>
    </dgm:pt>
    <dgm:pt modelId="{D1D07BB7-A46F-4790-BA32-1C2E62D6AD00}" type="sibTrans" cxnId="{7E25BE4C-19F3-496B-8D5C-8FD5F643FBE9}">
      <dgm:prSet/>
      <dgm:spPr/>
      <dgm:t>
        <a:bodyPr/>
        <a:lstStyle/>
        <a:p>
          <a:endParaRPr lang="el-GR"/>
        </a:p>
      </dgm:t>
    </dgm:pt>
    <dgm:pt modelId="{560C36D8-8880-4692-9ED8-F9C608DFEA07}" type="pres">
      <dgm:prSet presAssocID="{DB15FE4E-5AFE-4ECB-9723-2A057D1D2BA0}" presName="linear" presStyleCnt="0">
        <dgm:presLayoutVars>
          <dgm:animLvl val="lvl"/>
          <dgm:resizeHandles val="exact"/>
        </dgm:presLayoutVars>
      </dgm:prSet>
      <dgm:spPr/>
    </dgm:pt>
    <dgm:pt modelId="{F9E074C4-EA09-4237-8A08-A1FE2CF092B2}" type="pres">
      <dgm:prSet presAssocID="{A37544E6-79CB-4836-B5D2-877140C9E550}" presName="parentText" presStyleLbl="node1" presStyleIdx="0" presStyleCnt="1">
        <dgm:presLayoutVars>
          <dgm:chMax val="0"/>
          <dgm:bulletEnabled val="1"/>
        </dgm:presLayoutVars>
      </dgm:prSet>
      <dgm:spPr/>
    </dgm:pt>
    <dgm:pt modelId="{EA0292DE-7F68-448F-843F-8DA5EB311170}" type="pres">
      <dgm:prSet presAssocID="{A37544E6-79CB-4836-B5D2-877140C9E550}" presName="childText" presStyleLbl="revTx" presStyleIdx="0" presStyleCnt="1">
        <dgm:presLayoutVars>
          <dgm:bulletEnabled val="1"/>
        </dgm:presLayoutVars>
      </dgm:prSet>
      <dgm:spPr/>
    </dgm:pt>
  </dgm:ptLst>
  <dgm:cxnLst>
    <dgm:cxn modelId="{3E16DE04-F84A-4D1D-84C9-CAD6E0255D5D}" type="presOf" srcId="{8ADAA42D-A9F1-4B52-B4D5-56A7DB596A1F}" destId="{EA0292DE-7F68-448F-843F-8DA5EB311170}" srcOrd="0" destOrd="2" presId="urn:microsoft.com/office/officeart/2005/8/layout/vList2"/>
    <dgm:cxn modelId="{08F93F07-B123-4BA9-8417-02D1BA44E8B0}" srcId="{A37544E6-79CB-4836-B5D2-877140C9E550}" destId="{797BD351-1043-496A-8A5A-3FE9FCE65E46}" srcOrd="6" destOrd="0" parTransId="{B7D1638E-E207-42E2-BE67-D7F5ECAD405F}" sibTransId="{031BEC60-9F3F-4985-89EE-ECE61CD2D224}"/>
    <dgm:cxn modelId="{671ABA08-02D4-450B-AE21-4C72F7C6B42B}" type="presOf" srcId="{2EFD0D54-111F-4F8D-8321-06330DE8B969}" destId="{EA0292DE-7F68-448F-843F-8DA5EB311170}" srcOrd="0" destOrd="3" presId="urn:microsoft.com/office/officeart/2005/8/layout/vList2"/>
    <dgm:cxn modelId="{0AA1E32D-C9EB-44AE-908C-CB15A6EDCCFD}" srcId="{A37544E6-79CB-4836-B5D2-877140C9E550}" destId="{67C8633F-8D20-42F5-8C86-0CBE94556168}" srcOrd="7" destOrd="0" parTransId="{8117BF4D-5CC3-459A-BB29-139D959367A3}" sibTransId="{C3E773C9-AE54-4169-A50B-E150479E5D63}"/>
    <dgm:cxn modelId="{1E70ED3E-D397-4BC1-BD1A-FB30D51C4C1C}" type="presOf" srcId="{9B23A623-FC02-46AB-8B4E-FA9304540678}" destId="{EA0292DE-7F68-448F-843F-8DA5EB311170}" srcOrd="0" destOrd="5" presId="urn:microsoft.com/office/officeart/2005/8/layout/vList2"/>
    <dgm:cxn modelId="{461B6248-8042-43DF-9152-F7421ABA4C88}" type="presOf" srcId="{75ED47EF-F1FA-4F88-A405-603E407F0F44}" destId="{EA0292DE-7F68-448F-843F-8DA5EB311170}" srcOrd="0" destOrd="8" presId="urn:microsoft.com/office/officeart/2005/8/layout/vList2"/>
    <dgm:cxn modelId="{477AA66A-F4C4-4D8B-9135-EF3AEC0A3ECB}" type="presOf" srcId="{CF3EFF3C-632E-4797-93F4-3BF936E5C3F1}" destId="{EA0292DE-7F68-448F-843F-8DA5EB311170}" srcOrd="0" destOrd="4" presId="urn:microsoft.com/office/officeart/2005/8/layout/vList2"/>
    <dgm:cxn modelId="{CA44526C-05CE-42F4-AD49-1FB7E5C53D88}" type="presOf" srcId="{67C8633F-8D20-42F5-8C86-0CBE94556168}" destId="{EA0292DE-7F68-448F-843F-8DA5EB311170}" srcOrd="0" destOrd="7" presId="urn:microsoft.com/office/officeart/2005/8/layout/vList2"/>
    <dgm:cxn modelId="{7E25BE4C-19F3-496B-8D5C-8FD5F643FBE9}" srcId="{A37544E6-79CB-4836-B5D2-877140C9E550}" destId="{9B23A623-FC02-46AB-8B4E-FA9304540678}" srcOrd="5" destOrd="0" parTransId="{03E58E7F-92E3-47B0-B7B4-7C884E11ADA5}" sibTransId="{D1D07BB7-A46F-4790-BA32-1C2E62D6AD00}"/>
    <dgm:cxn modelId="{F2E0A059-5943-4D83-AA39-76969B31D02D}" type="presOf" srcId="{797BD351-1043-496A-8A5A-3FE9FCE65E46}" destId="{EA0292DE-7F68-448F-843F-8DA5EB311170}" srcOrd="0" destOrd="6" presId="urn:microsoft.com/office/officeart/2005/8/layout/vList2"/>
    <dgm:cxn modelId="{DADEE65A-E2B6-487D-B45F-EE9CF92F3659}" srcId="{A37544E6-79CB-4836-B5D2-877140C9E550}" destId="{11B8814F-18E9-4B63-9EE9-C4362710A001}" srcOrd="1" destOrd="0" parTransId="{6045B050-1F7B-42F2-B3D4-EC9610BB14CF}" sibTransId="{57C48DFB-94AD-40D3-BF2B-598F98F5D441}"/>
    <dgm:cxn modelId="{E07C9086-C4BA-47BB-837B-912316C236FA}" srcId="{A37544E6-79CB-4836-B5D2-877140C9E550}" destId="{5CC73AAD-39A5-4579-A8A5-CAA405C424C8}" srcOrd="0" destOrd="0" parTransId="{70023034-1876-4059-B8DA-B449598923B3}" sibTransId="{8F7046C5-7BF4-45F0-952A-8B9829AF70AC}"/>
    <dgm:cxn modelId="{2BF9328C-8AC4-43D6-B3F4-353422B6476E}" srcId="{A37544E6-79CB-4836-B5D2-877140C9E550}" destId="{75ED47EF-F1FA-4F88-A405-603E407F0F44}" srcOrd="8" destOrd="0" parTransId="{4A95B951-91E0-473C-8668-9B7E1F7BDC60}" sibTransId="{F975F439-A24C-4C5C-8BBB-D2D9AAACC7EF}"/>
    <dgm:cxn modelId="{890A4A98-C287-4E23-BA41-CADC57D58826}" srcId="{A37544E6-79CB-4836-B5D2-877140C9E550}" destId="{2EFD0D54-111F-4F8D-8321-06330DE8B969}" srcOrd="3" destOrd="0" parTransId="{851AD964-57DF-4901-8F3D-35CE433B08D9}" sibTransId="{3AD434B4-C4A9-42F4-B165-930279FEE400}"/>
    <dgm:cxn modelId="{F0DFA798-9544-4B02-9238-D4353EE97725}" srcId="{DB15FE4E-5AFE-4ECB-9723-2A057D1D2BA0}" destId="{A37544E6-79CB-4836-B5D2-877140C9E550}" srcOrd="0" destOrd="0" parTransId="{D1FA4716-E425-40D1-8743-C9ED606BF29B}" sibTransId="{2D01A1B6-D734-496E-ACCE-A6E3F8CCC0DA}"/>
    <dgm:cxn modelId="{1F9CF89E-A6A5-4C19-9657-883D91B20D47}" type="presOf" srcId="{DB15FE4E-5AFE-4ECB-9723-2A057D1D2BA0}" destId="{560C36D8-8880-4692-9ED8-F9C608DFEA07}" srcOrd="0" destOrd="0" presId="urn:microsoft.com/office/officeart/2005/8/layout/vList2"/>
    <dgm:cxn modelId="{338628C9-B669-4C0C-B3F5-B0BF2DD5C1CC}" srcId="{A37544E6-79CB-4836-B5D2-877140C9E550}" destId="{8ADAA42D-A9F1-4B52-B4D5-56A7DB596A1F}" srcOrd="2" destOrd="0" parTransId="{4592A287-89B5-4379-9E4A-CBEA76126622}" sibTransId="{9D7275AB-01B0-4294-A1F9-D5E214C0B5D2}"/>
    <dgm:cxn modelId="{D0C256D5-5F95-4F73-8178-715AA98EF2BE}" type="presOf" srcId="{11B8814F-18E9-4B63-9EE9-C4362710A001}" destId="{EA0292DE-7F68-448F-843F-8DA5EB311170}" srcOrd="0" destOrd="1" presId="urn:microsoft.com/office/officeart/2005/8/layout/vList2"/>
    <dgm:cxn modelId="{F1E881E2-6890-435E-BB65-8345FB8B552E}" type="presOf" srcId="{A37544E6-79CB-4836-B5D2-877140C9E550}" destId="{F9E074C4-EA09-4237-8A08-A1FE2CF092B2}" srcOrd="0" destOrd="0" presId="urn:microsoft.com/office/officeart/2005/8/layout/vList2"/>
    <dgm:cxn modelId="{7A0C7FED-269F-4D57-9CE8-361EA607FB68}" type="presOf" srcId="{5CC73AAD-39A5-4579-A8A5-CAA405C424C8}" destId="{EA0292DE-7F68-448F-843F-8DA5EB311170}" srcOrd="0" destOrd="0" presId="urn:microsoft.com/office/officeart/2005/8/layout/vList2"/>
    <dgm:cxn modelId="{BDBD8EED-4834-4C53-A81E-B0A2E621FFFD}" srcId="{A37544E6-79CB-4836-B5D2-877140C9E550}" destId="{CF3EFF3C-632E-4797-93F4-3BF936E5C3F1}" srcOrd="4" destOrd="0" parTransId="{C585A79C-5DBC-4FB2-BAEC-968BF4D479A8}" sibTransId="{63947148-30DB-4001-AE81-75A33D0EF0F2}"/>
    <dgm:cxn modelId="{6E57DDB9-8BE9-4EC9-B5D6-2654F9AB8BEB}" type="presParOf" srcId="{560C36D8-8880-4692-9ED8-F9C608DFEA07}" destId="{F9E074C4-EA09-4237-8A08-A1FE2CF092B2}" srcOrd="0" destOrd="0" presId="urn:microsoft.com/office/officeart/2005/8/layout/vList2"/>
    <dgm:cxn modelId="{88A66CF1-5B3C-4783-A5F6-8010F093CB95}" type="presParOf" srcId="{560C36D8-8880-4692-9ED8-F9C608DFEA07}" destId="{EA0292DE-7F68-448F-843F-8DA5EB31117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4076C30-355C-4E73-A22A-227CD485352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FB3DAB-27EB-455A-8094-635772FAB1D4}">
      <dgm:prSet custT="1"/>
      <dgm:spPr/>
      <dgm:t>
        <a:bodyPr/>
        <a:lstStyle/>
        <a:p>
          <a:pPr algn="just"/>
          <a:r>
            <a:rPr lang="en-US" sz="1200" b="0" i="1" kern="1200" dirty="0">
              <a:latin typeface="Arial" panose="020B0604020202020204" pitchFamily="34" charset="0"/>
              <a:cs typeface="Arial" panose="020B0604020202020204" pitchFamily="34" charset="0"/>
            </a:rPr>
            <a:t>May the coach/trainer sign the DCF (Doping Control Form) with the athlete’s consent?</a:t>
          </a:r>
          <a:r>
            <a:rPr lang="el-GR" sz="1200" b="0" i="1" kern="1200" dirty="0">
              <a:latin typeface="Arial" panose="020B0604020202020204" pitchFamily="34" charset="0"/>
              <a:cs typeface="Arial" panose="020B0604020202020204" pitchFamily="34" charset="0"/>
            </a:rPr>
            <a:t> </a:t>
          </a:r>
          <a:r>
            <a:rPr lang="en-US" sz="1200" b="0" i="0" kern="1200" dirty="0">
              <a:latin typeface="Arial" panose="020B0604020202020204" pitchFamily="34" charset="0"/>
              <a:cs typeface="Arial" panose="020B0604020202020204" pitchFamily="34" charset="0"/>
            </a:rPr>
            <a:t>​</a:t>
          </a:r>
          <a:endPar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E2A7D187-94E4-4D4A-932A-DAF547352A2C}" type="parTrans" cxnId="{F83F6D02-754B-4EDC-A074-86E99545D146}">
      <dgm:prSet/>
      <dgm:spPr/>
      <dgm:t>
        <a:bodyPr/>
        <a:lstStyle/>
        <a:p>
          <a:endParaRPr lang="el-GR">
            <a:latin typeface="Arial" panose="020B0604020202020204" pitchFamily="34" charset="0"/>
            <a:cs typeface="Arial" panose="020B0604020202020204" pitchFamily="34" charset="0"/>
          </a:endParaRPr>
        </a:p>
      </dgm:t>
    </dgm:pt>
    <dgm:pt modelId="{C7B1542D-899A-452A-9490-4FB51D1AD72B}" type="sibTrans" cxnId="{F83F6D02-754B-4EDC-A074-86E99545D146}">
      <dgm:prSet/>
      <dgm:spPr/>
      <dgm:t>
        <a:bodyPr/>
        <a:lstStyle/>
        <a:p>
          <a:endParaRPr lang="el-GR">
            <a:latin typeface="Arial" panose="020B0604020202020204" pitchFamily="34" charset="0"/>
            <a:cs typeface="Arial" panose="020B0604020202020204" pitchFamily="34" charset="0"/>
          </a:endParaRPr>
        </a:p>
      </dgm:t>
    </dgm:pt>
    <dgm:pt modelId="{27F8A5C2-AEE3-4CE5-80BB-6719E7DA286D}">
      <dgm:prSet custT="1"/>
      <dgm:spPr/>
      <dgm:t>
        <a:bodyPr/>
        <a:lstStyle/>
        <a:p>
          <a:pPr algn="just"/>
          <a:r>
            <a:rPr lang="en-US" sz="1200" b="0" i="1" kern="1200" dirty="0">
              <a:latin typeface="Arial" panose="020B0604020202020204" pitchFamily="34" charset="0"/>
              <a:cs typeface="Arial" panose="020B0604020202020204" pitchFamily="34" charset="0"/>
            </a:rPr>
            <a:t>Is pseudoephedrine (cold &amp; flue) prohibited in competition?</a:t>
          </a:r>
          <a:endParaRPr lang="el-GR" sz="1000" kern="1200" dirty="0">
            <a:latin typeface="Arial" panose="020B0604020202020204" pitchFamily="34" charset="0"/>
            <a:cs typeface="Arial" panose="020B0604020202020204" pitchFamily="34" charset="0"/>
          </a:endParaRPr>
        </a:p>
      </dgm:t>
    </dgm:pt>
    <dgm:pt modelId="{78C70EF2-5228-4FA2-9089-80041BB1E9CD}" type="parTrans" cxnId="{BD98D7A4-D189-4D87-BA87-ADFD6CDC1B68}">
      <dgm:prSet/>
      <dgm:spPr/>
      <dgm:t>
        <a:bodyPr/>
        <a:lstStyle/>
        <a:p>
          <a:endParaRPr lang="el-GR">
            <a:latin typeface="Arial" panose="020B0604020202020204" pitchFamily="34" charset="0"/>
            <a:cs typeface="Arial" panose="020B0604020202020204" pitchFamily="34" charset="0"/>
          </a:endParaRPr>
        </a:p>
      </dgm:t>
    </dgm:pt>
    <dgm:pt modelId="{D92C3BF8-4DF4-48E4-86A2-410FFBA453CE}" type="sibTrans" cxnId="{BD98D7A4-D189-4D87-BA87-ADFD6CDC1B68}">
      <dgm:prSet/>
      <dgm:spPr/>
      <dgm:t>
        <a:bodyPr/>
        <a:lstStyle/>
        <a:p>
          <a:endParaRPr lang="el-GR">
            <a:latin typeface="Arial" panose="020B0604020202020204" pitchFamily="34" charset="0"/>
            <a:cs typeface="Arial" panose="020B0604020202020204" pitchFamily="34" charset="0"/>
          </a:endParaRPr>
        </a:p>
      </dgm:t>
    </dgm:pt>
    <dgm:pt modelId="{B6B61369-F81F-4D50-988D-8B3BE7AC311F}">
      <dgm:prSet custT="1"/>
      <dgm:spPr/>
      <dgm:t>
        <a:bodyPr/>
        <a:lstStyle/>
        <a:p>
          <a:pPr algn="just"/>
          <a:r>
            <a:rPr lang="en-US" sz="1200" b="0" i="0" kern="1200" dirty="0">
              <a:latin typeface="Arial" panose="020B0604020202020204" pitchFamily="34" charset="0"/>
              <a:cs typeface="Arial" panose="020B0604020202020204" pitchFamily="34" charset="0"/>
            </a:rPr>
            <a:t>In cases of a disability, yes, he may. For instance, if an athlete has a vision impairment, he can authorize his coach to sign the form for him</a:t>
          </a:r>
          <a:r>
            <a:rPr lang="el-GR" sz="1200" b="0" i="0" kern="1200" dirty="0">
              <a:latin typeface="Arial" panose="020B0604020202020204" pitchFamily="34" charset="0"/>
              <a:cs typeface="Arial" panose="020B0604020202020204" pitchFamily="34" charset="0"/>
            </a:rPr>
            <a:t>.</a:t>
          </a:r>
          <a:endParaRPr lang="el-GR" sz="1200" kern="1200" dirty="0">
            <a:latin typeface="Arial" panose="020B0604020202020204" pitchFamily="34" charset="0"/>
            <a:cs typeface="Arial" panose="020B0604020202020204" pitchFamily="34" charset="0"/>
          </a:endParaRPr>
        </a:p>
      </dgm:t>
    </dgm:pt>
    <dgm:pt modelId="{7227002F-20BD-4B85-8136-CBC82315B38A}" type="parTrans" cxnId="{66139E46-10B7-4D01-AF09-58E56BF994C8}">
      <dgm:prSet/>
      <dgm:spPr/>
      <dgm:t>
        <a:bodyPr/>
        <a:lstStyle/>
        <a:p>
          <a:endParaRPr lang="el-GR">
            <a:latin typeface="Arial" panose="020B0604020202020204" pitchFamily="34" charset="0"/>
            <a:cs typeface="Arial" panose="020B0604020202020204" pitchFamily="34" charset="0"/>
          </a:endParaRPr>
        </a:p>
      </dgm:t>
    </dgm:pt>
    <dgm:pt modelId="{C3A2365F-DA29-44F9-8ABB-23B00F33A90F}" type="sibTrans" cxnId="{66139E46-10B7-4D01-AF09-58E56BF994C8}">
      <dgm:prSet/>
      <dgm:spPr/>
      <dgm:t>
        <a:bodyPr/>
        <a:lstStyle/>
        <a:p>
          <a:endParaRPr lang="el-GR">
            <a:latin typeface="Arial" panose="020B0604020202020204" pitchFamily="34" charset="0"/>
            <a:cs typeface="Arial" panose="020B0604020202020204" pitchFamily="34" charset="0"/>
          </a:endParaRPr>
        </a:p>
      </dgm:t>
    </dgm:pt>
    <dgm:pt modelId="{DA666A38-560C-4118-B5AA-791133C4550D}">
      <dgm:prSet custT="1"/>
      <dgm:spPr/>
      <dgm:t>
        <a:bodyPr/>
        <a:lstStyle/>
        <a:p>
          <a:pPr algn="just"/>
          <a:r>
            <a:rPr lang="en-US" sz="1200" b="0" i="0" kern="1200" dirty="0">
              <a:latin typeface="Arial" panose="020B0604020202020204" pitchFamily="34" charset="0"/>
              <a:cs typeface="Arial" panose="020B0604020202020204" pitchFamily="34" charset="0"/>
            </a:rPr>
            <a:t>Yes! Pseudoephedrine is a substance with an action threshold, and it is in-competition prohibited if it surpasses the designated concentration limit.</a:t>
          </a:r>
          <a:endPar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9E9DECC3-1FCC-472E-9DCC-5300D25548C2}" type="parTrans" cxnId="{AAA4BAB9-33FC-4DBE-91D1-F7F0EDE8A07C}">
      <dgm:prSet/>
      <dgm:spPr/>
      <dgm:t>
        <a:bodyPr/>
        <a:lstStyle/>
        <a:p>
          <a:endParaRPr lang="el-GR">
            <a:latin typeface="Arial" panose="020B0604020202020204" pitchFamily="34" charset="0"/>
            <a:cs typeface="Arial" panose="020B0604020202020204" pitchFamily="34" charset="0"/>
          </a:endParaRPr>
        </a:p>
      </dgm:t>
    </dgm:pt>
    <dgm:pt modelId="{ACEA12A9-2ADC-49AD-8F4E-A6FA8B1A2DC3}" type="sibTrans" cxnId="{AAA4BAB9-33FC-4DBE-91D1-F7F0EDE8A07C}">
      <dgm:prSet/>
      <dgm:spPr/>
      <dgm:t>
        <a:bodyPr/>
        <a:lstStyle/>
        <a:p>
          <a:endParaRPr lang="el-GR">
            <a:latin typeface="Arial" panose="020B0604020202020204" pitchFamily="34" charset="0"/>
            <a:cs typeface="Arial" panose="020B0604020202020204" pitchFamily="34" charset="0"/>
          </a:endParaRPr>
        </a:p>
      </dgm:t>
    </dgm:pt>
    <dgm:pt modelId="{98FDA8ED-A9BB-4F93-A992-0D6924D5520E}">
      <dgm:prSet custT="1"/>
      <dgm:spPr/>
      <dgm:t>
        <a:bodyPr/>
        <a:lstStyle/>
        <a:p>
          <a:pPr algn="just"/>
          <a:r>
            <a:rPr lang="en-US" sz="1200" b="0" i="1" kern="1200" dirty="0">
              <a:latin typeface="Arial" panose="020B0604020202020204" pitchFamily="34" charset="0"/>
              <a:cs typeface="Arial" panose="020B0604020202020204" pitchFamily="34" charset="0"/>
            </a:rPr>
            <a:t>Can I search for active substances of pharmaceutical medications in Global DRO, to help my athletes determine whether they are prohibited or not?</a:t>
          </a:r>
          <a:endPar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F25EEA7A-B39F-4F2C-BB71-B0FA6713EED8}" type="parTrans" cxnId="{6AACF4A1-7347-4DC8-9CA4-F35D255C472A}">
      <dgm:prSet/>
      <dgm:spPr/>
      <dgm:t>
        <a:bodyPr/>
        <a:lstStyle/>
        <a:p>
          <a:endParaRPr lang="el-GR">
            <a:latin typeface="Arial" panose="020B0604020202020204" pitchFamily="34" charset="0"/>
            <a:cs typeface="Arial" panose="020B0604020202020204" pitchFamily="34" charset="0"/>
          </a:endParaRPr>
        </a:p>
      </dgm:t>
    </dgm:pt>
    <dgm:pt modelId="{45A4B9B8-BC9C-407C-9058-E8E91477C837}" type="sibTrans" cxnId="{6AACF4A1-7347-4DC8-9CA4-F35D255C472A}">
      <dgm:prSet/>
      <dgm:spPr/>
      <dgm:t>
        <a:bodyPr/>
        <a:lstStyle/>
        <a:p>
          <a:endParaRPr lang="el-GR">
            <a:latin typeface="Arial" panose="020B0604020202020204" pitchFamily="34" charset="0"/>
            <a:cs typeface="Arial" panose="020B0604020202020204" pitchFamily="34" charset="0"/>
          </a:endParaRPr>
        </a:p>
      </dgm:t>
    </dgm:pt>
    <dgm:pt modelId="{1832D5ED-C3F4-45F6-8143-1463AB185D69}">
      <dgm:prSet custT="1"/>
      <dgm:spPr/>
      <dgm:t>
        <a:bodyPr/>
        <a:lstStyle/>
        <a:p>
          <a:r>
            <a:rPr lang="en-US" sz="1200" b="0" i="0" kern="1200" dirty="0">
              <a:latin typeface="Arial" panose="020B0604020202020204" pitchFamily="34" charset="0"/>
              <a:cs typeface="Arial" panose="020B0604020202020204" pitchFamily="34" charset="0"/>
            </a:rPr>
            <a:t>Yes! Athletes, trainers/coaches and parents can employ Global DRO to determine whether an active substance is prohibited or not.</a:t>
          </a:r>
          <a:endParaRPr lang="el-GR" sz="1900" kern="1200" dirty="0">
            <a:latin typeface="Arial" panose="020B0604020202020204" pitchFamily="34" charset="0"/>
            <a:cs typeface="Arial" panose="020B0604020202020204" pitchFamily="34" charset="0"/>
          </a:endParaRPr>
        </a:p>
      </dgm:t>
    </dgm:pt>
    <dgm:pt modelId="{22CC807E-A123-4813-B32D-E8974A57F064}" type="parTrans" cxnId="{A848B01E-423B-4311-B3CE-7611ACB6A9E1}">
      <dgm:prSet/>
      <dgm:spPr/>
      <dgm:t>
        <a:bodyPr/>
        <a:lstStyle/>
        <a:p>
          <a:endParaRPr lang="el-GR">
            <a:latin typeface="Arial" panose="020B0604020202020204" pitchFamily="34" charset="0"/>
            <a:cs typeface="Arial" panose="020B0604020202020204" pitchFamily="34" charset="0"/>
          </a:endParaRPr>
        </a:p>
      </dgm:t>
    </dgm:pt>
    <dgm:pt modelId="{2B10B3AD-FA1E-4997-B5E3-7FC59C2A7BF6}" type="sibTrans" cxnId="{A848B01E-423B-4311-B3CE-7611ACB6A9E1}">
      <dgm:prSet/>
      <dgm:spPr/>
      <dgm:t>
        <a:bodyPr/>
        <a:lstStyle/>
        <a:p>
          <a:endParaRPr lang="el-GR">
            <a:latin typeface="Arial" panose="020B0604020202020204" pitchFamily="34" charset="0"/>
            <a:cs typeface="Arial" panose="020B0604020202020204" pitchFamily="34" charset="0"/>
          </a:endParaRPr>
        </a:p>
      </dgm:t>
    </dgm:pt>
    <dgm:pt modelId="{3C9A048E-C2F8-47B0-8D0F-D8C036627CAF}" type="pres">
      <dgm:prSet presAssocID="{E4076C30-355C-4E73-A22A-227CD4853528}" presName="hierChild1" presStyleCnt="0">
        <dgm:presLayoutVars>
          <dgm:chPref val="1"/>
          <dgm:dir/>
          <dgm:animOne val="branch"/>
          <dgm:animLvl val="lvl"/>
          <dgm:resizeHandles/>
        </dgm:presLayoutVars>
      </dgm:prSet>
      <dgm:spPr/>
    </dgm:pt>
    <dgm:pt modelId="{BFB2B79F-0534-4946-8A1E-B4557C4E6EFB}" type="pres">
      <dgm:prSet presAssocID="{0AFB3DAB-27EB-455A-8094-635772FAB1D4}" presName="hierRoot1" presStyleCnt="0"/>
      <dgm:spPr/>
    </dgm:pt>
    <dgm:pt modelId="{25C3BCAA-A4AE-4C83-9A76-EAECC28B28AE}" type="pres">
      <dgm:prSet presAssocID="{0AFB3DAB-27EB-455A-8094-635772FAB1D4}" presName="composite" presStyleCnt="0"/>
      <dgm:spPr/>
    </dgm:pt>
    <dgm:pt modelId="{78D53E76-DF38-4B62-A4B9-F8241BFB3AF3}" type="pres">
      <dgm:prSet presAssocID="{0AFB3DAB-27EB-455A-8094-635772FAB1D4}" presName="background" presStyleLbl="node0" presStyleIdx="0" presStyleCnt="3"/>
      <dgm:spPr/>
    </dgm:pt>
    <dgm:pt modelId="{A9BB078B-9882-4B5E-BF28-27492874425C}" type="pres">
      <dgm:prSet presAssocID="{0AFB3DAB-27EB-455A-8094-635772FAB1D4}" presName="text" presStyleLbl="fgAcc0" presStyleIdx="0" presStyleCnt="3" custLinFactNeighborX="-318" custLinFactNeighborY="71">
        <dgm:presLayoutVars>
          <dgm:chPref val="3"/>
        </dgm:presLayoutVars>
      </dgm:prSet>
      <dgm:spPr/>
    </dgm:pt>
    <dgm:pt modelId="{CF6D77EF-A6F3-4AA2-B111-662326150F4E}" type="pres">
      <dgm:prSet presAssocID="{0AFB3DAB-27EB-455A-8094-635772FAB1D4}" presName="hierChild2" presStyleCnt="0"/>
      <dgm:spPr/>
    </dgm:pt>
    <dgm:pt modelId="{6A078223-BB90-4F0B-8A8D-2DB451984C3F}" type="pres">
      <dgm:prSet presAssocID="{7227002F-20BD-4B85-8136-CBC82315B38A}" presName="Name10" presStyleLbl="parChTrans1D2" presStyleIdx="0" presStyleCnt="3"/>
      <dgm:spPr/>
    </dgm:pt>
    <dgm:pt modelId="{7FAFD489-B584-46A3-96CF-E847DDC6680E}" type="pres">
      <dgm:prSet presAssocID="{B6B61369-F81F-4D50-988D-8B3BE7AC311F}" presName="hierRoot2" presStyleCnt="0"/>
      <dgm:spPr/>
    </dgm:pt>
    <dgm:pt modelId="{3FAA17B3-A2B1-4774-9941-3D3C3C822391}" type="pres">
      <dgm:prSet presAssocID="{B6B61369-F81F-4D50-988D-8B3BE7AC311F}" presName="composite2" presStyleCnt="0"/>
      <dgm:spPr/>
    </dgm:pt>
    <dgm:pt modelId="{8F6C4550-783B-4987-AB6C-779D57A70B10}" type="pres">
      <dgm:prSet presAssocID="{B6B61369-F81F-4D50-988D-8B3BE7AC311F}" presName="background2" presStyleLbl="node2" presStyleIdx="0" presStyleCnt="3"/>
      <dgm:spPr/>
    </dgm:pt>
    <dgm:pt modelId="{4A466B02-E4A0-46CF-85AC-DFBD6E70CDD2}" type="pres">
      <dgm:prSet presAssocID="{B6B61369-F81F-4D50-988D-8B3BE7AC311F}" presName="text2" presStyleLbl="fgAcc2" presStyleIdx="0" presStyleCnt="3" custLinFactNeighborX="-319" custLinFactNeighborY="436">
        <dgm:presLayoutVars>
          <dgm:chPref val="3"/>
        </dgm:presLayoutVars>
      </dgm:prSet>
      <dgm:spPr/>
    </dgm:pt>
    <dgm:pt modelId="{721DDDEF-CEDD-4DAB-ABD0-DCB9C4C0EDB2}" type="pres">
      <dgm:prSet presAssocID="{B6B61369-F81F-4D50-988D-8B3BE7AC311F}" presName="hierChild3" presStyleCnt="0"/>
      <dgm:spPr/>
    </dgm:pt>
    <dgm:pt modelId="{5971257F-15FD-42FF-B7E1-90F0FC044E7F}" type="pres">
      <dgm:prSet presAssocID="{27F8A5C2-AEE3-4CE5-80BB-6719E7DA286D}" presName="hierRoot1" presStyleCnt="0"/>
      <dgm:spPr/>
    </dgm:pt>
    <dgm:pt modelId="{9EF4ED10-4832-4CFC-80B9-A387BBCB5075}" type="pres">
      <dgm:prSet presAssocID="{27F8A5C2-AEE3-4CE5-80BB-6719E7DA286D}" presName="composite" presStyleCnt="0"/>
      <dgm:spPr/>
    </dgm:pt>
    <dgm:pt modelId="{E958E5E9-8656-4E8C-ABB0-68C0721211CC}" type="pres">
      <dgm:prSet presAssocID="{27F8A5C2-AEE3-4CE5-80BB-6719E7DA286D}" presName="background" presStyleLbl="node0" presStyleIdx="1" presStyleCnt="3"/>
      <dgm:spPr/>
    </dgm:pt>
    <dgm:pt modelId="{CA9A5ACD-DB20-4913-9A62-FF34FC880900}" type="pres">
      <dgm:prSet presAssocID="{27F8A5C2-AEE3-4CE5-80BB-6719E7DA286D}" presName="text" presStyleLbl="fgAcc0" presStyleIdx="1" presStyleCnt="3">
        <dgm:presLayoutVars>
          <dgm:chPref val="3"/>
        </dgm:presLayoutVars>
      </dgm:prSet>
      <dgm:spPr/>
    </dgm:pt>
    <dgm:pt modelId="{12D8851B-4981-4823-B111-20FED0B7C89A}" type="pres">
      <dgm:prSet presAssocID="{27F8A5C2-AEE3-4CE5-80BB-6719E7DA286D}" presName="hierChild2" presStyleCnt="0"/>
      <dgm:spPr/>
    </dgm:pt>
    <dgm:pt modelId="{7E66F655-0ADB-4658-B9CF-7106EFA79FC1}" type="pres">
      <dgm:prSet presAssocID="{9E9DECC3-1FCC-472E-9DCC-5300D25548C2}" presName="Name10" presStyleLbl="parChTrans1D2" presStyleIdx="1" presStyleCnt="3"/>
      <dgm:spPr/>
    </dgm:pt>
    <dgm:pt modelId="{48FA05B5-7B1B-46DA-B3FE-DB7CEEE7A64C}" type="pres">
      <dgm:prSet presAssocID="{DA666A38-560C-4118-B5AA-791133C4550D}" presName="hierRoot2" presStyleCnt="0"/>
      <dgm:spPr/>
    </dgm:pt>
    <dgm:pt modelId="{1BD27E00-0796-4454-B446-A7C68B84A4E9}" type="pres">
      <dgm:prSet presAssocID="{DA666A38-560C-4118-B5AA-791133C4550D}" presName="composite2" presStyleCnt="0"/>
      <dgm:spPr/>
    </dgm:pt>
    <dgm:pt modelId="{D9BF0181-6810-4CEF-9885-2E55082FE9BB}" type="pres">
      <dgm:prSet presAssocID="{DA666A38-560C-4118-B5AA-791133C4550D}" presName="background2" presStyleLbl="node2" presStyleIdx="1" presStyleCnt="3"/>
      <dgm:spPr/>
    </dgm:pt>
    <dgm:pt modelId="{E902E536-C222-471D-9627-14B5FDA18C14}" type="pres">
      <dgm:prSet presAssocID="{DA666A38-560C-4118-B5AA-791133C4550D}" presName="text2" presStyleLbl="fgAcc2" presStyleIdx="1" presStyleCnt="3" custLinFactNeighborX="0" custLinFactNeighborY="436">
        <dgm:presLayoutVars>
          <dgm:chPref val="3"/>
        </dgm:presLayoutVars>
      </dgm:prSet>
      <dgm:spPr/>
    </dgm:pt>
    <dgm:pt modelId="{1F4AB5ED-4D0F-4566-AAF0-5BCEBFA07FA2}" type="pres">
      <dgm:prSet presAssocID="{DA666A38-560C-4118-B5AA-791133C4550D}" presName="hierChild3" presStyleCnt="0"/>
      <dgm:spPr/>
    </dgm:pt>
    <dgm:pt modelId="{203FD534-6473-47B8-A70B-412607ECBF15}" type="pres">
      <dgm:prSet presAssocID="{98FDA8ED-A9BB-4F93-A992-0D6924D5520E}" presName="hierRoot1" presStyleCnt="0"/>
      <dgm:spPr/>
    </dgm:pt>
    <dgm:pt modelId="{EF7DA5E7-200E-46D8-9B81-DA5BB0FFA001}" type="pres">
      <dgm:prSet presAssocID="{98FDA8ED-A9BB-4F93-A992-0D6924D5520E}" presName="composite" presStyleCnt="0"/>
      <dgm:spPr/>
    </dgm:pt>
    <dgm:pt modelId="{C39B4100-BB04-4085-9786-1E7AB8F738D3}" type="pres">
      <dgm:prSet presAssocID="{98FDA8ED-A9BB-4F93-A992-0D6924D5520E}" presName="background" presStyleLbl="node0" presStyleIdx="2" presStyleCnt="3"/>
      <dgm:spPr/>
    </dgm:pt>
    <dgm:pt modelId="{851C12CE-F418-49E3-90B9-F158FCACD487}" type="pres">
      <dgm:prSet presAssocID="{98FDA8ED-A9BB-4F93-A992-0D6924D5520E}" presName="text" presStyleLbl="fgAcc0" presStyleIdx="2" presStyleCnt="3">
        <dgm:presLayoutVars>
          <dgm:chPref val="3"/>
        </dgm:presLayoutVars>
      </dgm:prSet>
      <dgm:spPr/>
    </dgm:pt>
    <dgm:pt modelId="{F39E4303-E2A0-41C3-BB56-D649B7169109}" type="pres">
      <dgm:prSet presAssocID="{98FDA8ED-A9BB-4F93-A992-0D6924D5520E}" presName="hierChild2" presStyleCnt="0"/>
      <dgm:spPr/>
    </dgm:pt>
    <dgm:pt modelId="{97B07E36-E233-4570-B4F1-D8746E63F28E}" type="pres">
      <dgm:prSet presAssocID="{22CC807E-A123-4813-B32D-E8974A57F064}" presName="Name10" presStyleLbl="parChTrans1D2" presStyleIdx="2" presStyleCnt="3"/>
      <dgm:spPr/>
    </dgm:pt>
    <dgm:pt modelId="{B51E7DB1-CB36-489A-89C1-FAEBA8DEBE3A}" type="pres">
      <dgm:prSet presAssocID="{1832D5ED-C3F4-45F6-8143-1463AB185D69}" presName="hierRoot2" presStyleCnt="0"/>
      <dgm:spPr/>
    </dgm:pt>
    <dgm:pt modelId="{9F5245E5-9A88-415E-8521-A67134EF23A1}" type="pres">
      <dgm:prSet presAssocID="{1832D5ED-C3F4-45F6-8143-1463AB185D69}" presName="composite2" presStyleCnt="0"/>
      <dgm:spPr/>
    </dgm:pt>
    <dgm:pt modelId="{468A1EA9-62CC-426E-ADB9-B92F31C49BDD}" type="pres">
      <dgm:prSet presAssocID="{1832D5ED-C3F4-45F6-8143-1463AB185D69}" presName="background2" presStyleLbl="node2" presStyleIdx="2" presStyleCnt="3"/>
      <dgm:spPr/>
    </dgm:pt>
    <dgm:pt modelId="{608CF072-6CE9-4FEA-9542-051FA6AB6ED3}" type="pres">
      <dgm:prSet presAssocID="{1832D5ED-C3F4-45F6-8143-1463AB185D69}" presName="text2" presStyleLbl="fgAcc2" presStyleIdx="2" presStyleCnt="3">
        <dgm:presLayoutVars>
          <dgm:chPref val="3"/>
        </dgm:presLayoutVars>
      </dgm:prSet>
      <dgm:spPr/>
    </dgm:pt>
    <dgm:pt modelId="{DA9FF595-5639-4900-A397-DF1F9DA99C53}" type="pres">
      <dgm:prSet presAssocID="{1832D5ED-C3F4-45F6-8143-1463AB185D69}" presName="hierChild3" presStyleCnt="0"/>
      <dgm:spPr/>
    </dgm:pt>
  </dgm:ptLst>
  <dgm:cxnLst>
    <dgm:cxn modelId="{F83F6D02-754B-4EDC-A074-86E99545D146}" srcId="{E4076C30-355C-4E73-A22A-227CD4853528}" destId="{0AFB3DAB-27EB-455A-8094-635772FAB1D4}" srcOrd="0" destOrd="0" parTransId="{E2A7D187-94E4-4D4A-932A-DAF547352A2C}" sibTransId="{C7B1542D-899A-452A-9490-4FB51D1AD72B}"/>
    <dgm:cxn modelId="{A848B01E-423B-4311-B3CE-7611ACB6A9E1}" srcId="{98FDA8ED-A9BB-4F93-A992-0D6924D5520E}" destId="{1832D5ED-C3F4-45F6-8143-1463AB185D69}" srcOrd="0" destOrd="0" parTransId="{22CC807E-A123-4813-B32D-E8974A57F064}" sibTransId="{2B10B3AD-FA1E-4997-B5E3-7FC59C2A7BF6}"/>
    <dgm:cxn modelId="{E307E73C-E572-4408-A56A-DC4F34DA757E}" type="presOf" srcId="{DA666A38-560C-4118-B5AA-791133C4550D}" destId="{E902E536-C222-471D-9627-14B5FDA18C14}" srcOrd="0" destOrd="0" presId="urn:microsoft.com/office/officeart/2005/8/layout/hierarchy1"/>
    <dgm:cxn modelId="{91A2795E-638A-4F98-98BA-A16785D06B3D}" type="presOf" srcId="{9E9DECC3-1FCC-472E-9DCC-5300D25548C2}" destId="{7E66F655-0ADB-4658-B9CF-7106EFA79FC1}" srcOrd="0" destOrd="0" presId="urn:microsoft.com/office/officeart/2005/8/layout/hierarchy1"/>
    <dgm:cxn modelId="{1ED86066-4D80-4C3B-8595-A1962F17F757}" type="presOf" srcId="{27F8A5C2-AEE3-4CE5-80BB-6719E7DA286D}" destId="{CA9A5ACD-DB20-4913-9A62-FF34FC880900}" srcOrd="0" destOrd="0" presId="urn:microsoft.com/office/officeart/2005/8/layout/hierarchy1"/>
    <dgm:cxn modelId="{66139E46-10B7-4D01-AF09-58E56BF994C8}" srcId="{0AFB3DAB-27EB-455A-8094-635772FAB1D4}" destId="{B6B61369-F81F-4D50-988D-8B3BE7AC311F}" srcOrd="0" destOrd="0" parTransId="{7227002F-20BD-4B85-8136-CBC82315B38A}" sibTransId="{C3A2365F-DA29-44F9-8ABB-23B00F33A90F}"/>
    <dgm:cxn modelId="{46EAD26E-A726-4104-B174-A5449E476978}" type="presOf" srcId="{E4076C30-355C-4E73-A22A-227CD4853528}" destId="{3C9A048E-C2F8-47B0-8D0F-D8C036627CAF}" srcOrd="0" destOrd="0" presId="urn:microsoft.com/office/officeart/2005/8/layout/hierarchy1"/>
    <dgm:cxn modelId="{8E879955-6B37-4939-8BD7-09A5A0AA5A34}" type="presOf" srcId="{22CC807E-A123-4813-B32D-E8974A57F064}" destId="{97B07E36-E233-4570-B4F1-D8746E63F28E}" srcOrd="0" destOrd="0" presId="urn:microsoft.com/office/officeart/2005/8/layout/hierarchy1"/>
    <dgm:cxn modelId="{C0B6F57E-3910-407B-B62A-7FBC4F68C7D7}" type="presOf" srcId="{1832D5ED-C3F4-45F6-8143-1463AB185D69}" destId="{608CF072-6CE9-4FEA-9542-051FA6AB6ED3}" srcOrd="0" destOrd="0" presId="urn:microsoft.com/office/officeart/2005/8/layout/hierarchy1"/>
    <dgm:cxn modelId="{6AACF4A1-7347-4DC8-9CA4-F35D255C472A}" srcId="{E4076C30-355C-4E73-A22A-227CD4853528}" destId="{98FDA8ED-A9BB-4F93-A992-0D6924D5520E}" srcOrd="2" destOrd="0" parTransId="{F25EEA7A-B39F-4F2C-BB71-B0FA6713EED8}" sibTransId="{45A4B9B8-BC9C-407C-9058-E8E91477C837}"/>
    <dgm:cxn modelId="{BD98D7A4-D189-4D87-BA87-ADFD6CDC1B68}" srcId="{E4076C30-355C-4E73-A22A-227CD4853528}" destId="{27F8A5C2-AEE3-4CE5-80BB-6719E7DA286D}" srcOrd="1" destOrd="0" parTransId="{78C70EF2-5228-4FA2-9089-80041BB1E9CD}" sibTransId="{D92C3BF8-4DF4-48E4-86A2-410FFBA453CE}"/>
    <dgm:cxn modelId="{AAA4BAB9-33FC-4DBE-91D1-F7F0EDE8A07C}" srcId="{27F8A5C2-AEE3-4CE5-80BB-6719E7DA286D}" destId="{DA666A38-560C-4118-B5AA-791133C4550D}" srcOrd="0" destOrd="0" parTransId="{9E9DECC3-1FCC-472E-9DCC-5300D25548C2}" sibTransId="{ACEA12A9-2ADC-49AD-8F4E-A6FA8B1A2DC3}"/>
    <dgm:cxn modelId="{757ED4DE-1C2D-40EE-909E-7D763AC31A0F}" type="presOf" srcId="{7227002F-20BD-4B85-8136-CBC82315B38A}" destId="{6A078223-BB90-4F0B-8A8D-2DB451984C3F}" srcOrd="0" destOrd="0" presId="urn:microsoft.com/office/officeart/2005/8/layout/hierarchy1"/>
    <dgm:cxn modelId="{04D4EFF0-41EE-4FA4-B65F-2F07BAD1ACB8}" type="presOf" srcId="{B6B61369-F81F-4D50-988D-8B3BE7AC311F}" destId="{4A466B02-E4A0-46CF-85AC-DFBD6E70CDD2}" srcOrd="0" destOrd="0" presId="urn:microsoft.com/office/officeart/2005/8/layout/hierarchy1"/>
    <dgm:cxn modelId="{5074C6F5-53D5-4172-8ED5-BF587E3E4AB6}" type="presOf" srcId="{0AFB3DAB-27EB-455A-8094-635772FAB1D4}" destId="{A9BB078B-9882-4B5E-BF28-27492874425C}" srcOrd="0" destOrd="0" presId="urn:microsoft.com/office/officeart/2005/8/layout/hierarchy1"/>
    <dgm:cxn modelId="{ECCE31FB-9AE2-4304-A59D-F3882FAF9F7E}" type="presOf" srcId="{98FDA8ED-A9BB-4F93-A992-0D6924D5520E}" destId="{851C12CE-F418-49E3-90B9-F158FCACD487}" srcOrd="0" destOrd="0" presId="urn:microsoft.com/office/officeart/2005/8/layout/hierarchy1"/>
    <dgm:cxn modelId="{76D1A75E-BCA7-409A-BE5A-788C60EC6D72}" type="presParOf" srcId="{3C9A048E-C2F8-47B0-8D0F-D8C036627CAF}" destId="{BFB2B79F-0534-4946-8A1E-B4557C4E6EFB}" srcOrd="0" destOrd="0" presId="urn:microsoft.com/office/officeart/2005/8/layout/hierarchy1"/>
    <dgm:cxn modelId="{998FE6AC-39D0-4D52-881B-6007A90BA31B}" type="presParOf" srcId="{BFB2B79F-0534-4946-8A1E-B4557C4E6EFB}" destId="{25C3BCAA-A4AE-4C83-9A76-EAECC28B28AE}" srcOrd="0" destOrd="0" presId="urn:microsoft.com/office/officeart/2005/8/layout/hierarchy1"/>
    <dgm:cxn modelId="{FA10EB6E-7CE5-4B0C-A9A5-1B037C63D850}" type="presParOf" srcId="{25C3BCAA-A4AE-4C83-9A76-EAECC28B28AE}" destId="{78D53E76-DF38-4B62-A4B9-F8241BFB3AF3}" srcOrd="0" destOrd="0" presId="urn:microsoft.com/office/officeart/2005/8/layout/hierarchy1"/>
    <dgm:cxn modelId="{09878B25-DE7F-4B68-ABA2-CC06175CAC89}" type="presParOf" srcId="{25C3BCAA-A4AE-4C83-9A76-EAECC28B28AE}" destId="{A9BB078B-9882-4B5E-BF28-27492874425C}" srcOrd="1" destOrd="0" presId="urn:microsoft.com/office/officeart/2005/8/layout/hierarchy1"/>
    <dgm:cxn modelId="{F0B6D0E0-0EB8-4D9B-9513-1F2BE87DCA87}" type="presParOf" srcId="{BFB2B79F-0534-4946-8A1E-B4557C4E6EFB}" destId="{CF6D77EF-A6F3-4AA2-B111-662326150F4E}" srcOrd="1" destOrd="0" presId="urn:microsoft.com/office/officeart/2005/8/layout/hierarchy1"/>
    <dgm:cxn modelId="{4AA73528-6F21-4116-91A4-DA08B35A32FD}" type="presParOf" srcId="{CF6D77EF-A6F3-4AA2-B111-662326150F4E}" destId="{6A078223-BB90-4F0B-8A8D-2DB451984C3F}" srcOrd="0" destOrd="0" presId="urn:microsoft.com/office/officeart/2005/8/layout/hierarchy1"/>
    <dgm:cxn modelId="{21638B7F-B5AA-4C6F-AF5D-4FFC1CE46D41}" type="presParOf" srcId="{CF6D77EF-A6F3-4AA2-B111-662326150F4E}" destId="{7FAFD489-B584-46A3-96CF-E847DDC6680E}" srcOrd="1" destOrd="0" presId="urn:microsoft.com/office/officeart/2005/8/layout/hierarchy1"/>
    <dgm:cxn modelId="{B197827E-07D6-4D06-818D-98ACB9557F67}" type="presParOf" srcId="{7FAFD489-B584-46A3-96CF-E847DDC6680E}" destId="{3FAA17B3-A2B1-4774-9941-3D3C3C822391}" srcOrd="0" destOrd="0" presId="urn:microsoft.com/office/officeart/2005/8/layout/hierarchy1"/>
    <dgm:cxn modelId="{469227FE-DE39-4752-B7DB-07AFD903FC55}" type="presParOf" srcId="{3FAA17B3-A2B1-4774-9941-3D3C3C822391}" destId="{8F6C4550-783B-4987-AB6C-779D57A70B10}" srcOrd="0" destOrd="0" presId="urn:microsoft.com/office/officeart/2005/8/layout/hierarchy1"/>
    <dgm:cxn modelId="{56458083-32FA-4D9C-8BB2-7E67CC41906C}" type="presParOf" srcId="{3FAA17B3-A2B1-4774-9941-3D3C3C822391}" destId="{4A466B02-E4A0-46CF-85AC-DFBD6E70CDD2}" srcOrd="1" destOrd="0" presId="urn:microsoft.com/office/officeart/2005/8/layout/hierarchy1"/>
    <dgm:cxn modelId="{B38C533A-41D1-43D9-A98D-63339ECB0C76}" type="presParOf" srcId="{7FAFD489-B584-46A3-96CF-E847DDC6680E}" destId="{721DDDEF-CEDD-4DAB-ABD0-DCB9C4C0EDB2}" srcOrd="1" destOrd="0" presId="urn:microsoft.com/office/officeart/2005/8/layout/hierarchy1"/>
    <dgm:cxn modelId="{D59F0468-6BC8-4072-B2A8-9B5E99239DC4}" type="presParOf" srcId="{3C9A048E-C2F8-47B0-8D0F-D8C036627CAF}" destId="{5971257F-15FD-42FF-B7E1-90F0FC044E7F}" srcOrd="1" destOrd="0" presId="urn:microsoft.com/office/officeart/2005/8/layout/hierarchy1"/>
    <dgm:cxn modelId="{832B54A2-2A23-4E95-B00C-CBD9AC19B6C0}" type="presParOf" srcId="{5971257F-15FD-42FF-B7E1-90F0FC044E7F}" destId="{9EF4ED10-4832-4CFC-80B9-A387BBCB5075}" srcOrd="0" destOrd="0" presId="urn:microsoft.com/office/officeart/2005/8/layout/hierarchy1"/>
    <dgm:cxn modelId="{972D98C6-CE49-4499-AC2F-F02C6AB5DC59}" type="presParOf" srcId="{9EF4ED10-4832-4CFC-80B9-A387BBCB5075}" destId="{E958E5E9-8656-4E8C-ABB0-68C0721211CC}" srcOrd="0" destOrd="0" presId="urn:microsoft.com/office/officeart/2005/8/layout/hierarchy1"/>
    <dgm:cxn modelId="{53E54431-7A58-43E2-9FA0-DCDB21DA3DC8}" type="presParOf" srcId="{9EF4ED10-4832-4CFC-80B9-A387BBCB5075}" destId="{CA9A5ACD-DB20-4913-9A62-FF34FC880900}" srcOrd="1" destOrd="0" presId="urn:microsoft.com/office/officeart/2005/8/layout/hierarchy1"/>
    <dgm:cxn modelId="{5D94EF39-A87D-4B5D-8186-188C42BA8D2D}" type="presParOf" srcId="{5971257F-15FD-42FF-B7E1-90F0FC044E7F}" destId="{12D8851B-4981-4823-B111-20FED0B7C89A}" srcOrd="1" destOrd="0" presId="urn:microsoft.com/office/officeart/2005/8/layout/hierarchy1"/>
    <dgm:cxn modelId="{B1EF8CA2-3603-45E8-9CD1-7769AD8A0A4D}" type="presParOf" srcId="{12D8851B-4981-4823-B111-20FED0B7C89A}" destId="{7E66F655-0ADB-4658-B9CF-7106EFA79FC1}" srcOrd="0" destOrd="0" presId="urn:microsoft.com/office/officeart/2005/8/layout/hierarchy1"/>
    <dgm:cxn modelId="{D9A53765-532A-4F93-8ABF-8B1FDC88D28A}" type="presParOf" srcId="{12D8851B-4981-4823-B111-20FED0B7C89A}" destId="{48FA05B5-7B1B-46DA-B3FE-DB7CEEE7A64C}" srcOrd="1" destOrd="0" presId="urn:microsoft.com/office/officeart/2005/8/layout/hierarchy1"/>
    <dgm:cxn modelId="{E8222B8F-4064-4E75-85C7-0129BD66839A}" type="presParOf" srcId="{48FA05B5-7B1B-46DA-B3FE-DB7CEEE7A64C}" destId="{1BD27E00-0796-4454-B446-A7C68B84A4E9}" srcOrd="0" destOrd="0" presId="urn:microsoft.com/office/officeart/2005/8/layout/hierarchy1"/>
    <dgm:cxn modelId="{B7063D52-BBFA-4AED-BAF6-65C816A3D0F3}" type="presParOf" srcId="{1BD27E00-0796-4454-B446-A7C68B84A4E9}" destId="{D9BF0181-6810-4CEF-9885-2E55082FE9BB}" srcOrd="0" destOrd="0" presId="urn:microsoft.com/office/officeart/2005/8/layout/hierarchy1"/>
    <dgm:cxn modelId="{2AE9BE70-B192-42B1-88F3-DBCCD7555CB5}" type="presParOf" srcId="{1BD27E00-0796-4454-B446-A7C68B84A4E9}" destId="{E902E536-C222-471D-9627-14B5FDA18C14}" srcOrd="1" destOrd="0" presId="urn:microsoft.com/office/officeart/2005/8/layout/hierarchy1"/>
    <dgm:cxn modelId="{1BE9F630-CD18-4A73-847F-04AC0DA0A97E}" type="presParOf" srcId="{48FA05B5-7B1B-46DA-B3FE-DB7CEEE7A64C}" destId="{1F4AB5ED-4D0F-4566-AAF0-5BCEBFA07FA2}" srcOrd="1" destOrd="0" presId="urn:microsoft.com/office/officeart/2005/8/layout/hierarchy1"/>
    <dgm:cxn modelId="{134AF247-A616-4B32-A70E-D59428D01788}" type="presParOf" srcId="{3C9A048E-C2F8-47B0-8D0F-D8C036627CAF}" destId="{203FD534-6473-47B8-A70B-412607ECBF15}" srcOrd="2" destOrd="0" presId="urn:microsoft.com/office/officeart/2005/8/layout/hierarchy1"/>
    <dgm:cxn modelId="{3F216B08-23AA-49EC-BFE1-879163DA2086}" type="presParOf" srcId="{203FD534-6473-47B8-A70B-412607ECBF15}" destId="{EF7DA5E7-200E-46D8-9B81-DA5BB0FFA001}" srcOrd="0" destOrd="0" presId="urn:microsoft.com/office/officeart/2005/8/layout/hierarchy1"/>
    <dgm:cxn modelId="{FA930B46-E9A9-4AB6-A43B-6A5F332DE1F6}" type="presParOf" srcId="{EF7DA5E7-200E-46D8-9B81-DA5BB0FFA001}" destId="{C39B4100-BB04-4085-9786-1E7AB8F738D3}" srcOrd="0" destOrd="0" presId="urn:microsoft.com/office/officeart/2005/8/layout/hierarchy1"/>
    <dgm:cxn modelId="{C234E9FA-312E-4EF2-A061-BA2C0E86D7A5}" type="presParOf" srcId="{EF7DA5E7-200E-46D8-9B81-DA5BB0FFA001}" destId="{851C12CE-F418-49E3-90B9-F158FCACD487}" srcOrd="1" destOrd="0" presId="urn:microsoft.com/office/officeart/2005/8/layout/hierarchy1"/>
    <dgm:cxn modelId="{CA0AED51-465A-4A74-9603-FFE1D48BC86B}" type="presParOf" srcId="{203FD534-6473-47B8-A70B-412607ECBF15}" destId="{F39E4303-E2A0-41C3-BB56-D649B7169109}" srcOrd="1" destOrd="0" presId="urn:microsoft.com/office/officeart/2005/8/layout/hierarchy1"/>
    <dgm:cxn modelId="{5B208998-9521-4F1A-988B-2EFD328FE727}" type="presParOf" srcId="{F39E4303-E2A0-41C3-BB56-D649B7169109}" destId="{97B07E36-E233-4570-B4F1-D8746E63F28E}" srcOrd="0" destOrd="0" presId="urn:microsoft.com/office/officeart/2005/8/layout/hierarchy1"/>
    <dgm:cxn modelId="{E063D37C-B84F-4A25-B285-7520CA46007A}" type="presParOf" srcId="{F39E4303-E2A0-41C3-BB56-D649B7169109}" destId="{B51E7DB1-CB36-489A-89C1-FAEBA8DEBE3A}" srcOrd="1" destOrd="0" presId="urn:microsoft.com/office/officeart/2005/8/layout/hierarchy1"/>
    <dgm:cxn modelId="{FE3C8324-6AF6-41DD-A89B-8C61C870D2A5}" type="presParOf" srcId="{B51E7DB1-CB36-489A-89C1-FAEBA8DEBE3A}" destId="{9F5245E5-9A88-415E-8521-A67134EF23A1}" srcOrd="0" destOrd="0" presId="urn:microsoft.com/office/officeart/2005/8/layout/hierarchy1"/>
    <dgm:cxn modelId="{3ACEEE6A-18F8-4B39-A01A-902099653D06}" type="presParOf" srcId="{9F5245E5-9A88-415E-8521-A67134EF23A1}" destId="{468A1EA9-62CC-426E-ADB9-B92F31C49BDD}" srcOrd="0" destOrd="0" presId="urn:microsoft.com/office/officeart/2005/8/layout/hierarchy1"/>
    <dgm:cxn modelId="{212C1D4D-AAE4-469F-8E32-025E8EB3A352}" type="presParOf" srcId="{9F5245E5-9A88-415E-8521-A67134EF23A1}" destId="{608CF072-6CE9-4FEA-9542-051FA6AB6ED3}" srcOrd="1" destOrd="0" presId="urn:microsoft.com/office/officeart/2005/8/layout/hierarchy1"/>
    <dgm:cxn modelId="{7EBD4EF6-41D7-4F31-9BE8-24E73A3AF32D}" type="presParOf" srcId="{B51E7DB1-CB36-489A-89C1-FAEBA8DEBE3A}" destId="{DA9FF595-5639-4900-A397-DF1F9DA99C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B36E2EE-87F7-4624-9624-D19D1F5A636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B8846E2-43AE-4676-9734-3E3534CC5054}">
      <dgm:prSet custT="1"/>
      <dgm:spPr/>
      <dgm:t>
        <a:bodyPr/>
        <a:lstStyle/>
        <a:p>
          <a:pPr algn="just"/>
          <a:r>
            <a:rPr lang="en-US" sz="1400" dirty="0">
              <a:latin typeface="Arial" panose="020B0604020202020204" pitchFamily="34" charset="0"/>
              <a:cs typeface="Arial" panose="020B0604020202020204" pitchFamily="34" charset="0"/>
            </a:rPr>
            <a:t>Dietary supplements are products which aim to supplement the nutrition</a:t>
          </a:r>
        </a:p>
      </dgm:t>
    </dgm:pt>
    <dgm:pt modelId="{90C6FAAD-E07C-47C5-B5C2-DAC0344E9C83}" type="parTrans" cxnId="{D3992DE8-7E91-4A09-9EEC-12D140E212BC}">
      <dgm:prSet/>
      <dgm:spPr/>
      <dgm:t>
        <a:bodyPr/>
        <a:lstStyle/>
        <a:p>
          <a:endParaRPr lang="en-US">
            <a:latin typeface="Arial" panose="020B0604020202020204" pitchFamily="34" charset="0"/>
            <a:cs typeface="Arial" panose="020B0604020202020204" pitchFamily="34" charset="0"/>
          </a:endParaRPr>
        </a:p>
      </dgm:t>
    </dgm:pt>
    <dgm:pt modelId="{275C9E8B-D311-490A-992E-25F06F1D8FA3}" type="sibTrans" cxnId="{D3992DE8-7E91-4A09-9EEC-12D140E212BC}">
      <dgm:prSet/>
      <dgm:spPr/>
      <dgm:t>
        <a:bodyPr/>
        <a:lstStyle/>
        <a:p>
          <a:endParaRPr lang="en-US">
            <a:latin typeface="Arial" panose="020B0604020202020204" pitchFamily="34" charset="0"/>
            <a:cs typeface="Arial" panose="020B0604020202020204" pitchFamily="34" charset="0"/>
          </a:endParaRPr>
        </a:p>
      </dgm:t>
    </dgm:pt>
    <dgm:pt modelId="{555292C5-E5B4-4C41-A50F-6864D89EE501}">
      <dgm:prSet custT="1"/>
      <dgm:spPr/>
      <dgm:t>
        <a:bodyPr/>
        <a:lstStyle/>
        <a:p>
          <a:pPr algn="just"/>
          <a:r>
            <a:rPr lang="en-US" sz="1400" dirty="0">
              <a:latin typeface="Arial" panose="020B0604020202020204" pitchFamily="34" charset="0"/>
              <a:cs typeface="Arial" panose="020B0604020202020204" pitchFamily="34" charset="0"/>
            </a:rPr>
            <a:t>They are not medicines and they do not intend to treat, diagnose, mitigate,  prevent or cure diseases</a:t>
          </a:r>
        </a:p>
      </dgm:t>
    </dgm:pt>
    <dgm:pt modelId="{97B1F1CE-E19C-4BE9-B1B0-6DEA8ECBC671}" type="parTrans" cxnId="{B456B154-6CB5-477D-8F59-47DE461C5B96}">
      <dgm:prSet/>
      <dgm:spPr/>
      <dgm:t>
        <a:bodyPr/>
        <a:lstStyle/>
        <a:p>
          <a:endParaRPr lang="en-US">
            <a:latin typeface="Arial" panose="020B0604020202020204" pitchFamily="34" charset="0"/>
            <a:cs typeface="Arial" panose="020B0604020202020204" pitchFamily="34" charset="0"/>
          </a:endParaRPr>
        </a:p>
      </dgm:t>
    </dgm:pt>
    <dgm:pt modelId="{60E12E33-BB67-4C0A-A305-C54FC2345170}" type="sibTrans" cxnId="{B456B154-6CB5-477D-8F59-47DE461C5B96}">
      <dgm:prSet/>
      <dgm:spPr/>
      <dgm:t>
        <a:bodyPr/>
        <a:lstStyle/>
        <a:p>
          <a:endParaRPr lang="en-US">
            <a:latin typeface="Arial" panose="020B0604020202020204" pitchFamily="34" charset="0"/>
            <a:cs typeface="Arial" panose="020B0604020202020204" pitchFamily="34" charset="0"/>
          </a:endParaRPr>
        </a:p>
      </dgm:t>
    </dgm:pt>
    <dgm:pt modelId="{9EE39959-1B07-42EE-A696-F7827ADC7043}">
      <dgm:prSet custT="1"/>
      <dgm:spPr/>
      <dgm:t>
        <a:bodyPr/>
        <a:lstStyle/>
        <a:p>
          <a:pPr algn="just"/>
          <a:r>
            <a:rPr lang="en-US" sz="1400" dirty="0">
              <a:latin typeface="Arial" panose="020B0604020202020204" pitchFamily="34" charset="0"/>
              <a:cs typeface="Arial" panose="020B0604020202020204" pitchFamily="34" charset="0"/>
            </a:rPr>
            <a:t>FDA (Food &amp; Drug Administration) is the Federal agency which oversees both supplements and medicines</a:t>
          </a:r>
        </a:p>
      </dgm:t>
    </dgm:pt>
    <dgm:pt modelId="{B8B6814D-F940-4511-BF0A-FD7062A566FF}" type="parTrans" cxnId="{70CE9860-18DC-4CE2-8CCF-244E86C8D9E1}">
      <dgm:prSet/>
      <dgm:spPr/>
      <dgm:t>
        <a:bodyPr/>
        <a:lstStyle/>
        <a:p>
          <a:endParaRPr lang="en-US">
            <a:latin typeface="Arial" panose="020B0604020202020204" pitchFamily="34" charset="0"/>
            <a:cs typeface="Arial" panose="020B0604020202020204" pitchFamily="34" charset="0"/>
          </a:endParaRPr>
        </a:p>
      </dgm:t>
    </dgm:pt>
    <dgm:pt modelId="{FB7BAC7C-3FE6-45B8-ADEC-ABB0F82D23C0}" type="sibTrans" cxnId="{70CE9860-18DC-4CE2-8CCF-244E86C8D9E1}">
      <dgm:prSet/>
      <dgm:spPr/>
      <dgm:t>
        <a:bodyPr/>
        <a:lstStyle/>
        <a:p>
          <a:endParaRPr lang="en-US">
            <a:latin typeface="Arial" panose="020B0604020202020204" pitchFamily="34" charset="0"/>
            <a:cs typeface="Arial" panose="020B0604020202020204" pitchFamily="34" charset="0"/>
          </a:endParaRPr>
        </a:p>
      </dgm:t>
    </dgm:pt>
    <dgm:pt modelId="{3714F7B3-3BD3-4ECC-BE78-3F4545517FF4}">
      <dgm:prSet custT="1"/>
      <dgm:spPr/>
      <dgm:t>
        <a:bodyPr/>
        <a:lstStyle/>
        <a:p>
          <a:pPr algn="just"/>
          <a:r>
            <a:rPr lang="en-US" sz="1400" dirty="0">
              <a:latin typeface="Arial" panose="020B0604020202020204" pitchFamily="34" charset="0"/>
              <a:cs typeface="Arial" panose="020B0604020202020204" pitchFamily="34" charset="0"/>
            </a:rPr>
            <a:t>The FDA regulations for dietary supplements are different from those for prescription or OTC</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Over The Counter) medicines</a:t>
          </a:r>
        </a:p>
      </dgm:t>
    </dgm:pt>
    <dgm:pt modelId="{982BCE24-AFD3-414E-8DCF-5FE577E524E6}" type="parTrans" cxnId="{C7C1EE4B-91F3-441F-833C-9B49C3ECD084}">
      <dgm:prSet/>
      <dgm:spPr/>
      <dgm:t>
        <a:bodyPr/>
        <a:lstStyle/>
        <a:p>
          <a:endParaRPr lang="en-US">
            <a:latin typeface="Arial" panose="020B0604020202020204" pitchFamily="34" charset="0"/>
            <a:cs typeface="Arial" panose="020B0604020202020204" pitchFamily="34" charset="0"/>
          </a:endParaRPr>
        </a:p>
      </dgm:t>
    </dgm:pt>
    <dgm:pt modelId="{E328A7F6-083F-4832-8DE1-F4F39A180BD5}" type="sibTrans" cxnId="{C7C1EE4B-91F3-441F-833C-9B49C3ECD084}">
      <dgm:prSet/>
      <dgm:spPr/>
      <dgm:t>
        <a:bodyPr/>
        <a:lstStyle/>
        <a:p>
          <a:endParaRPr lang="en-US">
            <a:latin typeface="Arial" panose="020B0604020202020204" pitchFamily="34" charset="0"/>
            <a:cs typeface="Arial" panose="020B0604020202020204" pitchFamily="34" charset="0"/>
          </a:endParaRPr>
        </a:p>
      </dgm:t>
    </dgm:pt>
    <dgm:pt modelId="{34B0F262-8A83-479B-9930-71B10E7FBDA1}">
      <dgm:prSet custT="1"/>
      <dgm:spPr/>
      <dgm:t>
        <a:bodyPr/>
        <a:lstStyle/>
        <a:p>
          <a:pPr algn="just"/>
          <a:r>
            <a:rPr lang="en-US" sz="1400" dirty="0">
              <a:latin typeface="Arial" panose="020B0604020202020204" pitchFamily="34" charset="0"/>
              <a:cs typeface="Arial" panose="020B0604020202020204" pitchFamily="34" charset="0"/>
            </a:rPr>
            <a:t>Respectively, EMA (European Medicine Agency) is the Europe regulator and EOF the Greek one</a:t>
          </a:r>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However, they are only responsible for medicines</a:t>
          </a:r>
          <a:endParaRPr lang="el-GR" sz="1400" dirty="0">
            <a:latin typeface="Arial" panose="020B0604020202020204" pitchFamily="34" charset="0"/>
            <a:cs typeface="Arial" panose="020B0604020202020204" pitchFamily="34" charset="0"/>
          </a:endParaRPr>
        </a:p>
      </dgm:t>
    </dgm:pt>
    <dgm:pt modelId="{9E48ACCF-9653-487A-9807-C1F0C4A6A72C}" type="parTrans" cxnId="{7CE8E816-5DB9-4A63-9DEB-0C648D8E0FB0}">
      <dgm:prSet/>
      <dgm:spPr/>
      <dgm:t>
        <a:bodyPr/>
        <a:lstStyle/>
        <a:p>
          <a:endParaRPr lang="el-GR">
            <a:latin typeface="Arial" panose="020B0604020202020204" pitchFamily="34" charset="0"/>
            <a:cs typeface="Arial" panose="020B0604020202020204" pitchFamily="34" charset="0"/>
          </a:endParaRPr>
        </a:p>
      </dgm:t>
    </dgm:pt>
    <dgm:pt modelId="{97A76D86-9EF5-48B3-A3C1-C09321C0D4D5}" type="sibTrans" cxnId="{7CE8E816-5DB9-4A63-9DEB-0C648D8E0FB0}">
      <dgm:prSet/>
      <dgm:spPr/>
      <dgm:t>
        <a:bodyPr/>
        <a:lstStyle/>
        <a:p>
          <a:endParaRPr lang="el-GR">
            <a:latin typeface="Arial" panose="020B0604020202020204" pitchFamily="34" charset="0"/>
            <a:cs typeface="Arial" panose="020B0604020202020204" pitchFamily="34" charset="0"/>
          </a:endParaRPr>
        </a:p>
      </dgm:t>
    </dgm:pt>
    <dgm:pt modelId="{F6B78CCD-BAED-4924-B951-BE8274FCB896}">
      <dgm:prSet custT="1"/>
      <dgm:spPr/>
      <dgm:t>
        <a:bodyPr/>
        <a:lstStyle/>
        <a:p>
          <a:pPr algn="just"/>
          <a:r>
            <a:rPr lang="en-US" sz="1300" dirty="0">
              <a:latin typeface="Arial" panose="020B0604020202020204" pitchFamily="34" charset="0"/>
              <a:cs typeface="Arial" panose="020B0604020202020204" pitchFamily="34" charset="0"/>
            </a:rPr>
            <a:t>EOF and EMA </a:t>
          </a:r>
          <a:r>
            <a:rPr lang="en-US" sz="1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not responsible for </a:t>
          </a:r>
          <a:r>
            <a:rPr lang="en-US" sz="1300" dirty="0">
              <a:latin typeface="Arial" panose="020B0604020202020204" pitchFamily="34" charset="0"/>
              <a:cs typeface="Arial" panose="020B0604020202020204" pitchFamily="34" charset="0"/>
            </a:rPr>
            <a:t>dietary supplements</a:t>
          </a:r>
          <a:r>
            <a:rPr lang="el-GR" sz="1300"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In Europe, dietary supplements are registered in the “foods” category and only EFSA                European Food Safety Authority, is concerned with them under a very lenient regime with no substantial limitations</a:t>
          </a:r>
          <a:endParaRPr lang="el-GR" sz="1300" dirty="0">
            <a:latin typeface="Arial" panose="020B0604020202020204" pitchFamily="34" charset="0"/>
            <a:cs typeface="Arial" panose="020B0604020202020204" pitchFamily="34" charset="0"/>
          </a:endParaRPr>
        </a:p>
      </dgm:t>
    </dgm:pt>
    <dgm:pt modelId="{422A5125-3270-434E-845D-75156FEBA8E7}" type="parTrans" cxnId="{D8A7B693-001C-49A7-A7AC-162BB0272F97}">
      <dgm:prSet/>
      <dgm:spPr/>
      <dgm:t>
        <a:bodyPr/>
        <a:lstStyle/>
        <a:p>
          <a:endParaRPr lang="el-GR">
            <a:latin typeface="Arial" panose="020B0604020202020204" pitchFamily="34" charset="0"/>
            <a:cs typeface="Arial" panose="020B0604020202020204" pitchFamily="34" charset="0"/>
          </a:endParaRPr>
        </a:p>
      </dgm:t>
    </dgm:pt>
    <dgm:pt modelId="{6EE1E39D-7339-44B8-A094-088D9A9FECC3}" type="sibTrans" cxnId="{D8A7B693-001C-49A7-A7AC-162BB0272F97}">
      <dgm:prSet/>
      <dgm:spPr/>
      <dgm:t>
        <a:bodyPr/>
        <a:lstStyle/>
        <a:p>
          <a:endParaRPr lang="el-GR">
            <a:latin typeface="Arial" panose="020B0604020202020204" pitchFamily="34" charset="0"/>
            <a:cs typeface="Arial" panose="020B0604020202020204" pitchFamily="34" charset="0"/>
          </a:endParaRPr>
        </a:p>
      </dgm:t>
    </dgm:pt>
    <dgm:pt modelId="{A9CB4057-ABE8-49AF-8175-150E72E76546}" type="pres">
      <dgm:prSet presAssocID="{BB36E2EE-87F7-4624-9624-D19D1F5A636C}" presName="linear" presStyleCnt="0">
        <dgm:presLayoutVars>
          <dgm:animLvl val="lvl"/>
          <dgm:resizeHandles val="exact"/>
        </dgm:presLayoutVars>
      </dgm:prSet>
      <dgm:spPr/>
    </dgm:pt>
    <dgm:pt modelId="{9B9255E8-1079-488C-A90B-1700145468B5}" type="pres">
      <dgm:prSet presAssocID="{EB8846E2-43AE-4676-9734-3E3534CC5054}" presName="parentText" presStyleLbl="node1" presStyleIdx="0" presStyleCnt="6">
        <dgm:presLayoutVars>
          <dgm:chMax val="0"/>
          <dgm:bulletEnabled val="1"/>
        </dgm:presLayoutVars>
      </dgm:prSet>
      <dgm:spPr/>
    </dgm:pt>
    <dgm:pt modelId="{8F92153B-5389-4C19-9123-A42320BC5033}" type="pres">
      <dgm:prSet presAssocID="{275C9E8B-D311-490A-992E-25F06F1D8FA3}" presName="spacer" presStyleCnt="0"/>
      <dgm:spPr/>
    </dgm:pt>
    <dgm:pt modelId="{CEDBD23E-824F-4AE8-8DA3-D13F4EA7E435}" type="pres">
      <dgm:prSet presAssocID="{555292C5-E5B4-4C41-A50F-6864D89EE501}" presName="parentText" presStyleLbl="node1" presStyleIdx="1" presStyleCnt="6">
        <dgm:presLayoutVars>
          <dgm:chMax val="0"/>
          <dgm:bulletEnabled val="1"/>
        </dgm:presLayoutVars>
      </dgm:prSet>
      <dgm:spPr/>
    </dgm:pt>
    <dgm:pt modelId="{56DD21B2-98F9-4B51-8CF1-89FE49F36B52}" type="pres">
      <dgm:prSet presAssocID="{60E12E33-BB67-4C0A-A305-C54FC2345170}" presName="spacer" presStyleCnt="0"/>
      <dgm:spPr/>
    </dgm:pt>
    <dgm:pt modelId="{54F4B0F4-3F3E-483D-96CA-78F733C4522A}" type="pres">
      <dgm:prSet presAssocID="{9EE39959-1B07-42EE-A696-F7827ADC7043}" presName="parentText" presStyleLbl="node1" presStyleIdx="2" presStyleCnt="6">
        <dgm:presLayoutVars>
          <dgm:chMax val="0"/>
          <dgm:bulletEnabled val="1"/>
        </dgm:presLayoutVars>
      </dgm:prSet>
      <dgm:spPr/>
    </dgm:pt>
    <dgm:pt modelId="{99B6C004-87E1-4C37-96CD-6310D79ECD7F}" type="pres">
      <dgm:prSet presAssocID="{FB7BAC7C-3FE6-45B8-ADEC-ABB0F82D23C0}" presName="spacer" presStyleCnt="0"/>
      <dgm:spPr/>
    </dgm:pt>
    <dgm:pt modelId="{08A7BB6C-2183-465F-9584-66AD290CAFD9}" type="pres">
      <dgm:prSet presAssocID="{3714F7B3-3BD3-4ECC-BE78-3F4545517FF4}" presName="parentText" presStyleLbl="node1" presStyleIdx="3" presStyleCnt="6">
        <dgm:presLayoutVars>
          <dgm:chMax val="0"/>
          <dgm:bulletEnabled val="1"/>
        </dgm:presLayoutVars>
      </dgm:prSet>
      <dgm:spPr/>
    </dgm:pt>
    <dgm:pt modelId="{87FBB9E3-6EB0-4979-87B1-8AB04F56CCA1}" type="pres">
      <dgm:prSet presAssocID="{E328A7F6-083F-4832-8DE1-F4F39A180BD5}" presName="spacer" presStyleCnt="0"/>
      <dgm:spPr/>
    </dgm:pt>
    <dgm:pt modelId="{5E4603F8-506B-4EB5-BF96-99BFDC035E68}" type="pres">
      <dgm:prSet presAssocID="{34B0F262-8A83-479B-9930-71B10E7FBDA1}" presName="parentText" presStyleLbl="node1" presStyleIdx="4" presStyleCnt="6">
        <dgm:presLayoutVars>
          <dgm:chMax val="0"/>
          <dgm:bulletEnabled val="1"/>
        </dgm:presLayoutVars>
      </dgm:prSet>
      <dgm:spPr/>
    </dgm:pt>
    <dgm:pt modelId="{FE10B0B5-2EA7-49FC-8125-73A8F7C898B3}" type="pres">
      <dgm:prSet presAssocID="{97A76D86-9EF5-48B3-A3C1-C09321C0D4D5}" presName="spacer" presStyleCnt="0"/>
      <dgm:spPr/>
    </dgm:pt>
    <dgm:pt modelId="{B03D633A-6C55-4DE5-9E0F-F5244ED748BB}" type="pres">
      <dgm:prSet presAssocID="{F6B78CCD-BAED-4924-B951-BE8274FCB896}" presName="parentText" presStyleLbl="node1" presStyleIdx="5" presStyleCnt="6">
        <dgm:presLayoutVars>
          <dgm:chMax val="0"/>
          <dgm:bulletEnabled val="1"/>
        </dgm:presLayoutVars>
      </dgm:prSet>
      <dgm:spPr/>
    </dgm:pt>
  </dgm:ptLst>
  <dgm:cxnLst>
    <dgm:cxn modelId="{04FCFA00-3F5B-49FA-B736-0E82E99E1CD9}" type="presOf" srcId="{EB8846E2-43AE-4676-9734-3E3534CC5054}" destId="{9B9255E8-1079-488C-A90B-1700145468B5}" srcOrd="0" destOrd="0" presId="urn:microsoft.com/office/officeart/2005/8/layout/vList2"/>
    <dgm:cxn modelId="{1AC1880B-80C8-45BC-B441-1DEF0111F06E}" type="presOf" srcId="{3714F7B3-3BD3-4ECC-BE78-3F4545517FF4}" destId="{08A7BB6C-2183-465F-9584-66AD290CAFD9}" srcOrd="0" destOrd="0" presId="urn:microsoft.com/office/officeart/2005/8/layout/vList2"/>
    <dgm:cxn modelId="{7CE8E816-5DB9-4A63-9DEB-0C648D8E0FB0}" srcId="{BB36E2EE-87F7-4624-9624-D19D1F5A636C}" destId="{34B0F262-8A83-479B-9930-71B10E7FBDA1}" srcOrd="4" destOrd="0" parTransId="{9E48ACCF-9653-487A-9807-C1F0C4A6A72C}" sibTransId="{97A76D86-9EF5-48B3-A3C1-C09321C0D4D5}"/>
    <dgm:cxn modelId="{C6CBA927-70C5-4B93-A717-D8D04D009F52}" type="presOf" srcId="{555292C5-E5B4-4C41-A50F-6864D89EE501}" destId="{CEDBD23E-824F-4AE8-8DA3-D13F4EA7E435}" srcOrd="0" destOrd="0" presId="urn:microsoft.com/office/officeart/2005/8/layout/vList2"/>
    <dgm:cxn modelId="{70CE9860-18DC-4CE2-8CCF-244E86C8D9E1}" srcId="{BB36E2EE-87F7-4624-9624-D19D1F5A636C}" destId="{9EE39959-1B07-42EE-A696-F7827ADC7043}" srcOrd="2" destOrd="0" parTransId="{B8B6814D-F940-4511-BF0A-FD7062A566FF}" sibTransId="{FB7BAC7C-3FE6-45B8-ADEC-ABB0F82D23C0}"/>
    <dgm:cxn modelId="{C7C1EE4B-91F3-441F-833C-9B49C3ECD084}" srcId="{BB36E2EE-87F7-4624-9624-D19D1F5A636C}" destId="{3714F7B3-3BD3-4ECC-BE78-3F4545517FF4}" srcOrd="3" destOrd="0" parTransId="{982BCE24-AFD3-414E-8DCF-5FE577E524E6}" sibTransId="{E328A7F6-083F-4832-8DE1-F4F39A180BD5}"/>
    <dgm:cxn modelId="{B456B154-6CB5-477D-8F59-47DE461C5B96}" srcId="{BB36E2EE-87F7-4624-9624-D19D1F5A636C}" destId="{555292C5-E5B4-4C41-A50F-6864D89EE501}" srcOrd="1" destOrd="0" parTransId="{97B1F1CE-E19C-4BE9-B1B0-6DEA8ECBC671}" sibTransId="{60E12E33-BB67-4C0A-A305-C54FC2345170}"/>
    <dgm:cxn modelId="{D8A7B693-001C-49A7-A7AC-162BB0272F97}" srcId="{BB36E2EE-87F7-4624-9624-D19D1F5A636C}" destId="{F6B78CCD-BAED-4924-B951-BE8274FCB896}" srcOrd="5" destOrd="0" parTransId="{422A5125-3270-434E-845D-75156FEBA8E7}" sibTransId="{6EE1E39D-7339-44B8-A094-088D9A9FECC3}"/>
    <dgm:cxn modelId="{8DB081BE-A52C-4042-A5E1-F65B20A2E3AF}" type="presOf" srcId="{BB36E2EE-87F7-4624-9624-D19D1F5A636C}" destId="{A9CB4057-ABE8-49AF-8175-150E72E76546}" srcOrd="0" destOrd="0" presId="urn:microsoft.com/office/officeart/2005/8/layout/vList2"/>
    <dgm:cxn modelId="{56F2ADCC-4B27-4AE9-BFE7-721292B849B3}" type="presOf" srcId="{F6B78CCD-BAED-4924-B951-BE8274FCB896}" destId="{B03D633A-6C55-4DE5-9E0F-F5244ED748BB}" srcOrd="0" destOrd="0" presId="urn:microsoft.com/office/officeart/2005/8/layout/vList2"/>
    <dgm:cxn modelId="{850199DD-BFE2-4238-B878-EBFAF1B8E049}" type="presOf" srcId="{34B0F262-8A83-479B-9930-71B10E7FBDA1}" destId="{5E4603F8-506B-4EB5-BF96-99BFDC035E68}" srcOrd="0" destOrd="0" presId="urn:microsoft.com/office/officeart/2005/8/layout/vList2"/>
    <dgm:cxn modelId="{D3992DE8-7E91-4A09-9EEC-12D140E212BC}" srcId="{BB36E2EE-87F7-4624-9624-D19D1F5A636C}" destId="{EB8846E2-43AE-4676-9734-3E3534CC5054}" srcOrd="0" destOrd="0" parTransId="{90C6FAAD-E07C-47C5-B5C2-DAC0344E9C83}" sibTransId="{275C9E8B-D311-490A-992E-25F06F1D8FA3}"/>
    <dgm:cxn modelId="{2E0246F8-0E24-4D10-8CA3-A13A1454990E}" type="presOf" srcId="{9EE39959-1B07-42EE-A696-F7827ADC7043}" destId="{54F4B0F4-3F3E-483D-96CA-78F733C4522A}" srcOrd="0" destOrd="0" presId="urn:microsoft.com/office/officeart/2005/8/layout/vList2"/>
    <dgm:cxn modelId="{8A54250A-ACE0-4FBB-87C7-236CEFE994D9}" type="presParOf" srcId="{A9CB4057-ABE8-49AF-8175-150E72E76546}" destId="{9B9255E8-1079-488C-A90B-1700145468B5}" srcOrd="0" destOrd="0" presId="urn:microsoft.com/office/officeart/2005/8/layout/vList2"/>
    <dgm:cxn modelId="{81B8BE93-ED06-445F-A5FD-F807CFDF7ABB}" type="presParOf" srcId="{A9CB4057-ABE8-49AF-8175-150E72E76546}" destId="{8F92153B-5389-4C19-9123-A42320BC5033}" srcOrd="1" destOrd="0" presId="urn:microsoft.com/office/officeart/2005/8/layout/vList2"/>
    <dgm:cxn modelId="{80A8498A-859E-4207-92A5-3B9C7FF2094B}" type="presParOf" srcId="{A9CB4057-ABE8-49AF-8175-150E72E76546}" destId="{CEDBD23E-824F-4AE8-8DA3-D13F4EA7E435}" srcOrd="2" destOrd="0" presId="urn:microsoft.com/office/officeart/2005/8/layout/vList2"/>
    <dgm:cxn modelId="{2AF0BA50-218D-48FE-A5DA-51690F5D26BB}" type="presParOf" srcId="{A9CB4057-ABE8-49AF-8175-150E72E76546}" destId="{56DD21B2-98F9-4B51-8CF1-89FE49F36B52}" srcOrd="3" destOrd="0" presId="urn:microsoft.com/office/officeart/2005/8/layout/vList2"/>
    <dgm:cxn modelId="{1990CC78-4262-4D3B-BA5D-5CCBC2521A83}" type="presParOf" srcId="{A9CB4057-ABE8-49AF-8175-150E72E76546}" destId="{54F4B0F4-3F3E-483D-96CA-78F733C4522A}" srcOrd="4" destOrd="0" presId="urn:microsoft.com/office/officeart/2005/8/layout/vList2"/>
    <dgm:cxn modelId="{4B143C28-F100-4E8C-9A4E-863A4A58AA59}" type="presParOf" srcId="{A9CB4057-ABE8-49AF-8175-150E72E76546}" destId="{99B6C004-87E1-4C37-96CD-6310D79ECD7F}" srcOrd="5" destOrd="0" presId="urn:microsoft.com/office/officeart/2005/8/layout/vList2"/>
    <dgm:cxn modelId="{A3ED7A25-617B-42ED-A2CA-FC0CA2DEB7C1}" type="presParOf" srcId="{A9CB4057-ABE8-49AF-8175-150E72E76546}" destId="{08A7BB6C-2183-465F-9584-66AD290CAFD9}" srcOrd="6" destOrd="0" presId="urn:microsoft.com/office/officeart/2005/8/layout/vList2"/>
    <dgm:cxn modelId="{53DAA39C-9A3B-4B46-86D9-274C754824C1}" type="presParOf" srcId="{A9CB4057-ABE8-49AF-8175-150E72E76546}" destId="{87FBB9E3-6EB0-4979-87B1-8AB04F56CCA1}" srcOrd="7" destOrd="0" presId="urn:microsoft.com/office/officeart/2005/8/layout/vList2"/>
    <dgm:cxn modelId="{3A5796C7-5790-4A4B-8BAE-70F2A0CCD865}" type="presParOf" srcId="{A9CB4057-ABE8-49AF-8175-150E72E76546}" destId="{5E4603F8-506B-4EB5-BF96-99BFDC035E68}" srcOrd="8" destOrd="0" presId="urn:microsoft.com/office/officeart/2005/8/layout/vList2"/>
    <dgm:cxn modelId="{F98BD20E-0D43-4191-A060-90D1B99BFE07}" type="presParOf" srcId="{A9CB4057-ABE8-49AF-8175-150E72E76546}" destId="{FE10B0B5-2EA7-49FC-8125-73A8F7C898B3}" srcOrd="9" destOrd="0" presId="urn:microsoft.com/office/officeart/2005/8/layout/vList2"/>
    <dgm:cxn modelId="{1DCC2EDA-7CD8-4403-9F5D-DAF61F348580}" type="presParOf" srcId="{A9CB4057-ABE8-49AF-8175-150E72E76546}" destId="{B03D633A-6C55-4DE5-9E0F-F5244ED748B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A5F357-4FDB-42ED-91C2-9D50770D76B4}" type="doc">
      <dgm:prSet loTypeId="urn:microsoft.com/office/officeart/2005/8/layout/vProcess5" loCatId="process" qsTypeId="urn:microsoft.com/office/officeart/2005/8/quickstyle/3d1" qsCatId="3D" csTypeId="urn:microsoft.com/office/officeart/2005/8/colors/accent0_3" csCatId="mainScheme" phldr="1"/>
      <dgm:spPr/>
      <dgm:t>
        <a:bodyPr/>
        <a:lstStyle/>
        <a:p>
          <a:endParaRPr lang="en-US"/>
        </a:p>
      </dgm:t>
    </dgm:pt>
    <dgm:pt modelId="{2EA5C053-C965-4588-8D34-0F90A57CCEC8}">
      <dgm:prSet custT="1"/>
      <dgm:spPr/>
      <dgm:t>
        <a:bodyPr/>
        <a:lstStyle/>
        <a:p>
          <a:pPr algn="just"/>
          <a:r>
            <a:rPr lang="el-GR" sz="1200" dirty="0">
              <a:latin typeface="Calibri" panose="020F0502020204030204" pitchFamily="34" charset="0"/>
              <a:cs typeface="Calibri" panose="020F0502020204030204" pitchFamily="34" charset="0"/>
            </a:rPr>
            <a:t>4. </a:t>
          </a:r>
          <a:r>
            <a:rPr lang="en-US" sz="1200" dirty="0">
              <a:latin typeface="Calibri" panose="020F0502020204030204" pitchFamily="34" charset="0"/>
              <a:cs typeface="Calibri" panose="020F0502020204030204" pitchFamily="34" charset="0"/>
            </a:rPr>
            <a:t>Whoever manufactures, extracts, saves, traffics,</a:t>
          </a:r>
          <a:r>
            <a:rPr lang="el-GR"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trades, gets supplies, </a:t>
          </a:r>
          <a:r>
            <a:rPr lang="en-US" sz="1200" b="0" dirty="0">
              <a:latin typeface="Calibri" panose="020F0502020204030204" pitchFamily="34" charset="0"/>
              <a:cs typeface="Calibri" panose="020F0502020204030204" pitchFamily="34" charset="0"/>
            </a:rPr>
            <a:t>supplies natural or chemical or biological or biotechnological material or applies a prohibited method (from the mutual decision/degree of article 128</a:t>
          </a:r>
          <a:r>
            <a:rPr lang="el-GR" sz="1200" b="0" dirty="0">
              <a:latin typeface="Calibri" panose="020F0502020204030204" pitchFamily="34" charset="0"/>
              <a:cs typeface="Calibri" panose="020F0502020204030204" pitchFamily="34" charset="0"/>
            </a:rPr>
            <a:t>Γ’</a:t>
          </a:r>
          <a:r>
            <a:rPr lang="en-US" sz="1200" b="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or gets involved in any way on the aforementioned </a:t>
          </a:r>
          <a:r>
            <a:rPr lang="en-US" sz="1200" b="0" dirty="0">
              <a:latin typeface="Calibri" panose="020F0502020204030204" pitchFamily="34" charset="0"/>
              <a:cs typeface="Calibri" panose="020F0502020204030204" pitchFamily="34" charset="0"/>
            </a:rPr>
            <a:t>with the intention to enhance his/her athletic capability, performance, during an athletic event or beforehand, gets sanctioned according to paragraph 1., except for the case when such a violation is not sentenced in a more severe manner by another degree</a:t>
          </a:r>
          <a:r>
            <a:rPr lang="el-GR"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If the accused has proceeded to his wrongdoings inside the sport facilities, with the intention to administer prohibited substances or apply prohibited methods on minors and on minor athletes</a:t>
          </a:r>
          <a:r>
            <a:rPr lang="el-GR"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the sanctions are similar of the ones in Paragraph 3</a:t>
          </a:r>
          <a:r>
            <a:rPr lang="el-GR" sz="1200" dirty="0">
              <a:latin typeface="Calibri" panose="020F0502020204030204" pitchFamily="34" charset="0"/>
              <a:cs typeface="Calibri" panose="020F0502020204030204" pitchFamily="34" charset="0"/>
            </a:rPr>
            <a:t>.</a:t>
          </a:r>
          <a:endParaRPr lang="en-US" sz="1200" dirty="0">
            <a:latin typeface="Arial" panose="020B0604020202020204" pitchFamily="34" charset="0"/>
            <a:cs typeface="Arial" panose="020B0604020202020204" pitchFamily="34" charset="0"/>
          </a:endParaRPr>
        </a:p>
      </dgm:t>
    </dgm:pt>
    <dgm:pt modelId="{61FC6ABB-F5F4-4F0D-A865-CC7BAD441FC3}" type="parTrans" cxnId="{9A3DCE2F-DB84-45F0-9FED-5B95D0A0BC04}">
      <dgm:prSet/>
      <dgm:spPr/>
      <dgm:t>
        <a:bodyPr/>
        <a:lstStyle/>
        <a:p>
          <a:endParaRPr lang="en-US"/>
        </a:p>
      </dgm:t>
    </dgm:pt>
    <dgm:pt modelId="{68DB92F0-D100-487E-BA06-589B0B4EB7D5}" type="sibTrans" cxnId="{9A3DCE2F-DB84-45F0-9FED-5B95D0A0BC04}">
      <dgm:prSet/>
      <dgm:spPr/>
      <dgm:t>
        <a:bodyPr/>
        <a:lstStyle/>
        <a:p>
          <a:endParaRPr lang="en-US"/>
        </a:p>
      </dgm:t>
    </dgm:pt>
    <dgm:pt modelId="{324C7C5C-D8F3-4EC6-B10E-E1584290E4DF}">
      <dgm:prSet custT="1"/>
      <dgm:spPr/>
      <dgm:t>
        <a:bodyPr/>
        <a:lstStyle/>
        <a:p>
          <a:pPr algn="just"/>
          <a:r>
            <a:rPr lang="el-GR" sz="1200" dirty="0">
              <a:latin typeface="Calibri" panose="020F0502020204030204" pitchFamily="34" charset="0"/>
              <a:cs typeface="Calibri" panose="020F0502020204030204" pitchFamily="34" charset="0"/>
            </a:rPr>
            <a:t>5. </a:t>
          </a:r>
          <a:r>
            <a:rPr lang="en-US" sz="1200" dirty="0">
              <a:latin typeface="Calibri" panose="020F0502020204030204" pitchFamily="34" charset="0"/>
              <a:cs typeface="Calibri" panose="020F0502020204030204" pitchFamily="34" charset="0"/>
            </a:rPr>
            <a:t>Apart from the aforementioned sanctions, an order for the confiscation and destruction of the prohibited substances is ruled.</a:t>
          </a:r>
          <a:endParaRPr lang="en-US" sz="1200" dirty="0">
            <a:latin typeface="Arial" panose="020B0604020202020204" pitchFamily="34" charset="0"/>
            <a:cs typeface="Arial" panose="020B0604020202020204" pitchFamily="34" charset="0"/>
          </a:endParaRPr>
        </a:p>
      </dgm:t>
    </dgm:pt>
    <dgm:pt modelId="{13B7D136-6CBF-444A-8FE9-A35B67F08DD4}" type="parTrans" cxnId="{5606BA4C-59A6-42E7-9BA5-732D5FE534BE}">
      <dgm:prSet/>
      <dgm:spPr/>
      <dgm:t>
        <a:bodyPr/>
        <a:lstStyle/>
        <a:p>
          <a:endParaRPr lang="en-US"/>
        </a:p>
      </dgm:t>
    </dgm:pt>
    <dgm:pt modelId="{D9AAE8E5-1B30-480F-A73F-7FC85A1D05F0}" type="sibTrans" cxnId="{5606BA4C-59A6-42E7-9BA5-732D5FE534BE}">
      <dgm:prSet/>
      <dgm:spPr/>
      <dgm:t>
        <a:bodyPr/>
        <a:lstStyle/>
        <a:p>
          <a:endParaRPr lang="en-US"/>
        </a:p>
      </dgm:t>
    </dgm:pt>
    <dgm:pt modelId="{0A6C47F2-7481-4F7B-879C-3C599FF08027}">
      <dgm:prSet custT="1"/>
      <dgm:spPr/>
      <dgm:t>
        <a:bodyPr/>
        <a:lstStyle/>
        <a:p>
          <a:pPr algn="just"/>
          <a:r>
            <a:rPr lang="el-GR" sz="1200" dirty="0">
              <a:latin typeface="Calibri" panose="020F0502020204030204" pitchFamily="34" charset="0"/>
              <a:cs typeface="Calibri" panose="020F0502020204030204" pitchFamily="34" charset="0"/>
            </a:rPr>
            <a:t>6. </a:t>
          </a:r>
          <a:r>
            <a:rPr lang="en-US" sz="1200" dirty="0">
              <a:latin typeface="Calibri" panose="020F0502020204030204" pitchFamily="34" charset="0"/>
              <a:cs typeface="Calibri" panose="020F0502020204030204" pitchFamily="34" charset="0"/>
            </a:rPr>
            <a:t>Whoever obstructs the testing authorities in their act of duty gets sanctioned with imprisonment of at least 2 years</a:t>
          </a:r>
          <a:r>
            <a:rPr lang="el-GR"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Whoever destroys, tampers, or makes the sample use meaningless or</a:t>
          </a:r>
          <a:r>
            <a:rPr lang="el-GR"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forges</a:t>
          </a:r>
          <a:r>
            <a:rPr lang="el-GR"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falsifies, tampers the results process, gets sanctioned in the same manner. If the aforementioned acts were committed intentionally</a:t>
          </a:r>
          <a:r>
            <a:rPr lang="el-GR"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by a DCO or his assistant, a HADA member, a certified testing lab personnel member, he or she gets an imprisonment sentence of up to 10 years.</a:t>
          </a:r>
          <a:endParaRPr lang="en-US" sz="1200" dirty="0">
            <a:latin typeface="Arial" panose="020B0604020202020204" pitchFamily="34" charset="0"/>
            <a:cs typeface="Arial" panose="020B0604020202020204" pitchFamily="34" charset="0"/>
          </a:endParaRPr>
        </a:p>
      </dgm:t>
    </dgm:pt>
    <dgm:pt modelId="{5254B19A-7E78-4A1B-94F0-37D9BBDAA981}" type="parTrans" cxnId="{86FB5F8E-939F-41A9-BCCF-361FD794B2FC}">
      <dgm:prSet/>
      <dgm:spPr/>
      <dgm:t>
        <a:bodyPr/>
        <a:lstStyle/>
        <a:p>
          <a:endParaRPr lang="en-US"/>
        </a:p>
      </dgm:t>
    </dgm:pt>
    <dgm:pt modelId="{5926FF9E-2C17-49BC-B770-06169F59782B}" type="sibTrans" cxnId="{86FB5F8E-939F-41A9-BCCF-361FD794B2FC}">
      <dgm:prSet/>
      <dgm:spPr/>
      <dgm:t>
        <a:bodyPr/>
        <a:lstStyle/>
        <a:p>
          <a:endParaRPr lang="en-US"/>
        </a:p>
      </dgm:t>
    </dgm:pt>
    <dgm:pt modelId="{F5588FDF-9DC7-48BC-8C32-9809A4C75E7B}">
      <dgm:prSet custT="1"/>
      <dgm:spPr/>
      <dgm:t>
        <a:bodyPr/>
        <a:lstStyle/>
        <a:p>
          <a:pPr algn="just"/>
          <a:r>
            <a:rPr lang="el-GR" sz="1200" dirty="0">
              <a:latin typeface="Calibri" panose="020F0502020204030204" pitchFamily="34" charset="0"/>
              <a:cs typeface="Calibri" panose="020F0502020204030204" pitchFamily="34" charset="0"/>
            </a:rPr>
            <a:t>7. </a:t>
          </a:r>
          <a:r>
            <a:rPr lang="en-US" sz="1200" dirty="0">
              <a:latin typeface="Calibri" panose="020F0502020204030204" pitchFamily="34" charset="0"/>
              <a:cs typeface="Calibri" panose="020F0502020204030204" pitchFamily="34" charset="0"/>
            </a:rPr>
            <a:t>The amendment of any imprisonment sentence of this article is prohibited, except for the paragraph 2 cases.</a:t>
          </a:r>
          <a:endParaRPr lang="en-US" sz="1200" dirty="0">
            <a:latin typeface="Arial" panose="020B0604020202020204" pitchFamily="34" charset="0"/>
            <a:cs typeface="Arial" panose="020B0604020202020204" pitchFamily="34" charset="0"/>
          </a:endParaRPr>
        </a:p>
      </dgm:t>
    </dgm:pt>
    <dgm:pt modelId="{09605C30-58DA-4614-BF9F-FFA23F1EB7D4}" type="parTrans" cxnId="{714A75C6-9C02-4982-8514-39056FBCC9E7}">
      <dgm:prSet/>
      <dgm:spPr/>
      <dgm:t>
        <a:bodyPr/>
        <a:lstStyle/>
        <a:p>
          <a:endParaRPr lang="en-US"/>
        </a:p>
      </dgm:t>
    </dgm:pt>
    <dgm:pt modelId="{06ECF03A-655E-4E2D-95CA-1DE8E4A50979}" type="sibTrans" cxnId="{714A75C6-9C02-4982-8514-39056FBCC9E7}">
      <dgm:prSet/>
      <dgm:spPr/>
      <dgm:t>
        <a:bodyPr/>
        <a:lstStyle/>
        <a:p>
          <a:endParaRPr lang="en-US"/>
        </a:p>
      </dgm:t>
    </dgm:pt>
    <dgm:pt modelId="{D531A105-F219-4E6E-B365-E2338E5FD7A7}" type="pres">
      <dgm:prSet presAssocID="{75A5F357-4FDB-42ED-91C2-9D50770D76B4}" presName="outerComposite" presStyleCnt="0">
        <dgm:presLayoutVars>
          <dgm:chMax val="5"/>
          <dgm:dir/>
          <dgm:resizeHandles val="exact"/>
        </dgm:presLayoutVars>
      </dgm:prSet>
      <dgm:spPr/>
    </dgm:pt>
    <dgm:pt modelId="{EF241BF4-A48C-484C-AE73-5B5E1B73468E}" type="pres">
      <dgm:prSet presAssocID="{75A5F357-4FDB-42ED-91C2-9D50770D76B4}" presName="dummyMaxCanvas" presStyleCnt="0">
        <dgm:presLayoutVars/>
      </dgm:prSet>
      <dgm:spPr/>
    </dgm:pt>
    <dgm:pt modelId="{2EB0FDA1-7F2F-4B32-9158-866EDAD70CDB}" type="pres">
      <dgm:prSet presAssocID="{75A5F357-4FDB-42ED-91C2-9D50770D76B4}" presName="FourNodes_1" presStyleLbl="node1" presStyleIdx="0" presStyleCnt="4" custScaleX="100133" custScaleY="169998">
        <dgm:presLayoutVars>
          <dgm:bulletEnabled val="1"/>
        </dgm:presLayoutVars>
      </dgm:prSet>
      <dgm:spPr/>
    </dgm:pt>
    <dgm:pt modelId="{B2FAAE49-26F2-41C3-B565-8167D61FBDB2}" type="pres">
      <dgm:prSet presAssocID="{75A5F357-4FDB-42ED-91C2-9D50770D76B4}" presName="FourNodes_2" presStyleLbl="node1" presStyleIdx="1" presStyleCnt="4" custScaleX="100425" custScaleY="80848" custLinFactNeighborX="-3093" custLinFactNeighborY="2247">
        <dgm:presLayoutVars>
          <dgm:bulletEnabled val="1"/>
        </dgm:presLayoutVars>
      </dgm:prSet>
      <dgm:spPr/>
    </dgm:pt>
    <dgm:pt modelId="{BB274DB3-5166-4528-BF66-109F1F12D713}" type="pres">
      <dgm:prSet presAssocID="{75A5F357-4FDB-42ED-91C2-9D50770D76B4}" presName="FourNodes_3" presStyleLbl="node1" presStyleIdx="2" presStyleCnt="4" custScaleX="109902" custScaleY="184911" custLinFactNeighborX="-3446" custLinFactNeighborY="-860">
        <dgm:presLayoutVars>
          <dgm:bulletEnabled val="1"/>
        </dgm:presLayoutVars>
      </dgm:prSet>
      <dgm:spPr/>
    </dgm:pt>
    <dgm:pt modelId="{F79EFF0E-8415-4BA0-BDBA-6BCE1B15937E}" type="pres">
      <dgm:prSet presAssocID="{75A5F357-4FDB-42ED-91C2-9D50770D76B4}" presName="FourNodes_4" presStyleLbl="node1" presStyleIdx="3" presStyleCnt="4" custLinFactNeighborY="20307">
        <dgm:presLayoutVars>
          <dgm:bulletEnabled val="1"/>
        </dgm:presLayoutVars>
      </dgm:prSet>
      <dgm:spPr/>
    </dgm:pt>
    <dgm:pt modelId="{FF6BC8CE-231B-44CF-AC56-4B198AC03A41}" type="pres">
      <dgm:prSet presAssocID="{75A5F357-4FDB-42ED-91C2-9D50770D76B4}" presName="FourConn_1-2" presStyleLbl="fgAccFollowNode1" presStyleIdx="0" presStyleCnt="3" custLinFactNeighborX="-36057" custLinFactNeighborY="23879">
        <dgm:presLayoutVars>
          <dgm:bulletEnabled val="1"/>
        </dgm:presLayoutVars>
      </dgm:prSet>
      <dgm:spPr/>
    </dgm:pt>
    <dgm:pt modelId="{37F1AE62-F059-436F-97CF-C8AFE2CA535A}" type="pres">
      <dgm:prSet presAssocID="{75A5F357-4FDB-42ED-91C2-9D50770D76B4}" presName="FourConn_2-3" presStyleLbl="fgAccFollowNode1" presStyleIdx="1" presStyleCnt="3" custLinFactNeighborX="-10678" custLinFactNeighborY="-13690">
        <dgm:presLayoutVars>
          <dgm:bulletEnabled val="1"/>
        </dgm:presLayoutVars>
      </dgm:prSet>
      <dgm:spPr/>
    </dgm:pt>
    <dgm:pt modelId="{4ACB2DDB-9CB2-40F7-841F-2BE8B2B943BA}" type="pres">
      <dgm:prSet presAssocID="{75A5F357-4FDB-42ED-91C2-9D50770D76B4}" presName="FourConn_3-4" presStyleLbl="fgAccFollowNode1" presStyleIdx="2" presStyleCnt="3" custScaleX="81885" custScaleY="100000" custLinFactNeighborX="-2398" custLinFactNeighborY="38871">
        <dgm:presLayoutVars>
          <dgm:bulletEnabled val="1"/>
        </dgm:presLayoutVars>
      </dgm:prSet>
      <dgm:spPr/>
    </dgm:pt>
    <dgm:pt modelId="{EBD0A711-782C-420C-801A-C747C34A4208}" type="pres">
      <dgm:prSet presAssocID="{75A5F357-4FDB-42ED-91C2-9D50770D76B4}" presName="FourNodes_1_text" presStyleLbl="node1" presStyleIdx="3" presStyleCnt="4">
        <dgm:presLayoutVars>
          <dgm:bulletEnabled val="1"/>
        </dgm:presLayoutVars>
      </dgm:prSet>
      <dgm:spPr/>
    </dgm:pt>
    <dgm:pt modelId="{83250225-2565-4633-ABC5-AB347644C77A}" type="pres">
      <dgm:prSet presAssocID="{75A5F357-4FDB-42ED-91C2-9D50770D76B4}" presName="FourNodes_2_text" presStyleLbl="node1" presStyleIdx="3" presStyleCnt="4">
        <dgm:presLayoutVars>
          <dgm:bulletEnabled val="1"/>
        </dgm:presLayoutVars>
      </dgm:prSet>
      <dgm:spPr/>
    </dgm:pt>
    <dgm:pt modelId="{A46531E9-AF5E-47C6-84D4-7B300B8CA934}" type="pres">
      <dgm:prSet presAssocID="{75A5F357-4FDB-42ED-91C2-9D50770D76B4}" presName="FourNodes_3_text" presStyleLbl="node1" presStyleIdx="3" presStyleCnt="4">
        <dgm:presLayoutVars>
          <dgm:bulletEnabled val="1"/>
        </dgm:presLayoutVars>
      </dgm:prSet>
      <dgm:spPr/>
    </dgm:pt>
    <dgm:pt modelId="{9D830ED7-4B52-4E8B-B86F-BEC00334F29F}" type="pres">
      <dgm:prSet presAssocID="{75A5F357-4FDB-42ED-91C2-9D50770D76B4}" presName="FourNodes_4_text" presStyleLbl="node1" presStyleIdx="3" presStyleCnt="4">
        <dgm:presLayoutVars>
          <dgm:bulletEnabled val="1"/>
        </dgm:presLayoutVars>
      </dgm:prSet>
      <dgm:spPr/>
    </dgm:pt>
  </dgm:ptLst>
  <dgm:cxnLst>
    <dgm:cxn modelId="{B8D74612-37B0-4717-9C16-09957565C721}" type="presOf" srcId="{5926FF9E-2C17-49BC-B770-06169F59782B}" destId="{4ACB2DDB-9CB2-40F7-841F-2BE8B2B943BA}" srcOrd="0" destOrd="0" presId="urn:microsoft.com/office/officeart/2005/8/layout/vProcess5"/>
    <dgm:cxn modelId="{4298A817-DD30-41C9-8372-093CB1A16D57}" type="presOf" srcId="{F5588FDF-9DC7-48BC-8C32-9809A4C75E7B}" destId="{9D830ED7-4B52-4E8B-B86F-BEC00334F29F}" srcOrd="1" destOrd="0" presId="urn:microsoft.com/office/officeart/2005/8/layout/vProcess5"/>
    <dgm:cxn modelId="{6AB1741E-9DC3-4017-B559-674D4E0789FA}" type="presOf" srcId="{2EA5C053-C965-4588-8D34-0F90A57CCEC8}" destId="{2EB0FDA1-7F2F-4B32-9158-866EDAD70CDB}" srcOrd="0" destOrd="0" presId="urn:microsoft.com/office/officeart/2005/8/layout/vProcess5"/>
    <dgm:cxn modelId="{9A3DCE2F-DB84-45F0-9FED-5B95D0A0BC04}" srcId="{75A5F357-4FDB-42ED-91C2-9D50770D76B4}" destId="{2EA5C053-C965-4588-8D34-0F90A57CCEC8}" srcOrd="0" destOrd="0" parTransId="{61FC6ABB-F5F4-4F0D-A865-CC7BAD441FC3}" sibTransId="{68DB92F0-D100-487E-BA06-589B0B4EB7D5}"/>
    <dgm:cxn modelId="{1C8C8B5B-16C9-4FBF-8DCA-944C13FC94D3}" type="presOf" srcId="{75A5F357-4FDB-42ED-91C2-9D50770D76B4}" destId="{D531A105-F219-4E6E-B365-E2338E5FD7A7}" srcOrd="0" destOrd="0" presId="urn:microsoft.com/office/officeart/2005/8/layout/vProcess5"/>
    <dgm:cxn modelId="{5606BA4C-59A6-42E7-9BA5-732D5FE534BE}" srcId="{75A5F357-4FDB-42ED-91C2-9D50770D76B4}" destId="{324C7C5C-D8F3-4EC6-B10E-E1584290E4DF}" srcOrd="1" destOrd="0" parTransId="{13B7D136-6CBF-444A-8FE9-A35B67F08DD4}" sibTransId="{D9AAE8E5-1B30-480F-A73F-7FC85A1D05F0}"/>
    <dgm:cxn modelId="{8992E76F-5067-488D-A65E-5EB154E491A5}" type="presOf" srcId="{324C7C5C-D8F3-4EC6-B10E-E1584290E4DF}" destId="{B2FAAE49-26F2-41C3-B565-8167D61FBDB2}" srcOrd="0" destOrd="0" presId="urn:microsoft.com/office/officeart/2005/8/layout/vProcess5"/>
    <dgm:cxn modelId="{3F3F6C77-212F-4A3D-95AD-5F070FA78B89}" type="presOf" srcId="{F5588FDF-9DC7-48BC-8C32-9809A4C75E7B}" destId="{F79EFF0E-8415-4BA0-BDBA-6BCE1B15937E}" srcOrd="0" destOrd="0" presId="urn:microsoft.com/office/officeart/2005/8/layout/vProcess5"/>
    <dgm:cxn modelId="{86FB5F8E-939F-41A9-BCCF-361FD794B2FC}" srcId="{75A5F357-4FDB-42ED-91C2-9D50770D76B4}" destId="{0A6C47F2-7481-4F7B-879C-3C599FF08027}" srcOrd="2" destOrd="0" parTransId="{5254B19A-7E78-4A1B-94F0-37D9BBDAA981}" sibTransId="{5926FF9E-2C17-49BC-B770-06169F59782B}"/>
    <dgm:cxn modelId="{5D247D9F-921C-44B5-A252-FB899EC790F4}" type="presOf" srcId="{2EA5C053-C965-4588-8D34-0F90A57CCEC8}" destId="{EBD0A711-782C-420C-801A-C747C34A4208}" srcOrd="1" destOrd="0" presId="urn:microsoft.com/office/officeart/2005/8/layout/vProcess5"/>
    <dgm:cxn modelId="{702C13A4-5CC5-4AF9-8A3A-7832B7BBEF15}" type="presOf" srcId="{D9AAE8E5-1B30-480F-A73F-7FC85A1D05F0}" destId="{37F1AE62-F059-436F-97CF-C8AFE2CA535A}" srcOrd="0" destOrd="0" presId="urn:microsoft.com/office/officeart/2005/8/layout/vProcess5"/>
    <dgm:cxn modelId="{7F9D33A7-BCDF-47DD-A528-C3D241688240}" type="presOf" srcId="{0A6C47F2-7481-4F7B-879C-3C599FF08027}" destId="{A46531E9-AF5E-47C6-84D4-7B300B8CA934}" srcOrd="1" destOrd="0" presId="urn:microsoft.com/office/officeart/2005/8/layout/vProcess5"/>
    <dgm:cxn modelId="{714A75C6-9C02-4982-8514-39056FBCC9E7}" srcId="{75A5F357-4FDB-42ED-91C2-9D50770D76B4}" destId="{F5588FDF-9DC7-48BC-8C32-9809A4C75E7B}" srcOrd="3" destOrd="0" parTransId="{09605C30-58DA-4614-BF9F-FFA23F1EB7D4}" sibTransId="{06ECF03A-655E-4E2D-95CA-1DE8E4A50979}"/>
    <dgm:cxn modelId="{E6721DD5-011E-4708-A76B-D1090968AEE0}" type="presOf" srcId="{68DB92F0-D100-487E-BA06-589B0B4EB7D5}" destId="{FF6BC8CE-231B-44CF-AC56-4B198AC03A41}" srcOrd="0" destOrd="0" presId="urn:microsoft.com/office/officeart/2005/8/layout/vProcess5"/>
    <dgm:cxn modelId="{270DE2E4-5229-4FCB-A1C4-66D1F6EB6C03}" type="presOf" srcId="{324C7C5C-D8F3-4EC6-B10E-E1584290E4DF}" destId="{83250225-2565-4633-ABC5-AB347644C77A}" srcOrd="1" destOrd="0" presId="urn:microsoft.com/office/officeart/2005/8/layout/vProcess5"/>
    <dgm:cxn modelId="{07BA12FB-20D2-4BE7-A9FF-DE6E35107D68}" type="presOf" srcId="{0A6C47F2-7481-4F7B-879C-3C599FF08027}" destId="{BB274DB3-5166-4528-BF66-109F1F12D713}" srcOrd="0" destOrd="0" presId="urn:microsoft.com/office/officeart/2005/8/layout/vProcess5"/>
    <dgm:cxn modelId="{7BD82414-6641-4783-8593-616F5E8C9BAC}" type="presParOf" srcId="{D531A105-F219-4E6E-B365-E2338E5FD7A7}" destId="{EF241BF4-A48C-484C-AE73-5B5E1B73468E}" srcOrd="0" destOrd="0" presId="urn:microsoft.com/office/officeart/2005/8/layout/vProcess5"/>
    <dgm:cxn modelId="{51AC8A5D-41A0-4762-AAA7-4B171E95B9D2}" type="presParOf" srcId="{D531A105-F219-4E6E-B365-E2338E5FD7A7}" destId="{2EB0FDA1-7F2F-4B32-9158-866EDAD70CDB}" srcOrd="1" destOrd="0" presId="urn:microsoft.com/office/officeart/2005/8/layout/vProcess5"/>
    <dgm:cxn modelId="{01B84A22-9B7B-4F8B-B708-722DB632A720}" type="presParOf" srcId="{D531A105-F219-4E6E-B365-E2338E5FD7A7}" destId="{B2FAAE49-26F2-41C3-B565-8167D61FBDB2}" srcOrd="2" destOrd="0" presId="urn:microsoft.com/office/officeart/2005/8/layout/vProcess5"/>
    <dgm:cxn modelId="{F229CF87-FFB3-43A1-85B3-08130A69FA34}" type="presParOf" srcId="{D531A105-F219-4E6E-B365-E2338E5FD7A7}" destId="{BB274DB3-5166-4528-BF66-109F1F12D713}" srcOrd="3" destOrd="0" presId="urn:microsoft.com/office/officeart/2005/8/layout/vProcess5"/>
    <dgm:cxn modelId="{50E6D2B7-ACA1-464E-849B-523916C33CCC}" type="presParOf" srcId="{D531A105-F219-4E6E-B365-E2338E5FD7A7}" destId="{F79EFF0E-8415-4BA0-BDBA-6BCE1B15937E}" srcOrd="4" destOrd="0" presId="urn:microsoft.com/office/officeart/2005/8/layout/vProcess5"/>
    <dgm:cxn modelId="{9D65D0B3-D9AA-486D-969A-95458411F77B}" type="presParOf" srcId="{D531A105-F219-4E6E-B365-E2338E5FD7A7}" destId="{FF6BC8CE-231B-44CF-AC56-4B198AC03A41}" srcOrd="5" destOrd="0" presId="urn:microsoft.com/office/officeart/2005/8/layout/vProcess5"/>
    <dgm:cxn modelId="{83A8D779-DB83-441C-A206-B9F070E40C88}" type="presParOf" srcId="{D531A105-F219-4E6E-B365-E2338E5FD7A7}" destId="{37F1AE62-F059-436F-97CF-C8AFE2CA535A}" srcOrd="6" destOrd="0" presId="urn:microsoft.com/office/officeart/2005/8/layout/vProcess5"/>
    <dgm:cxn modelId="{93E6A5FB-D319-434A-8365-A927EE2A701A}" type="presParOf" srcId="{D531A105-F219-4E6E-B365-E2338E5FD7A7}" destId="{4ACB2DDB-9CB2-40F7-841F-2BE8B2B943BA}" srcOrd="7" destOrd="0" presId="urn:microsoft.com/office/officeart/2005/8/layout/vProcess5"/>
    <dgm:cxn modelId="{5822058C-338E-4522-AF69-058F92D81613}" type="presParOf" srcId="{D531A105-F219-4E6E-B365-E2338E5FD7A7}" destId="{EBD0A711-782C-420C-801A-C747C34A4208}" srcOrd="8" destOrd="0" presId="urn:microsoft.com/office/officeart/2005/8/layout/vProcess5"/>
    <dgm:cxn modelId="{17245DD0-5383-4989-8750-FFFFB1E2FA1A}" type="presParOf" srcId="{D531A105-F219-4E6E-B365-E2338E5FD7A7}" destId="{83250225-2565-4633-ABC5-AB347644C77A}" srcOrd="9" destOrd="0" presId="urn:microsoft.com/office/officeart/2005/8/layout/vProcess5"/>
    <dgm:cxn modelId="{63E07D80-262F-4FAF-9737-229CC760F82F}" type="presParOf" srcId="{D531A105-F219-4E6E-B365-E2338E5FD7A7}" destId="{A46531E9-AF5E-47C6-84D4-7B300B8CA934}" srcOrd="10" destOrd="0" presId="urn:microsoft.com/office/officeart/2005/8/layout/vProcess5"/>
    <dgm:cxn modelId="{6A83FC16-8D1A-46B4-9C9B-4AF73B48C78C}" type="presParOf" srcId="{D531A105-F219-4E6E-B365-E2338E5FD7A7}" destId="{9D830ED7-4B52-4E8B-B86F-BEC00334F29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83F21AD-AF5D-4E55-BFF5-D9D5959D692C}"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CF98F58C-48AE-4B29-BAF2-0568D8AD95A5}">
      <dgm:prSet custT="1"/>
      <dgm:spPr/>
      <dgm:t>
        <a:bodyPr/>
        <a:lstStyle/>
        <a:p>
          <a:r>
            <a:rPr lang="en-US" sz="1600" dirty="0">
              <a:latin typeface="Arial" panose="020B0604020202020204" pitchFamily="34" charset="0"/>
              <a:cs typeface="Arial" panose="020B0604020202020204" pitchFamily="34" charset="0"/>
            </a:rPr>
            <a:t>Medicines must get approved from FDA, EMA and EOF before they get marketed or sold</a:t>
          </a:r>
        </a:p>
      </dgm:t>
    </dgm:pt>
    <dgm:pt modelId="{EE9307AC-EC0B-4592-BFEA-8E54ED21D069}" type="parTrans" cxnId="{377400EA-B643-4DB4-8477-6F064371FB4D}">
      <dgm:prSet/>
      <dgm:spPr/>
      <dgm:t>
        <a:bodyPr/>
        <a:lstStyle/>
        <a:p>
          <a:endParaRPr lang="en-US">
            <a:latin typeface="Arial" panose="020B0604020202020204" pitchFamily="34" charset="0"/>
            <a:cs typeface="Arial" panose="020B0604020202020204" pitchFamily="34" charset="0"/>
          </a:endParaRPr>
        </a:p>
      </dgm:t>
    </dgm:pt>
    <dgm:pt modelId="{179CF47A-E2CB-4BE6-AA6B-145B4102ACBB}" type="sibTrans" cxnId="{377400EA-B643-4DB4-8477-6F064371FB4D}">
      <dgm:prSet/>
      <dgm:spPr/>
      <dgm:t>
        <a:bodyPr/>
        <a:lstStyle/>
        <a:p>
          <a:endParaRPr lang="en-US">
            <a:latin typeface="Arial" panose="020B0604020202020204" pitchFamily="34" charset="0"/>
            <a:cs typeface="Arial" panose="020B0604020202020204" pitchFamily="34" charset="0"/>
          </a:endParaRPr>
        </a:p>
      </dgm:t>
    </dgm:pt>
    <dgm:pt modelId="{9B95D137-A09B-4398-BFE9-03A1C30425D8}">
      <dgm:prSet custT="1"/>
      <dgm:spPr/>
      <dgm:t>
        <a:bodyPr/>
        <a:lstStyle/>
        <a:p>
          <a:pPr algn="just"/>
          <a:r>
            <a:rPr lang="en-US" sz="1600" dirty="0">
              <a:latin typeface="Arial" panose="020B0604020202020204" pitchFamily="34" charset="0"/>
              <a:cs typeface="Arial" panose="020B0604020202020204" pitchFamily="34" charset="0"/>
            </a:rPr>
            <a:t>Dietary supplements </a:t>
          </a:r>
          <a:r>
            <a:rPr lang="en-US" sz="1600" b="1" u="sng" dirty="0">
              <a:solidFill>
                <a:srgbClr val="FF0000"/>
              </a:solidFill>
              <a:latin typeface="Arial" panose="020B0604020202020204" pitchFamily="34" charset="0"/>
              <a:cs typeface="Arial" panose="020B0604020202020204" pitchFamily="34" charset="0"/>
            </a:rPr>
            <a:t>DO NOT</a:t>
          </a:r>
          <a:r>
            <a:rPr lang="en-US" sz="1600" b="0" u="none"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need such an approval</a:t>
          </a:r>
        </a:p>
      </dgm:t>
    </dgm:pt>
    <dgm:pt modelId="{DA079FF0-AFB4-4531-B555-08072CB491ED}" type="parTrans" cxnId="{DFBC5AD9-0AFD-4959-8ACC-19D343811B7B}">
      <dgm:prSet/>
      <dgm:spPr/>
      <dgm:t>
        <a:bodyPr/>
        <a:lstStyle/>
        <a:p>
          <a:endParaRPr lang="en-US">
            <a:latin typeface="Arial" panose="020B0604020202020204" pitchFamily="34" charset="0"/>
            <a:cs typeface="Arial" panose="020B0604020202020204" pitchFamily="34" charset="0"/>
          </a:endParaRPr>
        </a:p>
      </dgm:t>
    </dgm:pt>
    <dgm:pt modelId="{2150F4A1-8AA0-4B9C-8806-DDFC14902677}" type="sibTrans" cxnId="{DFBC5AD9-0AFD-4959-8ACC-19D343811B7B}">
      <dgm:prSet/>
      <dgm:spPr/>
      <dgm:t>
        <a:bodyPr/>
        <a:lstStyle/>
        <a:p>
          <a:endParaRPr lang="en-US">
            <a:latin typeface="Arial" panose="020B0604020202020204" pitchFamily="34" charset="0"/>
            <a:cs typeface="Arial" panose="020B0604020202020204" pitchFamily="34" charset="0"/>
          </a:endParaRPr>
        </a:p>
      </dgm:t>
    </dgm:pt>
    <dgm:pt modelId="{0F833E3E-1A90-468D-9300-9CF50D47AB71}">
      <dgm:prSet custT="1"/>
      <dgm:spPr/>
      <dgm:t>
        <a:bodyPr/>
        <a:lstStyle/>
        <a:p>
          <a:pPr algn="just"/>
          <a:r>
            <a:rPr lang="en-US" sz="1600" dirty="0">
              <a:latin typeface="Arial" panose="020B0604020202020204" pitchFamily="34" charset="0"/>
              <a:cs typeface="Arial" panose="020B0604020202020204" pitchFamily="34" charset="0"/>
            </a:rPr>
            <a:t>The dietary supplements companies are responsible to bear documents which will prove that their products are safe, and their label claims are valid and not misleading</a:t>
          </a:r>
        </a:p>
      </dgm:t>
    </dgm:pt>
    <dgm:pt modelId="{978414CE-6A04-4C03-9DFD-AB760E6E7BF8}" type="parTrans" cxnId="{5ABC217F-E8E9-4D98-9BFE-C9629D07921B}">
      <dgm:prSet/>
      <dgm:spPr/>
      <dgm:t>
        <a:bodyPr/>
        <a:lstStyle/>
        <a:p>
          <a:endParaRPr lang="en-US">
            <a:latin typeface="Arial" panose="020B0604020202020204" pitchFamily="34" charset="0"/>
            <a:cs typeface="Arial" panose="020B0604020202020204" pitchFamily="34" charset="0"/>
          </a:endParaRPr>
        </a:p>
      </dgm:t>
    </dgm:pt>
    <dgm:pt modelId="{AA11A421-6575-4E78-ADA8-B3F5F3476E55}" type="sibTrans" cxnId="{5ABC217F-E8E9-4D98-9BFE-C9629D07921B}">
      <dgm:prSet/>
      <dgm:spPr/>
      <dgm:t>
        <a:bodyPr/>
        <a:lstStyle/>
        <a:p>
          <a:endParaRPr lang="en-US">
            <a:latin typeface="Arial" panose="020B0604020202020204" pitchFamily="34" charset="0"/>
            <a:cs typeface="Arial" panose="020B0604020202020204" pitchFamily="34" charset="0"/>
          </a:endParaRPr>
        </a:p>
      </dgm:t>
    </dgm:pt>
    <dgm:pt modelId="{5920ACA6-151A-4529-89F9-0EAE1AFB7424}">
      <dgm:prSet custT="1"/>
      <dgm:spPr/>
      <dgm:t>
        <a:bodyPr/>
        <a:lstStyle/>
        <a:p>
          <a:pPr algn="just"/>
          <a:r>
            <a:rPr lang="en-US" sz="1600" dirty="0">
              <a:latin typeface="Arial" panose="020B0604020202020204" pitchFamily="34" charset="0"/>
              <a:cs typeface="Arial" panose="020B0604020202020204" pitchFamily="34" charset="0"/>
            </a:rPr>
            <a:t>However</a:t>
          </a:r>
          <a:r>
            <a:rPr lang="el-G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if the product does not entail a new dietary ingredient</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(which has been registered in the relevant list after 15 October of 1994 for the FDA and 1997 for EFSA</a:t>
          </a:r>
          <a:r>
            <a:rPr lang="el-GR" sz="1600" dirty="0">
              <a:latin typeface="Arial" panose="020B0604020202020204" pitchFamily="34" charset="0"/>
              <a:cs typeface="Arial" panose="020B0604020202020204" pitchFamily="34" charset="0"/>
            </a:rPr>
            <a:t>), </a:t>
          </a:r>
          <a:r>
            <a:rPr lang="en-US" sz="1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company does not bear any responsibility to provide such documents to FDA or EFSA</a:t>
          </a:r>
          <a:r>
            <a:rPr lang="en-US" sz="1600" dirty="0">
              <a:latin typeface="Arial" panose="020B0604020202020204" pitchFamily="34" charset="0"/>
              <a:cs typeface="Arial" panose="020B0604020202020204" pitchFamily="34" charset="0"/>
            </a:rPr>
            <a:t>, before the product gets marketed.</a:t>
          </a:r>
        </a:p>
      </dgm:t>
    </dgm:pt>
    <dgm:pt modelId="{20556531-DA5A-422D-9FE4-F922AA9A6DDC}" type="parTrans" cxnId="{F105CACF-62CF-4DD9-96E2-9105E83710E4}">
      <dgm:prSet/>
      <dgm:spPr/>
      <dgm:t>
        <a:bodyPr/>
        <a:lstStyle/>
        <a:p>
          <a:endParaRPr lang="en-US">
            <a:latin typeface="Arial" panose="020B0604020202020204" pitchFamily="34" charset="0"/>
            <a:cs typeface="Arial" panose="020B0604020202020204" pitchFamily="34" charset="0"/>
          </a:endParaRPr>
        </a:p>
      </dgm:t>
    </dgm:pt>
    <dgm:pt modelId="{0ADFB4DA-D279-4E27-A287-9584FEE35E1D}" type="sibTrans" cxnId="{F105CACF-62CF-4DD9-96E2-9105E83710E4}">
      <dgm:prSet/>
      <dgm:spPr/>
      <dgm:t>
        <a:bodyPr/>
        <a:lstStyle/>
        <a:p>
          <a:endParaRPr lang="en-US">
            <a:latin typeface="Arial" panose="020B0604020202020204" pitchFamily="34" charset="0"/>
            <a:cs typeface="Arial" panose="020B0604020202020204" pitchFamily="34" charset="0"/>
          </a:endParaRPr>
        </a:p>
      </dgm:t>
    </dgm:pt>
    <dgm:pt modelId="{3B17A3BC-45DE-4532-8100-56FA8A3F2C0B}" type="pres">
      <dgm:prSet presAssocID="{A83F21AD-AF5D-4E55-BFF5-D9D5959D692C}" presName="vert0" presStyleCnt="0">
        <dgm:presLayoutVars>
          <dgm:dir/>
          <dgm:animOne val="branch"/>
          <dgm:animLvl val="lvl"/>
        </dgm:presLayoutVars>
      </dgm:prSet>
      <dgm:spPr/>
    </dgm:pt>
    <dgm:pt modelId="{DA1B8A1A-1B8C-4B0F-8EA8-3ADAF9DFB58A}" type="pres">
      <dgm:prSet presAssocID="{CF98F58C-48AE-4B29-BAF2-0568D8AD95A5}" presName="thickLine" presStyleLbl="alignNode1" presStyleIdx="0" presStyleCnt="4"/>
      <dgm:spPr/>
    </dgm:pt>
    <dgm:pt modelId="{8A5E8D23-7645-4ABA-B763-871957CCAC28}" type="pres">
      <dgm:prSet presAssocID="{CF98F58C-48AE-4B29-BAF2-0568D8AD95A5}" presName="horz1" presStyleCnt="0"/>
      <dgm:spPr/>
    </dgm:pt>
    <dgm:pt modelId="{8E89DF34-DC88-4F21-8B10-9B92F5506825}" type="pres">
      <dgm:prSet presAssocID="{CF98F58C-48AE-4B29-BAF2-0568D8AD95A5}" presName="tx1" presStyleLbl="revTx" presStyleIdx="0" presStyleCnt="4"/>
      <dgm:spPr/>
    </dgm:pt>
    <dgm:pt modelId="{78E10D0E-77A9-4E7B-A9B3-7856A12D4937}" type="pres">
      <dgm:prSet presAssocID="{CF98F58C-48AE-4B29-BAF2-0568D8AD95A5}" presName="vert1" presStyleCnt="0"/>
      <dgm:spPr/>
    </dgm:pt>
    <dgm:pt modelId="{06B9376D-091C-4CBF-87DB-66D0DFB9DCF2}" type="pres">
      <dgm:prSet presAssocID="{9B95D137-A09B-4398-BFE9-03A1C30425D8}" presName="thickLine" presStyleLbl="alignNode1" presStyleIdx="1" presStyleCnt="4"/>
      <dgm:spPr/>
    </dgm:pt>
    <dgm:pt modelId="{5BA000AE-66D4-4305-97DF-1A400210038D}" type="pres">
      <dgm:prSet presAssocID="{9B95D137-A09B-4398-BFE9-03A1C30425D8}" presName="horz1" presStyleCnt="0"/>
      <dgm:spPr/>
    </dgm:pt>
    <dgm:pt modelId="{3E831982-307E-4BB4-BB97-50F794C4048E}" type="pres">
      <dgm:prSet presAssocID="{9B95D137-A09B-4398-BFE9-03A1C30425D8}" presName="tx1" presStyleLbl="revTx" presStyleIdx="1" presStyleCnt="4"/>
      <dgm:spPr/>
    </dgm:pt>
    <dgm:pt modelId="{8472F4AD-A146-4D74-BCB3-872070C0D1E0}" type="pres">
      <dgm:prSet presAssocID="{9B95D137-A09B-4398-BFE9-03A1C30425D8}" presName="vert1" presStyleCnt="0"/>
      <dgm:spPr/>
    </dgm:pt>
    <dgm:pt modelId="{E4D4C3FB-0728-426C-BFBE-3FB729CC1C87}" type="pres">
      <dgm:prSet presAssocID="{0F833E3E-1A90-468D-9300-9CF50D47AB71}" presName="thickLine" presStyleLbl="alignNode1" presStyleIdx="2" presStyleCnt="4"/>
      <dgm:spPr/>
    </dgm:pt>
    <dgm:pt modelId="{7297A98A-C6A8-4763-8CD2-8BB85FEC0584}" type="pres">
      <dgm:prSet presAssocID="{0F833E3E-1A90-468D-9300-9CF50D47AB71}" presName="horz1" presStyleCnt="0"/>
      <dgm:spPr/>
    </dgm:pt>
    <dgm:pt modelId="{D7542AE9-9F3C-4CAB-9CE5-C87099A4CADB}" type="pres">
      <dgm:prSet presAssocID="{0F833E3E-1A90-468D-9300-9CF50D47AB71}" presName="tx1" presStyleLbl="revTx" presStyleIdx="2" presStyleCnt="4"/>
      <dgm:spPr/>
    </dgm:pt>
    <dgm:pt modelId="{17D6FE9A-8A90-4C0D-B3D0-CEE1CAA5F145}" type="pres">
      <dgm:prSet presAssocID="{0F833E3E-1A90-468D-9300-9CF50D47AB71}" presName="vert1" presStyleCnt="0"/>
      <dgm:spPr/>
    </dgm:pt>
    <dgm:pt modelId="{25E33128-D8AD-48F9-AEEE-9FAB983D09F2}" type="pres">
      <dgm:prSet presAssocID="{5920ACA6-151A-4529-89F9-0EAE1AFB7424}" presName="thickLine" presStyleLbl="alignNode1" presStyleIdx="3" presStyleCnt="4"/>
      <dgm:spPr/>
    </dgm:pt>
    <dgm:pt modelId="{637B19F3-9EE6-4B6D-8203-319431A3AB80}" type="pres">
      <dgm:prSet presAssocID="{5920ACA6-151A-4529-89F9-0EAE1AFB7424}" presName="horz1" presStyleCnt="0"/>
      <dgm:spPr/>
    </dgm:pt>
    <dgm:pt modelId="{4B8F1AB1-974F-48F6-9023-967D79E812ED}" type="pres">
      <dgm:prSet presAssocID="{5920ACA6-151A-4529-89F9-0EAE1AFB7424}" presName="tx1" presStyleLbl="revTx" presStyleIdx="3" presStyleCnt="4"/>
      <dgm:spPr/>
    </dgm:pt>
    <dgm:pt modelId="{7ADF67B1-ECCF-422F-AA4F-1D72BD2265C8}" type="pres">
      <dgm:prSet presAssocID="{5920ACA6-151A-4529-89F9-0EAE1AFB7424}" presName="vert1" presStyleCnt="0"/>
      <dgm:spPr/>
    </dgm:pt>
  </dgm:ptLst>
  <dgm:cxnLst>
    <dgm:cxn modelId="{AAE57963-B2D7-411B-B782-52802E407A0E}" type="presOf" srcId="{5920ACA6-151A-4529-89F9-0EAE1AFB7424}" destId="{4B8F1AB1-974F-48F6-9023-967D79E812ED}" srcOrd="0" destOrd="0" presId="urn:microsoft.com/office/officeart/2008/layout/LinedList"/>
    <dgm:cxn modelId="{5ABC217F-E8E9-4D98-9BFE-C9629D07921B}" srcId="{A83F21AD-AF5D-4E55-BFF5-D9D5959D692C}" destId="{0F833E3E-1A90-468D-9300-9CF50D47AB71}" srcOrd="2" destOrd="0" parTransId="{978414CE-6A04-4C03-9DFD-AB760E6E7BF8}" sibTransId="{AA11A421-6575-4E78-ADA8-B3F5F3476E55}"/>
    <dgm:cxn modelId="{C9693598-B0E1-467D-A7E3-0D7887ED1FC2}" type="presOf" srcId="{A83F21AD-AF5D-4E55-BFF5-D9D5959D692C}" destId="{3B17A3BC-45DE-4532-8100-56FA8A3F2C0B}" srcOrd="0" destOrd="0" presId="urn:microsoft.com/office/officeart/2008/layout/LinedList"/>
    <dgm:cxn modelId="{F105CACF-62CF-4DD9-96E2-9105E83710E4}" srcId="{A83F21AD-AF5D-4E55-BFF5-D9D5959D692C}" destId="{5920ACA6-151A-4529-89F9-0EAE1AFB7424}" srcOrd="3" destOrd="0" parTransId="{20556531-DA5A-422D-9FE4-F922AA9A6DDC}" sibTransId="{0ADFB4DA-D279-4E27-A287-9584FEE35E1D}"/>
    <dgm:cxn modelId="{DFBC5AD9-0AFD-4959-8ACC-19D343811B7B}" srcId="{A83F21AD-AF5D-4E55-BFF5-D9D5959D692C}" destId="{9B95D137-A09B-4398-BFE9-03A1C30425D8}" srcOrd="1" destOrd="0" parTransId="{DA079FF0-AFB4-4531-B555-08072CB491ED}" sibTransId="{2150F4A1-8AA0-4B9C-8806-DDFC14902677}"/>
    <dgm:cxn modelId="{6CD317E8-8A1C-406C-9A42-A10E394883B6}" type="presOf" srcId="{CF98F58C-48AE-4B29-BAF2-0568D8AD95A5}" destId="{8E89DF34-DC88-4F21-8B10-9B92F5506825}" srcOrd="0" destOrd="0" presId="urn:microsoft.com/office/officeart/2008/layout/LinedList"/>
    <dgm:cxn modelId="{377400EA-B643-4DB4-8477-6F064371FB4D}" srcId="{A83F21AD-AF5D-4E55-BFF5-D9D5959D692C}" destId="{CF98F58C-48AE-4B29-BAF2-0568D8AD95A5}" srcOrd="0" destOrd="0" parTransId="{EE9307AC-EC0B-4592-BFEA-8E54ED21D069}" sibTransId="{179CF47A-E2CB-4BE6-AA6B-145B4102ACBB}"/>
    <dgm:cxn modelId="{53D665EC-AD64-40F2-BD58-07EA49C057D1}" type="presOf" srcId="{0F833E3E-1A90-468D-9300-9CF50D47AB71}" destId="{D7542AE9-9F3C-4CAB-9CE5-C87099A4CADB}" srcOrd="0" destOrd="0" presId="urn:microsoft.com/office/officeart/2008/layout/LinedList"/>
    <dgm:cxn modelId="{894BC6EE-2300-4287-830E-FE87DA237DB9}" type="presOf" srcId="{9B95D137-A09B-4398-BFE9-03A1C30425D8}" destId="{3E831982-307E-4BB4-BB97-50F794C4048E}" srcOrd="0" destOrd="0" presId="urn:microsoft.com/office/officeart/2008/layout/LinedList"/>
    <dgm:cxn modelId="{32C83BC3-649F-454C-899C-EE3155E5F4DF}" type="presParOf" srcId="{3B17A3BC-45DE-4532-8100-56FA8A3F2C0B}" destId="{DA1B8A1A-1B8C-4B0F-8EA8-3ADAF9DFB58A}" srcOrd="0" destOrd="0" presId="urn:microsoft.com/office/officeart/2008/layout/LinedList"/>
    <dgm:cxn modelId="{CF113FB5-D8EF-4842-98C8-0B4872F1455C}" type="presParOf" srcId="{3B17A3BC-45DE-4532-8100-56FA8A3F2C0B}" destId="{8A5E8D23-7645-4ABA-B763-871957CCAC28}" srcOrd="1" destOrd="0" presId="urn:microsoft.com/office/officeart/2008/layout/LinedList"/>
    <dgm:cxn modelId="{57B15F36-2B0C-43D6-924F-A26DA9A458FF}" type="presParOf" srcId="{8A5E8D23-7645-4ABA-B763-871957CCAC28}" destId="{8E89DF34-DC88-4F21-8B10-9B92F5506825}" srcOrd="0" destOrd="0" presId="urn:microsoft.com/office/officeart/2008/layout/LinedList"/>
    <dgm:cxn modelId="{3762A99B-0AAE-4013-BBA4-EAB8FD31E475}" type="presParOf" srcId="{8A5E8D23-7645-4ABA-B763-871957CCAC28}" destId="{78E10D0E-77A9-4E7B-A9B3-7856A12D4937}" srcOrd="1" destOrd="0" presId="urn:microsoft.com/office/officeart/2008/layout/LinedList"/>
    <dgm:cxn modelId="{9DE441F9-F962-4DFA-A8DF-DD0D107801E8}" type="presParOf" srcId="{3B17A3BC-45DE-4532-8100-56FA8A3F2C0B}" destId="{06B9376D-091C-4CBF-87DB-66D0DFB9DCF2}" srcOrd="2" destOrd="0" presId="urn:microsoft.com/office/officeart/2008/layout/LinedList"/>
    <dgm:cxn modelId="{BA2A85AA-4D25-4F17-9A8C-2767A410FDD7}" type="presParOf" srcId="{3B17A3BC-45DE-4532-8100-56FA8A3F2C0B}" destId="{5BA000AE-66D4-4305-97DF-1A400210038D}" srcOrd="3" destOrd="0" presId="urn:microsoft.com/office/officeart/2008/layout/LinedList"/>
    <dgm:cxn modelId="{034CA87A-2FDD-4D2E-BCA4-3AB8045FC641}" type="presParOf" srcId="{5BA000AE-66D4-4305-97DF-1A400210038D}" destId="{3E831982-307E-4BB4-BB97-50F794C4048E}" srcOrd="0" destOrd="0" presId="urn:microsoft.com/office/officeart/2008/layout/LinedList"/>
    <dgm:cxn modelId="{816EF6A3-AAB2-4046-8070-EF0E03879C83}" type="presParOf" srcId="{5BA000AE-66D4-4305-97DF-1A400210038D}" destId="{8472F4AD-A146-4D74-BCB3-872070C0D1E0}" srcOrd="1" destOrd="0" presId="urn:microsoft.com/office/officeart/2008/layout/LinedList"/>
    <dgm:cxn modelId="{D0B3A133-C4B5-489F-92AE-866766890E24}" type="presParOf" srcId="{3B17A3BC-45DE-4532-8100-56FA8A3F2C0B}" destId="{E4D4C3FB-0728-426C-BFBE-3FB729CC1C87}" srcOrd="4" destOrd="0" presId="urn:microsoft.com/office/officeart/2008/layout/LinedList"/>
    <dgm:cxn modelId="{8A50ED86-EBA7-4B13-B37B-300D3BD81CA6}" type="presParOf" srcId="{3B17A3BC-45DE-4532-8100-56FA8A3F2C0B}" destId="{7297A98A-C6A8-4763-8CD2-8BB85FEC0584}" srcOrd="5" destOrd="0" presId="urn:microsoft.com/office/officeart/2008/layout/LinedList"/>
    <dgm:cxn modelId="{3669258A-9954-4582-9855-662B40F4CCB4}" type="presParOf" srcId="{7297A98A-C6A8-4763-8CD2-8BB85FEC0584}" destId="{D7542AE9-9F3C-4CAB-9CE5-C87099A4CADB}" srcOrd="0" destOrd="0" presId="urn:microsoft.com/office/officeart/2008/layout/LinedList"/>
    <dgm:cxn modelId="{3BD06A7F-33EF-4D6A-A6AE-E0B48D8AFDDC}" type="presParOf" srcId="{7297A98A-C6A8-4763-8CD2-8BB85FEC0584}" destId="{17D6FE9A-8A90-4C0D-B3D0-CEE1CAA5F145}" srcOrd="1" destOrd="0" presId="urn:microsoft.com/office/officeart/2008/layout/LinedList"/>
    <dgm:cxn modelId="{14E82ED3-1E04-4361-B62D-52941F3FC10E}" type="presParOf" srcId="{3B17A3BC-45DE-4532-8100-56FA8A3F2C0B}" destId="{25E33128-D8AD-48F9-AEEE-9FAB983D09F2}" srcOrd="6" destOrd="0" presId="urn:microsoft.com/office/officeart/2008/layout/LinedList"/>
    <dgm:cxn modelId="{7315D49B-F9B0-448C-A126-958B14545231}" type="presParOf" srcId="{3B17A3BC-45DE-4532-8100-56FA8A3F2C0B}" destId="{637B19F3-9EE6-4B6D-8203-319431A3AB80}" srcOrd="7" destOrd="0" presId="urn:microsoft.com/office/officeart/2008/layout/LinedList"/>
    <dgm:cxn modelId="{AEB5D48A-9CD9-43FF-AE52-121D5F8B3594}" type="presParOf" srcId="{637B19F3-9EE6-4B6D-8203-319431A3AB80}" destId="{4B8F1AB1-974F-48F6-9023-967D79E812ED}" srcOrd="0" destOrd="0" presId="urn:microsoft.com/office/officeart/2008/layout/LinedList"/>
    <dgm:cxn modelId="{5615AEEF-5FEC-443F-8FCA-9A1181984563}" type="presParOf" srcId="{637B19F3-9EE6-4B6D-8203-319431A3AB80}" destId="{7ADF67B1-ECCF-422F-AA4F-1D72BD2265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48018E3-7D3D-4222-AB03-A6E38C049605}" type="doc">
      <dgm:prSet loTypeId="urn:microsoft.com/office/officeart/2005/8/layout/hierarchy1" loCatId="hierarchy" qsTypeId="urn:microsoft.com/office/officeart/2005/8/quickstyle/simple1" qsCatId="simple" csTypeId="urn:microsoft.com/office/officeart/2005/8/colors/accent6_5" csCatId="accent6" phldr="1"/>
      <dgm:spPr/>
      <dgm:t>
        <a:bodyPr/>
        <a:lstStyle/>
        <a:p>
          <a:endParaRPr lang="en-US"/>
        </a:p>
      </dgm:t>
    </dgm:pt>
    <dgm:pt modelId="{5E7B969F-0EC4-493C-8843-8B882F33653D}">
      <dgm:prSet/>
      <dgm:spPr/>
      <dgm:t>
        <a:bodyPr/>
        <a:lstStyle/>
        <a:p>
          <a:pPr algn="just"/>
          <a:r>
            <a:rPr lang="en-US" dirty="0">
              <a:latin typeface="Arial" panose="020B0604020202020204" pitchFamily="34" charset="0"/>
              <a:cs typeface="Arial" panose="020B0604020202020204" pitchFamily="34" charset="0"/>
            </a:rPr>
            <a:t>The labels of dietary supplements may contain health related claims</a:t>
          </a:r>
        </a:p>
      </dgm:t>
    </dgm:pt>
    <dgm:pt modelId="{BD127D75-C29F-4D8E-A1FE-0111ED7BF393}" type="parTrans" cxnId="{25BB99E4-36EE-49A4-85D1-823B4A6FE84C}">
      <dgm:prSet/>
      <dgm:spPr/>
      <dgm:t>
        <a:bodyPr/>
        <a:lstStyle/>
        <a:p>
          <a:endParaRPr lang="en-US">
            <a:latin typeface="Arial" panose="020B0604020202020204" pitchFamily="34" charset="0"/>
            <a:cs typeface="Arial" panose="020B0604020202020204" pitchFamily="34" charset="0"/>
          </a:endParaRPr>
        </a:p>
      </dgm:t>
    </dgm:pt>
    <dgm:pt modelId="{EBE07CA5-8EEF-46AA-9FCD-BD5F7D820E88}" type="sibTrans" cxnId="{25BB99E4-36EE-49A4-85D1-823B4A6FE84C}">
      <dgm:prSet/>
      <dgm:spPr/>
      <dgm:t>
        <a:bodyPr/>
        <a:lstStyle/>
        <a:p>
          <a:endParaRPr lang="en-US">
            <a:latin typeface="Arial" panose="020B0604020202020204" pitchFamily="34" charset="0"/>
            <a:cs typeface="Arial" panose="020B0604020202020204" pitchFamily="34" charset="0"/>
          </a:endParaRPr>
        </a:p>
      </dgm:t>
    </dgm:pt>
    <dgm:pt modelId="{D243DCCC-88D6-4BF9-8338-302BE003C187}">
      <dgm:prSet/>
      <dgm:spPr/>
      <dgm:t>
        <a:bodyPr/>
        <a:lstStyle/>
        <a:p>
          <a:pPr algn="just"/>
          <a:r>
            <a:rPr lang="en-US" dirty="0">
              <a:latin typeface="Arial" panose="020B0604020202020204" pitchFamily="34" charset="0"/>
              <a:cs typeface="Arial" panose="020B0604020202020204" pitchFamily="34" charset="0"/>
            </a:rPr>
            <a:t>The manufacturers bear the right to include in their labels that, for example, a dietary supplement promotes good health and supports a human body function (e.g., cardiovascular or immune system</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7BA0804F-5A6D-4DE8-AC92-9A7FCA1169D4}" type="parTrans" cxnId="{6E4EB1CA-540B-4D99-AC46-0DD39726ACED}">
      <dgm:prSet/>
      <dgm:spPr/>
      <dgm:t>
        <a:bodyPr/>
        <a:lstStyle/>
        <a:p>
          <a:endParaRPr lang="en-US">
            <a:latin typeface="Arial" panose="020B0604020202020204" pitchFamily="34" charset="0"/>
            <a:cs typeface="Arial" panose="020B0604020202020204" pitchFamily="34" charset="0"/>
          </a:endParaRPr>
        </a:p>
      </dgm:t>
    </dgm:pt>
    <dgm:pt modelId="{4A59B644-8254-4A82-ACD1-20D5CC58A148}" type="sibTrans" cxnId="{6E4EB1CA-540B-4D99-AC46-0DD39726ACED}">
      <dgm:prSet/>
      <dgm:spPr/>
      <dgm:t>
        <a:bodyPr/>
        <a:lstStyle/>
        <a:p>
          <a:endParaRPr lang="en-US">
            <a:latin typeface="Arial" panose="020B0604020202020204" pitchFamily="34" charset="0"/>
            <a:cs typeface="Arial" panose="020B0604020202020204" pitchFamily="34" charset="0"/>
          </a:endParaRPr>
        </a:p>
      </dgm:t>
    </dgm:pt>
    <dgm:pt modelId="{EF1DCD06-8F25-4BDE-9BA0-7EE3B082137D}">
      <dgm:prSet/>
      <dgm:spPr/>
      <dgm:t>
        <a:bodyPr/>
        <a:lstStyle/>
        <a:p>
          <a:pPr algn="just"/>
          <a:r>
            <a:rPr lang="en-US" dirty="0">
              <a:latin typeface="Arial" panose="020B0604020202020204" pitchFamily="34" charset="0"/>
              <a:cs typeface="Arial" panose="020B0604020202020204" pitchFamily="34" charset="0"/>
            </a:rPr>
            <a:t>Those allegations should be followed by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claim has not been examined by FDA. This product does not intend to treat, diagnose, mitigate, prevent or cure diseases”.</a:t>
          </a:r>
          <a:endParaRPr lang="en-US" dirty="0">
            <a:latin typeface="Arial" panose="020B0604020202020204" pitchFamily="34" charset="0"/>
            <a:cs typeface="Arial" panose="020B0604020202020204" pitchFamily="34" charset="0"/>
          </a:endParaRPr>
        </a:p>
      </dgm:t>
    </dgm:pt>
    <dgm:pt modelId="{18F5956E-CBED-48E4-B81B-2FA7DC9348FB}" type="parTrans" cxnId="{E9A0076B-EAF1-4FE6-9049-DA43B9962D25}">
      <dgm:prSet/>
      <dgm:spPr/>
      <dgm:t>
        <a:bodyPr/>
        <a:lstStyle/>
        <a:p>
          <a:endParaRPr lang="en-US">
            <a:latin typeface="Arial" panose="020B0604020202020204" pitchFamily="34" charset="0"/>
            <a:cs typeface="Arial" panose="020B0604020202020204" pitchFamily="34" charset="0"/>
          </a:endParaRPr>
        </a:p>
      </dgm:t>
    </dgm:pt>
    <dgm:pt modelId="{F83C74BD-6032-4427-AD9B-2586F0827E7C}" type="sibTrans" cxnId="{E9A0076B-EAF1-4FE6-9049-DA43B9962D25}">
      <dgm:prSet/>
      <dgm:spPr/>
      <dgm:t>
        <a:bodyPr/>
        <a:lstStyle/>
        <a:p>
          <a:endParaRPr lang="en-US">
            <a:latin typeface="Arial" panose="020B0604020202020204" pitchFamily="34" charset="0"/>
            <a:cs typeface="Arial" panose="020B0604020202020204" pitchFamily="34" charset="0"/>
          </a:endParaRPr>
        </a:p>
      </dgm:t>
    </dgm:pt>
    <dgm:pt modelId="{F898DA34-2F3D-47AF-BBD6-F019AC8A0DC0}" type="pres">
      <dgm:prSet presAssocID="{A48018E3-7D3D-4222-AB03-A6E38C049605}" presName="hierChild1" presStyleCnt="0">
        <dgm:presLayoutVars>
          <dgm:chPref val="1"/>
          <dgm:dir/>
          <dgm:animOne val="branch"/>
          <dgm:animLvl val="lvl"/>
          <dgm:resizeHandles/>
        </dgm:presLayoutVars>
      </dgm:prSet>
      <dgm:spPr/>
    </dgm:pt>
    <dgm:pt modelId="{EF6CFA98-5725-415F-A4E2-B0F0D0B89780}" type="pres">
      <dgm:prSet presAssocID="{5E7B969F-0EC4-493C-8843-8B882F33653D}" presName="hierRoot1" presStyleCnt="0"/>
      <dgm:spPr/>
    </dgm:pt>
    <dgm:pt modelId="{657D62D3-1558-4A2C-93BE-EC6E895885C6}" type="pres">
      <dgm:prSet presAssocID="{5E7B969F-0EC4-493C-8843-8B882F33653D}" presName="composite" presStyleCnt="0"/>
      <dgm:spPr/>
    </dgm:pt>
    <dgm:pt modelId="{3F609594-A8C2-4C8E-ACD2-42B6919E8DA7}" type="pres">
      <dgm:prSet presAssocID="{5E7B969F-0EC4-493C-8843-8B882F33653D}" presName="background" presStyleLbl="node0" presStyleIdx="0" presStyleCnt="3"/>
      <dgm:spPr/>
    </dgm:pt>
    <dgm:pt modelId="{689B1CFC-184B-4F3C-A3A8-B7514406E095}" type="pres">
      <dgm:prSet presAssocID="{5E7B969F-0EC4-493C-8843-8B882F33653D}" presName="text" presStyleLbl="fgAcc0" presStyleIdx="0" presStyleCnt="3">
        <dgm:presLayoutVars>
          <dgm:chPref val="3"/>
        </dgm:presLayoutVars>
      </dgm:prSet>
      <dgm:spPr/>
    </dgm:pt>
    <dgm:pt modelId="{AEDF1189-881C-4850-9A0E-CBF43DAED907}" type="pres">
      <dgm:prSet presAssocID="{5E7B969F-0EC4-493C-8843-8B882F33653D}" presName="hierChild2" presStyleCnt="0"/>
      <dgm:spPr/>
    </dgm:pt>
    <dgm:pt modelId="{2701D41A-653C-4BEC-BF71-D8B950F8620C}" type="pres">
      <dgm:prSet presAssocID="{D243DCCC-88D6-4BF9-8338-302BE003C187}" presName="hierRoot1" presStyleCnt="0"/>
      <dgm:spPr/>
    </dgm:pt>
    <dgm:pt modelId="{FF87BEA2-42FD-4716-BB9B-78F9D6C34852}" type="pres">
      <dgm:prSet presAssocID="{D243DCCC-88D6-4BF9-8338-302BE003C187}" presName="composite" presStyleCnt="0"/>
      <dgm:spPr/>
    </dgm:pt>
    <dgm:pt modelId="{11F8DEFD-D8A3-4B95-A4B5-AA1596E36A4D}" type="pres">
      <dgm:prSet presAssocID="{D243DCCC-88D6-4BF9-8338-302BE003C187}" presName="background" presStyleLbl="node0" presStyleIdx="1" presStyleCnt="3"/>
      <dgm:spPr/>
    </dgm:pt>
    <dgm:pt modelId="{2554385C-897A-4F97-8261-ED23B2C10FE5}" type="pres">
      <dgm:prSet presAssocID="{D243DCCC-88D6-4BF9-8338-302BE003C187}" presName="text" presStyleLbl="fgAcc0" presStyleIdx="1" presStyleCnt="3">
        <dgm:presLayoutVars>
          <dgm:chPref val="3"/>
        </dgm:presLayoutVars>
      </dgm:prSet>
      <dgm:spPr/>
    </dgm:pt>
    <dgm:pt modelId="{152866CD-134F-4030-8D21-E9C9E562B939}" type="pres">
      <dgm:prSet presAssocID="{D243DCCC-88D6-4BF9-8338-302BE003C187}" presName="hierChild2" presStyleCnt="0"/>
      <dgm:spPr/>
    </dgm:pt>
    <dgm:pt modelId="{0246C645-951B-45DF-A997-2823918D9840}" type="pres">
      <dgm:prSet presAssocID="{EF1DCD06-8F25-4BDE-9BA0-7EE3B082137D}" presName="hierRoot1" presStyleCnt="0"/>
      <dgm:spPr/>
    </dgm:pt>
    <dgm:pt modelId="{2113A6B4-39D9-419A-AD38-4B38CA29B47D}" type="pres">
      <dgm:prSet presAssocID="{EF1DCD06-8F25-4BDE-9BA0-7EE3B082137D}" presName="composite" presStyleCnt="0"/>
      <dgm:spPr/>
    </dgm:pt>
    <dgm:pt modelId="{CD7C714D-1CDE-41F1-862E-21C5778F8BA9}" type="pres">
      <dgm:prSet presAssocID="{EF1DCD06-8F25-4BDE-9BA0-7EE3B082137D}" presName="background" presStyleLbl="node0" presStyleIdx="2" presStyleCnt="3"/>
      <dgm:spPr/>
    </dgm:pt>
    <dgm:pt modelId="{068CB9DA-55C0-4C7C-A5B4-55F2FE57CFB0}" type="pres">
      <dgm:prSet presAssocID="{EF1DCD06-8F25-4BDE-9BA0-7EE3B082137D}" presName="text" presStyleLbl="fgAcc0" presStyleIdx="2" presStyleCnt="3">
        <dgm:presLayoutVars>
          <dgm:chPref val="3"/>
        </dgm:presLayoutVars>
      </dgm:prSet>
      <dgm:spPr/>
    </dgm:pt>
    <dgm:pt modelId="{EF5A81B9-FE7E-4046-9A2E-102A2A0D8E5B}" type="pres">
      <dgm:prSet presAssocID="{EF1DCD06-8F25-4BDE-9BA0-7EE3B082137D}" presName="hierChild2" presStyleCnt="0"/>
      <dgm:spPr/>
    </dgm:pt>
  </dgm:ptLst>
  <dgm:cxnLst>
    <dgm:cxn modelId="{B8505762-C7C3-44AE-8084-3A25CE0556D6}" type="presOf" srcId="{EF1DCD06-8F25-4BDE-9BA0-7EE3B082137D}" destId="{068CB9DA-55C0-4C7C-A5B4-55F2FE57CFB0}" srcOrd="0" destOrd="0" presId="urn:microsoft.com/office/officeart/2005/8/layout/hierarchy1"/>
    <dgm:cxn modelId="{E9A0076B-EAF1-4FE6-9049-DA43B9962D25}" srcId="{A48018E3-7D3D-4222-AB03-A6E38C049605}" destId="{EF1DCD06-8F25-4BDE-9BA0-7EE3B082137D}" srcOrd="2" destOrd="0" parTransId="{18F5956E-CBED-48E4-B81B-2FA7DC9348FB}" sibTransId="{F83C74BD-6032-4427-AD9B-2586F0827E7C}"/>
    <dgm:cxn modelId="{6E4EB1CA-540B-4D99-AC46-0DD39726ACED}" srcId="{A48018E3-7D3D-4222-AB03-A6E38C049605}" destId="{D243DCCC-88D6-4BF9-8338-302BE003C187}" srcOrd="1" destOrd="0" parTransId="{7BA0804F-5A6D-4DE8-AC92-9A7FCA1169D4}" sibTransId="{4A59B644-8254-4A82-ACD1-20D5CC58A148}"/>
    <dgm:cxn modelId="{8BE66FD6-62A6-4AE2-87B6-888ABC4DCD15}" type="presOf" srcId="{A48018E3-7D3D-4222-AB03-A6E38C049605}" destId="{F898DA34-2F3D-47AF-BBD6-F019AC8A0DC0}" srcOrd="0" destOrd="0" presId="urn:microsoft.com/office/officeart/2005/8/layout/hierarchy1"/>
    <dgm:cxn modelId="{25BB99E4-36EE-49A4-85D1-823B4A6FE84C}" srcId="{A48018E3-7D3D-4222-AB03-A6E38C049605}" destId="{5E7B969F-0EC4-493C-8843-8B882F33653D}" srcOrd="0" destOrd="0" parTransId="{BD127D75-C29F-4D8E-A1FE-0111ED7BF393}" sibTransId="{EBE07CA5-8EEF-46AA-9FCD-BD5F7D820E88}"/>
    <dgm:cxn modelId="{5DB515EA-6CEC-401E-A562-FC91F64EB2D8}" type="presOf" srcId="{D243DCCC-88D6-4BF9-8338-302BE003C187}" destId="{2554385C-897A-4F97-8261-ED23B2C10FE5}" srcOrd="0" destOrd="0" presId="urn:microsoft.com/office/officeart/2005/8/layout/hierarchy1"/>
    <dgm:cxn modelId="{BDFC14F3-ABBE-4B1F-8577-37FB32ADD29E}" type="presOf" srcId="{5E7B969F-0EC4-493C-8843-8B882F33653D}" destId="{689B1CFC-184B-4F3C-A3A8-B7514406E095}" srcOrd="0" destOrd="0" presId="urn:microsoft.com/office/officeart/2005/8/layout/hierarchy1"/>
    <dgm:cxn modelId="{B513815C-DB87-4711-BA8B-EEE204AA6FD7}" type="presParOf" srcId="{F898DA34-2F3D-47AF-BBD6-F019AC8A0DC0}" destId="{EF6CFA98-5725-415F-A4E2-B0F0D0B89780}" srcOrd="0" destOrd="0" presId="urn:microsoft.com/office/officeart/2005/8/layout/hierarchy1"/>
    <dgm:cxn modelId="{9BA4641B-186A-4957-B22C-8BB8F559DF3C}" type="presParOf" srcId="{EF6CFA98-5725-415F-A4E2-B0F0D0B89780}" destId="{657D62D3-1558-4A2C-93BE-EC6E895885C6}" srcOrd="0" destOrd="0" presId="urn:microsoft.com/office/officeart/2005/8/layout/hierarchy1"/>
    <dgm:cxn modelId="{7879BF4F-0C14-41DC-A6D3-532C21537DC6}" type="presParOf" srcId="{657D62D3-1558-4A2C-93BE-EC6E895885C6}" destId="{3F609594-A8C2-4C8E-ACD2-42B6919E8DA7}" srcOrd="0" destOrd="0" presId="urn:microsoft.com/office/officeart/2005/8/layout/hierarchy1"/>
    <dgm:cxn modelId="{2CCE7B8D-ABAF-4088-87B8-857E69DE05ED}" type="presParOf" srcId="{657D62D3-1558-4A2C-93BE-EC6E895885C6}" destId="{689B1CFC-184B-4F3C-A3A8-B7514406E095}" srcOrd="1" destOrd="0" presId="urn:microsoft.com/office/officeart/2005/8/layout/hierarchy1"/>
    <dgm:cxn modelId="{89220500-91B5-453D-A628-66C058ACE152}" type="presParOf" srcId="{EF6CFA98-5725-415F-A4E2-B0F0D0B89780}" destId="{AEDF1189-881C-4850-9A0E-CBF43DAED907}" srcOrd="1" destOrd="0" presId="urn:microsoft.com/office/officeart/2005/8/layout/hierarchy1"/>
    <dgm:cxn modelId="{0DA75354-7610-463D-A133-98F5C328020B}" type="presParOf" srcId="{F898DA34-2F3D-47AF-BBD6-F019AC8A0DC0}" destId="{2701D41A-653C-4BEC-BF71-D8B950F8620C}" srcOrd="1" destOrd="0" presId="urn:microsoft.com/office/officeart/2005/8/layout/hierarchy1"/>
    <dgm:cxn modelId="{9B983CE3-5E44-465E-800C-EFE2853FEE00}" type="presParOf" srcId="{2701D41A-653C-4BEC-BF71-D8B950F8620C}" destId="{FF87BEA2-42FD-4716-BB9B-78F9D6C34852}" srcOrd="0" destOrd="0" presId="urn:microsoft.com/office/officeart/2005/8/layout/hierarchy1"/>
    <dgm:cxn modelId="{AB1CF50C-2960-46FE-A81A-B36BA7408471}" type="presParOf" srcId="{FF87BEA2-42FD-4716-BB9B-78F9D6C34852}" destId="{11F8DEFD-D8A3-4B95-A4B5-AA1596E36A4D}" srcOrd="0" destOrd="0" presId="urn:microsoft.com/office/officeart/2005/8/layout/hierarchy1"/>
    <dgm:cxn modelId="{ABB6C083-0179-46FB-9457-0778791D3FEF}" type="presParOf" srcId="{FF87BEA2-42FD-4716-BB9B-78F9D6C34852}" destId="{2554385C-897A-4F97-8261-ED23B2C10FE5}" srcOrd="1" destOrd="0" presId="urn:microsoft.com/office/officeart/2005/8/layout/hierarchy1"/>
    <dgm:cxn modelId="{E5996F19-DE50-4F1F-A308-55906B4284C2}" type="presParOf" srcId="{2701D41A-653C-4BEC-BF71-D8B950F8620C}" destId="{152866CD-134F-4030-8D21-E9C9E562B939}" srcOrd="1" destOrd="0" presId="urn:microsoft.com/office/officeart/2005/8/layout/hierarchy1"/>
    <dgm:cxn modelId="{CE402319-A59E-485C-8543-D41B2EF0C4BF}" type="presParOf" srcId="{F898DA34-2F3D-47AF-BBD6-F019AC8A0DC0}" destId="{0246C645-951B-45DF-A997-2823918D9840}" srcOrd="2" destOrd="0" presId="urn:microsoft.com/office/officeart/2005/8/layout/hierarchy1"/>
    <dgm:cxn modelId="{646F6D3C-A81C-4D1F-A33A-75BF70A90ED8}" type="presParOf" srcId="{0246C645-951B-45DF-A997-2823918D9840}" destId="{2113A6B4-39D9-419A-AD38-4B38CA29B47D}" srcOrd="0" destOrd="0" presId="urn:microsoft.com/office/officeart/2005/8/layout/hierarchy1"/>
    <dgm:cxn modelId="{4370B2B8-57C6-49A7-9055-5635E9A83A17}" type="presParOf" srcId="{2113A6B4-39D9-419A-AD38-4B38CA29B47D}" destId="{CD7C714D-1CDE-41F1-862E-21C5778F8BA9}" srcOrd="0" destOrd="0" presId="urn:microsoft.com/office/officeart/2005/8/layout/hierarchy1"/>
    <dgm:cxn modelId="{18573A42-DA11-4DA3-9A3F-A086F4AD2695}" type="presParOf" srcId="{2113A6B4-39D9-419A-AD38-4B38CA29B47D}" destId="{068CB9DA-55C0-4C7C-A5B4-55F2FE57CFB0}" srcOrd="1" destOrd="0" presId="urn:microsoft.com/office/officeart/2005/8/layout/hierarchy1"/>
    <dgm:cxn modelId="{D9DBFACE-0FBC-4BE4-B01D-F2849867391C}" type="presParOf" srcId="{0246C645-951B-45DF-A997-2823918D9840}" destId="{EF5A81B9-FE7E-4046-9A2E-102A2A0D8E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A90F0D1-5863-4E0C-89F7-F8045B524C46}" type="doc">
      <dgm:prSet loTypeId="urn:microsoft.com/office/officeart/2005/8/layout/hierarchy3" loCatId="hierarchy" qsTypeId="urn:microsoft.com/office/officeart/2005/8/quickstyle/simple4" qsCatId="simple" csTypeId="urn:microsoft.com/office/officeart/2005/8/colors/colorful5" csCatId="colorful" phldr="1"/>
      <dgm:spPr/>
      <dgm:t>
        <a:bodyPr/>
        <a:lstStyle/>
        <a:p>
          <a:endParaRPr lang="en-US"/>
        </a:p>
      </dgm:t>
    </dgm:pt>
    <dgm:pt modelId="{8EB29834-4CD0-4CEA-9FF9-793B3675AFBB}">
      <dgm:prSet custT="1"/>
      <dgm:spPr/>
      <dgm:t>
        <a:bodyPr/>
        <a:lstStyle/>
        <a:p>
          <a:r>
            <a:rPr lang="en-US" sz="1600" i="0" baseline="0" dirty="0">
              <a:latin typeface="Arial" panose="020B0604020202020204" pitchFamily="34" charset="0"/>
              <a:cs typeface="Arial" panose="020B0604020202020204" pitchFamily="34" charset="0"/>
            </a:rPr>
            <a:t>High risk companies</a:t>
          </a:r>
          <a:endParaRPr lang="en-US" sz="1600" dirty="0">
            <a:latin typeface="Arial" panose="020B0604020202020204" pitchFamily="34" charset="0"/>
            <a:cs typeface="Arial" panose="020B0604020202020204" pitchFamily="34" charset="0"/>
          </a:endParaRPr>
        </a:p>
      </dgm:t>
    </dgm:pt>
    <dgm:pt modelId="{C49050F7-2D7F-4301-A0AC-62A7076C2C9D}" type="parTrans" cxnId="{A77BFDE4-6CD7-4F5F-9DF4-3671C78A2F78}">
      <dgm:prSet/>
      <dgm:spPr/>
      <dgm:t>
        <a:bodyPr/>
        <a:lstStyle/>
        <a:p>
          <a:endParaRPr lang="en-US">
            <a:latin typeface="Arial" panose="020B0604020202020204" pitchFamily="34" charset="0"/>
            <a:cs typeface="Arial" panose="020B0604020202020204" pitchFamily="34" charset="0"/>
          </a:endParaRPr>
        </a:p>
      </dgm:t>
    </dgm:pt>
    <dgm:pt modelId="{BF832604-654E-4DD0-8CA9-D6196CE2581B}" type="sibTrans" cxnId="{A77BFDE4-6CD7-4F5F-9DF4-3671C78A2F78}">
      <dgm:prSet/>
      <dgm:spPr/>
      <dgm:t>
        <a:bodyPr/>
        <a:lstStyle/>
        <a:p>
          <a:endParaRPr lang="en-US">
            <a:latin typeface="Arial" panose="020B0604020202020204" pitchFamily="34" charset="0"/>
            <a:cs typeface="Arial" panose="020B0604020202020204" pitchFamily="34" charset="0"/>
          </a:endParaRPr>
        </a:p>
      </dgm:t>
    </dgm:pt>
    <dgm:pt modelId="{420291AA-1C09-4160-B39D-31E7384F2521}">
      <dgm:prSet custT="1"/>
      <dgm:spPr/>
      <dgm:t>
        <a:bodyPr/>
        <a:lstStyle/>
        <a:p>
          <a:pPr algn="just"/>
          <a:r>
            <a:rPr lang="en-US" sz="1400" dirty="0">
              <a:latin typeface="Arial" panose="020B0604020202020204" pitchFamily="34" charset="0"/>
              <a:cs typeface="Arial" panose="020B0604020202020204" pitchFamily="34" charset="0"/>
            </a:rPr>
            <a:t>The manufacturer or company has received FDA warning letters or has been subject to other enforcement actions. Search for the company or product name on FDA.gov or FTC.gov</a:t>
          </a:r>
        </a:p>
      </dgm:t>
    </dgm:pt>
    <dgm:pt modelId="{F9485734-9B29-44D1-902B-65DBE2A5628F}" type="parTrans" cxnId="{AF4AE8AF-3F67-4BC8-8AC6-2988BA815474}">
      <dgm:prSet/>
      <dgm:spPr/>
      <dgm:t>
        <a:bodyPr/>
        <a:lstStyle/>
        <a:p>
          <a:endParaRPr lang="en-US">
            <a:latin typeface="Arial" panose="020B0604020202020204" pitchFamily="34" charset="0"/>
            <a:cs typeface="Arial" panose="020B0604020202020204" pitchFamily="34" charset="0"/>
          </a:endParaRPr>
        </a:p>
      </dgm:t>
    </dgm:pt>
    <dgm:pt modelId="{784FCE1E-90D0-41FE-B74A-DEEEEF914810}" type="sibTrans" cxnId="{AF4AE8AF-3F67-4BC8-8AC6-2988BA815474}">
      <dgm:prSet/>
      <dgm:spPr/>
      <dgm:t>
        <a:bodyPr/>
        <a:lstStyle/>
        <a:p>
          <a:endParaRPr lang="en-US">
            <a:latin typeface="Arial" panose="020B0604020202020204" pitchFamily="34" charset="0"/>
            <a:cs typeface="Arial" panose="020B0604020202020204" pitchFamily="34" charset="0"/>
          </a:endParaRPr>
        </a:p>
      </dgm:t>
    </dgm:pt>
    <dgm:pt modelId="{1F167F01-CD43-4434-8F05-CCE986506A8A}">
      <dgm:prSet custT="1"/>
      <dgm:spPr/>
      <dgm:t>
        <a:bodyPr/>
        <a:lstStyle/>
        <a:p>
          <a:pPr algn="just"/>
          <a:r>
            <a:rPr lang="en-US" sz="1600" dirty="0">
              <a:latin typeface="Arial" panose="020B0604020202020204" pitchFamily="34" charset="0"/>
              <a:cs typeface="Arial" panose="020B0604020202020204" pitchFamily="34" charset="0"/>
            </a:rPr>
            <a:t>Products sold exclusively on the internet</a:t>
          </a:r>
        </a:p>
      </dgm:t>
    </dgm:pt>
    <dgm:pt modelId="{E12EC2F9-2941-4181-879D-717E7BF9E9D0}" type="parTrans" cxnId="{C4E3195E-99E8-4077-8945-1894623044C1}">
      <dgm:prSet/>
      <dgm:spPr/>
      <dgm:t>
        <a:bodyPr/>
        <a:lstStyle/>
        <a:p>
          <a:endParaRPr lang="en-US">
            <a:latin typeface="Arial" panose="020B0604020202020204" pitchFamily="34" charset="0"/>
            <a:cs typeface="Arial" panose="020B0604020202020204" pitchFamily="34" charset="0"/>
          </a:endParaRPr>
        </a:p>
      </dgm:t>
    </dgm:pt>
    <dgm:pt modelId="{BF77B28A-2D53-4117-8660-83E38B7555B4}" type="sibTrans" cxnId="{C4E3195E-99E8-4077-8945-1894623044C1}">
      <dgm:prSet/>
      <dgm:spPr/>
      <dgm:t>
        <a:bodyPr/>
        <a:lstStyle/>
        <a:p>
          <a:endParaRPr lang="en-US">
            <a:latin typeface="Arial" panose="020B0604020202020204" pitchFamily="34" charset="0"/>
            <a:cs typeface="Arial" panose="020B0604020202020204" pitchFamily="34" charset="0"/>
          </a:endParaRPr>
        </a:p>
      </dgm:t>
    </dgm:pt>
    <dgm:pt modelId="{6A52C49C-D25C-4A17-829C-128C7592C9E5}">
      <dgm:prSet custT="1"/>
      <dgm:spPr/>
      <dgm:t>
        <a:bodyPr/>
        <a:lstStyle/>
        <a:p>
          <a:pPr algn="just"/>
          <a:r>
            <a:rPr lang="en-US" sz="1400" dirty="0">
              <a:latin typeface="Arial" panose="020B0604020202020204" pitchFamily="34" charset="0"/>
              <a:cs typeface="Arial" panose="020B0604020202020204" pitchFamily="34" charset="0"/>
            </a:rPr>
            <a:t>While there are some legitimate dietary supplement companies that only have an online presence, some companies deliberately avoid regulatory agencies by opening and closing websites quickly and selling their  products online</a:t>
          </a:r>
        </a:p>
      </dgm:t>
    </dgm:pt>
    <dgm:pt modelId="{729C5CAD-A595-4B0C-9D89-AD4DA010C535}" type="parTrans" cxnId="{887582FA-6736-4AB7-92E4-3352E40BC2A3}">
      <dgm:prSet/>
      <dgm:spPr/>
      <dgm:t>
        <a:bodyPr/>
        <a:lstStyle/>
        <a:p>
          <a:endParaRPr lang="en-US">
            <a:latin typeface="Arial" panose="020B0604020202020204" pitchFamily="34" charset="0"/>
            <a:cs typeface="Arial" panose="020B0604020202020204" pitchFamily="34" charset="0"/>
          </a:endParaRPr>
        </a:p>
      </dgm:t>
    </dgm:pt>
    <dgm:pt modelId="{77F126BB-8EA8-4743-85F2-2C7F2BC03456}" type="sibTrans" cxnId="{887582FA-6736-4AB7-92E4-3352E40BC2A3}">
      <dgm:prSet/>
      <dgm:spPr/>
      <dgm:t>
        <a:bodyPr/>
        <a:lstStyle/>
        <a:p>
          <a:endParaRPr lang="en-US">
            <a:latin typeface="Arial" panose="020B0604020202020204" pitchFamily="34" charset="0"/>
            <a:cs typeface="Arial" panose="020B0604020202020204" pitchFamily="34" charset="0"/>
          </a:endParaRPr>
        </a:p>
      </dgm:t>
    </dgm:pt>
    <dgm:pt modelId="{22BADA58-9F70-4220-8E0A-C7EA34E1CD62}">
      <dgm:prSet custT="1"/>
      <dgm:spPr/>
      <dgm:t>
        <a:bodyPr/>
        <a:lstStyle/>
        <a:p>
          <a:pPr algn="just"/>
          <a:r>
            <a:rPr lang="en-US" sz="1600" dirty="0">
              <a:latin typeface="Arial" panose="020B0604020202020204" pitchFamily="34" charset="0"/>
              <a:cs typeface="Arial" panose="020B0604020202020204" pitchFamily="34" charset="0"/>
            </a:rPr>
            <a:t>Products claiming to be FDA, EMA, WADA, EOF approved</a:t>
          </a:r>
          <a:endParaRPr lang="el-GR" sz="1600" dirty="0">
            <a:latin typeface="Arial" panose="020B0604020202020204" pitchFamily="34" charset="0"/>
            <a:cs typeface="Arial" panose="020B0604020202020204" pitchFamily="34" charset="0"/>
          </a:endParaRPr>
        </a:p>
      </dgm:t>
    </dgm:pt>
    <dgm:pt modelId="{16ACBCD1-03BF-4417-83A2-F4CD1F696BA4}" type="parTrans" cxnId="{3ED36207-4EED-4CA1-88F7-CBD5EBCA6884}">
      <dgm:prSet/>
      <dgm:spPr/>
      <dgm:t>
        <a:bodyPr/>
        <a:lstStyle/>
        <a:p>
          <a:endParaRPr lang="el-GR">
            <a:latin typeface="Arial" panose="020B0604020202020204" pitchFamily="34" charset="0"/>
            <a:cs typeface="Arial" panose="020B0604020202020204" pitchFamily="34" charset="0"/>
          </a:endParaRPr>
        </a:p>
      </dgm:t>
    </dgm:pt>
    <dgm:pt modelId="{146C5C45-0962-494E-A2B8-649DA26B9905}" type="sibTrans" cxnId="{3ED36207-4EED-4CA1-88F7-CBD5EBCA6884}">
      <dgm:prSet/>
      <dgm:spPr/>
      <dgm:t>
        <a:bodyPr/>
        <a:lstStyle/>
        <a:p>
          <a:endParaRPr lang="el-GR">
            <a:latin typeface="Arial" panose="020B0604020202020204" pitchFamily="34" charset="0"/>
            <a:cs typeface="Arial" panose="020B0604020202020204" pitchFamily="34" charset="0"/>
          </a:endParaRPr>
        </a:p>
      </dgm:t>
    </dgm:pt>
    <dgm:pt modelId="{EE92BB53-7252-49E3-9841-9896C0604C1C}">
      <dgm:prSet custT="1"/>
      <dgm:spPr/>
      <dgm:t>
        <a:bodyPr/>
        <a:lstStyle/>
        <a:p>
          <a:pPr algn="just"/>
          <a:r>
            <a:rPr lang="en-US" sz="1400" dirty="0">
              <a:latin typeface="Arial" panose="020B0604020202020204" pitchFamily="34" charset="0"/>
              <a:cs typeface="Arial" panose="020B0604020202020204" pitchFamily="34" charset="0"/>
            </a:rPr>
            <a:t>These organizations </a:t>
          </a:r>
          <a:r>
            <a:rPr lang="en-US" sz="1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approve dietary supplements</a:t>
          </a:r>
          <a:endParaRPr lang="el-GR" sz="1100" dirty="0">
            <a:latin typeface="Arial" panose="020B0604020202020204" pitchFamily="34" charset="0"/>
            <a:cs typeface="Arial" panose="020B0604020202020204" pitchFamily="34" charset="0"/>
          </a:endParaRPr>
        </a:p>
      </dgm:t>
    </dgm:pt>
    <dgm:pt modelId="{A68CF02E-045B-4E03-A2DF-AB19E82E448E}" type="parTrans" cxnId="{2A59E086-5377-48E0-9AA8-6CDC24256B54}">
      <dgm:prSet/>
      <dgm:spPr/>
      <dgm:t>
        <a:bodyPr/>
        <a:lstStyle/>
        <a:p>
          <a:endParaRPr lang="el-GR">
            <a:latin typeface="Arial" panose="020B0604020202020204" pitchFamily="34" charset="0"/>
            <a:cs typeface="Arial" panose="020B0604020202020204" pitchFamily="34" charset="0"/>
          </a:endParaRPr>
        </a:p>
      </dgm:t>
    </dgm:pt>
    <dgm:pt modelId="{B8DD9110-CF8C-4F61-955D-A4DCDC86D4C5}" type="sibTrans" cxnId="{2A59E086-5377-48E0-9AA8-6CDC24256B54}">
      <dgm:prSet/>
      <dgm:spPr/>
      <dgm:t>
        <a:bodyPr/>
        <a:lstStyle/>
        <a:p>
          <a:endParaRPr lang="el-GR">
            <a:latin typeface="Arial" panose="020B0604020202020204" pitchFamily="34" charset="0"/>
            <a:cs typeface="Arial" panose="020B0604020202020204" pitchFamily="34" charset="0"/>
          </a:endParaRPr>
        </a:p>
      </dgm:t>
    </dgm:pt>
    <dgm:pt modelId="{4730DC33-1049-435C-91AE-17FA6C87DBEF}" type="pres">
      <dgm:prSet presAssocID="{6A90F0D1-5863-4E0C-89F7-F8045B524C46}" presName="diagram" presStyleCnt="0">
        <dgm:presLayoutVars>
          <dgm:chPref val="1"/>
          <dgm:dir/>
          <dgm:animOne val="branch"/>
          <dgm:animLvl val="lvl"/>
          <dgm:resizeHandles/>
        </dgm:presLayoutVars>
      </dgm:prSet>
      <dgm:spPr/>
    </dgm:pt>
    <dgm:pt modelId="{5BA5E159-5091-49D1-B136-F1DDEE96CB49}" type="pres">
      <dgm:prSet presAssocID="{8EB29834-4CD0-4CEA-9FF9-793B3675AFBB}" presName="root" presStyleCnt="0"/>
      <dgm:spPr/>
    </dgm:pt>
    <dgm:pt modelId="{EEB33A75-F777-4A95-BFF4-9A221B9B4199}" type="pres">
      <dgm:prSet presAssocID="{8EB29834-4CD0-4CEA-9FF9-793B3675AFBB}" presName="rootComposite" presStyleCnt="0"/>
      <dgm:spPr/>
    </dgm:pt>
    <dgm:pt modelId="{10B95524-F0C4-453C-BF67-8D31204456F6}" type="pres">
      <dgm:prSet presAssocID="{8EB29834-4CD0-4CEA-9FF9-793B3675AFBB}" presName="rootText" presStyleLbl="node1" presStyleIdx="0" presStyleCnt="3" custScaleX="73171" custScaleY="67817"/>
      <dgm:spPr/>
    </dgm:pt>
    <dgm:pt modelId="{617C1A61-7B6D-4E4D-A0B6-FBD0E09F56A4}" type="pres">
      <dgm:prSet presAssocID="{8EB29834-4CD0-4CEA-9FF9-793B3675AFBB}" presName="rootConnector" presStyleLbl="node1" presStyleIdx="0" presStyleCnt="3"/>
      <dgm:spPr/>
    </dgm:pt>
    <dgm:pt modelId="{BBAE914E-CCFA-48BA-9D54-80B151E3466C}" type="pres">
      <dgm:prSet presAssocID="{8EB29834-4CD0-4CEA-9FF9-793B3675AFBB}" presName="childShape" presStyleCnt="0"/>
      <dgm:spPr/>
    </dgm:pt>
    <dgm:pt modelId="{AA189D7C-BA71-4344-86AC-6E5C418EC6AA}" type="pres">
      <dgm:prSet presAssocID="{F9485734-9B29-44D1-902B-65DBE2A5628F}" presName="Name13" presStyleLbl="parChTrans1D2" presStyleIdx="0" presStyleCnt="3"/>
      <dgm:spPr/>
    </dgm:pt>
    <dgm:pt modelId="{5B659D8B-98AF-425A-A3B5-F5F1159FFE5E}" type="pres">
      <dgm:prSet presAssocID="{420291AA-1C09-4160-B39D-31E7384F2521}" presName="childText" presStyleLbl="bgAcc1" presStyleIdx="0" presStyleCnt="3">
        <dgm:presLayoutVars>
          <dgm:bulletEnabled val="1"/>
        </dgm:presLayoutVars>
      </dgm:prSet>
      <dgm:spPr/>
    </dgm:pt>
    <dgm:pt modelId="{35DF7762-7077-46C6-8321-8A5F51F659FF}" type="pres">
      <dgm:prSet presAssocID="{1F167F01-CD43-4434-8F05-CCE986506A8A}" presName="root" presStyleCnt="0"/>
      <dgm:spPr/>
    </dgm:pt>
    <dgm:pt modelId="{DC7BC835-37B7-4746-BD77-AD392223080D}" type="pres">
      <dgm:prSet presAssocID="{1F167F01-CD43-4434-8F05-CCE986506A8A}" presName="rootComposite" presStyleCnt="0"/>
      <dgm:spPr/>
    </dgm:pt>
    <dgm:pt modelId="{AB83CE9B-F68B-4B83-9C16-C0469674722C}" type="pres">
      <dgm:prSet presAssocID="{1F167F01-CD43-4434-8F05-CCE986506A8A}" presName="rootText" presStyleLbl="node1" presStyleIdx="1" presStyleCnt="3" custScaleX="80136" custScaleY="67817" custLinFactNeighborX="266" custLinFactNeighborY="1064"/>
      <dgm:spPr/>
    </dgm:pt>
    <dgm:pt modelId="{B96BDC65-4FE8-452C-B3B0-2123A338143B}" type="pres">
      <dgm:prSet presAssocID="{1F167F01-CD43-4434-8F05-CCE986506A8A}" presName="rootConnector" presStyleLbl="node1" presStyleIdx="1" presStyleCnt="3"/>
      <dgm:spPr/>
    </dgm:pt>
    <dgm:pt modelId="{0D81B711-E80B-4EA1-A1B0-7DFB247166DC}" type="pres">
      <dgm:prSet presAssocID="{1F167F01-CD43-4434-8F05-CCE986506A8A}" presName="childShape" presStyleCnt="0"/>
      <dgm:spPr/>
    </dgm:pt>
    <dgm:pt modelId="{FFC2219F-0B98-48A3-B8DB-1CD06E1EDDC8}" type="pres">
      <dgm:prSet presAssocID="{729C5CAD-A595-4B0C-9D89-AD4DA010C535}" presName="Name13" presStyleLbl="parChTrans1D2" presStyleIdx="1" presStyleCnt="3"/>
      <dgm:spPr/>
    </dgm:pt>
    <dgm:pt modelId="{5A031CC7-D6EB-4FAB-9349-566C8BE3D1FD}" type="pres">
      <dgm:prSet presAssocID="{6A52C49C-D25C-4A17-829C-128C7592C9E5}" presName="childText" presStyleLbl="bgAcc1" presStyleIdx="1" presStyleCnt="3" custScaleX="117945">
        <dgm:presLayoutVars>
          <dgm:bulletEnabled val="1"/>
        </dgm:presLayoutVars>
      </dgm:prSet>
      <dgm:spPr/>
    </dgm:pt>
    <dgm:pt modelId="{45310120-C29D-46F4-BD54-315424892107}" type="pres">
      <dgm:prSet presAssocID="{22BADA58-9F70-4220-8E0A-C7EA34E1CD62}" presName="root" presStyleCnt="0"/>
      <dgm:spPr/>
    </dgm:pt>
    <dgm:pt modelId="{B6B7072D-33D1-4917-A7E6-4EF26A7AA873}" type="pres">
      <dgm:prSet presAssocID="{22BADA58-9F70-4220-8E0A-C7EA34E1CD62}" presName="rootComposite" presStyleCnt="0"/>
      <dgm:spPr/>
    </dgm:pt>
    <dgm:pt modelId="{8776EF04-7A4A-4E63-8B07-C5D42D4ABE9A}" type="pres">
      <dgm:prSet presAssocID="{22BADA58-9F70-4220-8E0A-C7EA34E1CD62}" presName="rootText" presStyleLbl="node1" presStyleIdx="2" presStyleCnt="3" custScaleX="72504" custScaleY="67014" custLinFactNeighborX="-2028"/>
      <dgm:spPr/>
    </dgm:pt>
    <dgm:pt modelId="{4C5DCF1D-4735-4926-90F9-B1BDF43DB5DB}" type="pres">
      <dgm:prSet presAssocID="{22BADA58-9F70-4220-8E0A-C7EA34E1CD62}" presName="rootConnector" presStyleLbl="node1" presStyleIdx="2" presStyleCnt="3"/>
      <dgm:spPr/>
    </dgm:pt>
    <dgm:pt modelId="{DD9D6177-EAAF-4DD4-9FB0-4A71CB8194B1}" type="pres">
      <dgm:prSet presAssocID="{22BADA58-9F70-4220-8E0A-C7EA34E1CD62}" presName="childShape" presStyleCnt="0"/>
      <dgm:spPr/>
    </dgm:pt>
    <dgm:pt modelId="{2E2217CF-6EBE-4645-AF66-5551C826D546}" type="pres">
      <dgm:prSet presAssocID="{A68CF02E-045B-4E03-A2DF-AB19E82E448E}" presName="Name13" presStyleLbl="parChTrans1D2" presStyleIdx="2" presStyleCnt="3"/>
      <dgm:spPr/>
    </dgm:pt>
    <dgm:pt modelId="{FD934101-3369-489C-80E4-4DF55DE2040B}" type="pres">
      <dgm:prSet presAssocID="{EE92BB53-7252-49E3-9841-9896C0604C1C}" presName="childText" presStyleLbl="bgAcc1" presStyleIdx="2" presStyleCnt="3">
        <dgm:presLayoutVars>
          <dgm:bulletEnabled val="1"/>
        </dgm:presLayoutVars>
      </dgm:prSet>
      <dgm:spPr/>
    </dgm:pt>
  </dgm:ptLst>
  <dgm:cxnLst>
    <dgm:cxn modelId="{3ED36207-4EED-4CA1-88F7-CBD5EBCA6884}" srcId="{6A90F0D1-5863-4E0C-89F7-F8045B524C46}" destId="{22BADA58-9F70-4220-8E0A-C7EA34E1CD62}" srcOrd="2" destOrd="0" parTransId="{16ACBCD1-03BF-4417-83A2-F4CD1F696BA4}" sibTransId="{146C5C45-0962-494E-A2B8-649DA26B9905}"/>
    <dgm:cxn modelId="{78A0331B-3F0B-4F3F-8F86-50F05528E2CF}" type="presOf" srcId="{F9485734-9B29-44D1-902B-65DBE2A5628F}" destId="{AA189D7C-BA71-4344-86AC-6E5C418EC6AA}" srcOrd="0" destOrd="0" presId="urn:microsoft.com/office/officeart/2005/8/layout/hierarchy3"/>
    <dgm:cxn modelId="{C7540D39-D036-44D5-9360-BE59A25F13A0}" type="presOf" srcId="{22BADA58-9F70-4220-8E0A-C7EA34E1CD62}" destId="{8776EF04-7A4A-4E63-8B07-C5D42D4ABE9A}" srcOrd="0" destOrd="0" presId="urn:microsoft.com/office/officeart/2005/8/layout/hierarchy3"/>
    <dgm:cxn modelId="{7C9F815B-436C-4816-BF88-F5D0EFFAD547}" type="presOf" srcId="{A68CF02E-045B-4E03-A2DF-AB19E82E448E}" destId="{2E2217CF-6EBE-4645-AF66-5551C826D546}" srcOrd="0" destOrd="0" presId="urn:microsoft.com/office/officeart/2005/8/layout/hierarchy3"/>
    <dgm:cxn modelId="{C4E3195E-99E8-4077-8945-1894623044C1}" srcId="{6A90F0D1-5863-4E0C-89F7-F8045B524C46}" destId="{1F167F01-CD43-4434-8F05-CCE986506A8A}" srcOrd="1" destOrd="0" parTransId="{E12EC2F9-2941-4181-879D-717E7BF9E9D0}" sibTransId="{BF77B28A-2D53-4117-8660-83E38B7555B4}"/>
    <dgm:cxn modelId="{BAE6256B-560F-4683-85F8-D5CBFB6F99EF}" type="presOf" srcId="{6A90F0D1-5863-4E0C-89F7-F8045B524C46}" destId="{4730DC33-1049-435C-91AE-17FA6C87DBEF}" srcOrd="0" destOrd="0" presId="urn:microsoft.com/office/officeart/2005/8/layout/hierarchy3"/>
    <dgm:cxn modelId="{FBC25171-ED81-42A6-8FE4-85AFC20177B3}" type="presOf" srcId="{1F167F01-CD43-4434-8F05-CCE986506A8A}" destId="{B96BDC65-4FE8-452C-B3B0-2123A338143B}" srcOrd="1" destOrd="0" presId="urn:microsoft.com/office/officeart/2005/8/layout/hierarchy3"/>
    <dgm:cxn modelId="{A7D17585-E6BB-47BE-955D-06B145A0E39D}" type="presOf" srcId="{EE92BB53-7252-49E3-9841-9896C0604C1C}" destId="{FD934101-3369-489C-80E4-4DF55DE2040B}" srcOrd="0" destOrd="0" presId="urn:microsoft.com/office/officeart/2005/8/layout/hierarchy3"/>
    <dgm:cxn modelId="{2A59E086-5377-48E0-9AA8-6CDC24256B54}" srcId="{22BADA58-9F70-4220-8E0A-C7EA34E1CD62}" destId="{EE92BB53-7252-49E3-9841-9896C0604C1C}" srcOrd="0" destOrd="0" parTransId="{A68CF02E-045B-4E03-A2DF-AB19E82E448E}" sibTransId="{B8DD9110-CF8C-4F61-955D-A4DCDC86D4C5}"/>
    <dgm:cxn modelId="{6F76E087-D1A5-4498-ABAE-EB0775359320}" type="presOf" srcId="{1F167F01-CD43-4434-8F05-CCE986506A8A}" destId="{AB83CE9B-F68B-4B83-9C16-C0469674722C}" srcOrd="0" destOrd="0" presId="urn:microsoft.com/office/officeart/2005/8/layout/hierarchy3"/>
    <dgm:cxn modelId="{8B1AFD97-AA67-47AD-A927-CED7FBACD2D7}" type="presOf" srcId="{8EB29834-4CD0-4CEA-9FF9-793B3675AFBB}" destId="{617C1A61-7B6D-4E4D-A0B6-FBD0E09F56A4}" srcOrd="1" destOrd="0" presId="urn:microsoft.com/office/officeart/2005/8/layout/hierarchy3"/>
    <dgm:cxn modelId="{D9D35FA2-A388-4E7B-8D7E-B5A9246C0319}" type="presOf" srcId="{6A52C49C-D25C-4A17-829C-128C7592C9E5}" destId="{5A031CC7-D6EB-4FAB-9349-566C8BE3D1FD}" srcOrd="0" destOrd="0" presId="urn:microsoft.com/office/officeart/2005/8/layout/hierarchy3"/>
    <dgm:cxn modelId="{AF4AE8AF-3F67-4BC8-8AC6-2988BA815474}" srcId="{8EB29834-4CD0-4CEA-9FF9-793B3675AFBB}" destId="{420291AA-1C09-4160-B39D-31E7384F2521}" srcOrd="0" destOrd="0" parTransId="{F9485734-9B29-44D1-902B-65DBE2A5628F}" sibTransId="{784FCE1E-90D0-41FE-B74A-DEEEEF914810}"/>
    <dgm:cxn modelId="{A77BFDE4-6CD7-4F5F-9DF4-3671C78A2F78}" srcId="{6A90F0D1-5863-4E0C-89F7-F8045B524C46}" destId="{8EB29834-4CD0-4CEA-9FF9-793B3675AFBB}" srcOrd="0" destOrd="0" parTransId="{C49050F7-2D7F-4301-A0AC-62A7076C2C9D}" sibTransId="{BF832604-654E-4DD0-8CA9-D6196CE2581B}"/>
    <dgm:cxn modelId="{ED609CE9-2428-42E3-85C2-76A56D0528C3}" type="presOf" srcId="{8EB29834-4CD0-4CEA-9FF9-793B3675AFBB}" destId="{10B95524-F0C4-453C-BF67-8D31204456F6}" srcOrd="0" destOrd="0" presId="urn:microsoft.com/office/officeart/2005/8/layout/hierarchy3"/>
    <dgm:cxn modelId="{F81079ED-1E12-49A3-9EAF-6B49662D329E}" type="presOf" srcId="{22BADA58-9F70-4220-8E0A-C7EA34E1CD62}" destId="{4C5DCF1D-4735-4926-90F9-B1BDF43DB5DB}" srcOrd="1" destOrd="0" presId="urn:microsoft.com/office/officeart/2005/8/layout/hierarchy3"/>
    <dgm:cxn modelId="{733517F0-997D-465B-A1AF-B2BB8BF77B73}" type="presOf" srcId="{420291AA-1C09-4160-B39D-31E7384F2521}" destId="{5B659D8B-98AF-425A-A3B5-F5F1159FFE5E}" srcOrd="0" destOrd="0" presId="urn:microsoft.com/office/officeart/2005/8/layout/hierarchy3"/>
    <dgm:cxn modelId="{2F059CF8-10B3-4DA8-8959-06534267BCE1}" type="presOf" srcId="{729C5CAD-A595-4B0C-9D89-AD4DA010C535}" destId="{FFC2219F-0B98-48A3-B8DB-1CD06E1EDDC8}" srcOrd="0" destOrd="0" presId="urn:microsoft.com/office/officeart/2005/8/layout/hierarchy3"/>
    <dgm:cxn modelId="{887582FA-6736-4AB7-92E4-3352E40BC2A3}" srcId="{1F167F01-CD43-4434-8F05-CCE986506A8A}" destId="{6A52C49C-D25C-4A17-829C-128C7592C9E5}" srcOrd="0" destOrd="0" parTransId="{729C5CAD-A595-4B0C-9D89-AD4DA010C535}" sibTransId="{77F126BB-8EA8-4743-85F2-2C7F2BC03456}"/>
    <dgm:cxn modelId="{F16511AC-9BDF-4000-8DED-E56B6F42A3AA}" type="presParOf" srcId="{4730DC33-1049-435C-91AE-17FA6C87DBEF}" destId="{5BA5E159-5091-49D1-B136-F1DDEE96CB49}" srcOrd="0" destOrd="0" presId="urn:microsoft.com/office/officeart/2005/8/layout/hierarchy3"/>
    <dgm:cxn modelId="{4E33C6FE-4583-4461-BCE6-8F95B7F0A384}" type="presParOf" srcId="{5BA5E159-5091-49D1-B136-F1DDEE96CB49}" destId="{EEB33A75-F777-4A95-BFF4-9A221B9B4199}" srcOrd="0" destOrd="0" presId="urn:microsoft.com/office/officeart/2005/8/layout/hierarchy3"/>
    <dgm:cxn modelId="{650A77F5-3821-4654-8BE6-87CC152768C1}" type="presParOf" srcId="{EEB33A75-F777-4A95-BFF4-9A221B9B4199}" destId="{10B95524-F0C4-453C-BF67-8D31204456F6}" srcOrd="0" destOrd="0" presId="urn:microsoft.com/office/officeart/2005/8/layout/hierarchy3"/>
    <dgm:cxn modelId="{D687C0B4-AD75-4A51-B31B-86869C11C923}" type="presParOf" srcId="{EEB33A75-F777-4A95-BFF4-9A221B9B4199}" destId="{617C1A61-7B6D-4E4D-A0B6-FBD0E09F56A4}" srcOrd="1" destOrd="0" presId="urn:microsoft.com/office/officeart/2005/8/layout/hierarchy3"/>
    <dgm:cxn modelId="{DF866740-6C34-4801-9891-E699566DC3EA}" type="presParOf" srcId="{5BA5E159-5091-49D1-B136-F1DDEE96CB49}" destId="{BBAE914E-CCFA-48BA-9D54-80B151E3466C}" srcOrd="1" destOrd="0" presId="urn:microsoft.com/office/officeart/2005/8/layout/hierarchy3"/>
    <dgm:cxn modelId="{F19A2C02-4908-408C-B624-DE54284E5816}" type="presParOf" srcId="{BBAE914E-CCFA-48BA-9D54-80B151E3466C}" destId="{AA189D7C-BA71-4344-86AC-6E5C418EC6AA}" srcOrd="0" destOrd="0" presId="urn:microsoft.com/office/officeart/2005/8/layout/hierarchy3"/>
    <dgm:cxn modelId="{158E8395-EB65-4BC4-83DD-1B39FB35DD33}" type="presParOf" srcId="{BBAE914E-CCFA-48BA-9D54-80B151E3466C}" destId="{5B659D8B-98AF-425A-A3B5-F5F1159FFE5E}" srcOrd="1" destOrd="0" presId="urn:microsoft.com/office/officeart/2005/8/layout/hierarchy3"/>
    <dgm:cxn modelId="{23A2AA4F-A3F5-4909-BD51-62F3776247B5}" type="presParOf" srcId="{4730DC33-1049-435C-91AE-17FA6C87DBEF}" destId="{35DF7762-7077-46C6-8321-8A5F51F659FF}" srcOrd="1" destOrd="0" presId="urn:microsoft.com/office/officeart/2005/8/layout/hierarchy3"/>
    <dgm:cxn modelId="{D4782D04-DFA4-4DCB-A945-291E18CE8495}" type="presParOf" srcId="{35DF7762-7077-46C6-8321-8A5F51F659FF}" destId="{DC7BC835-37B7-4746-BD77-AD392223080D}" srcOrd="0" destOrd="0" presId="urn:microsoft.com/office/officeart/2005/8/layout/hierarchy3"/>
    <dgm:cxn modelId="{FDDE0D51-319F-49D6-8F16-DC48AEDEF8CC}" type="presParOf" srcId="{DC7BC835-37B7-4746-BD77-AD392223080D}" destId="{AB83CE9B-F68B-4B83-9C16-C0469674722C}" srcOrd="0" destOrd="0" presId="urn:microsoft.com/office/officeart/2005/8/layout/hierarchy3"/>
    <dgm:cxn modelId="{68ADBE93-B106-4A8A-B7B2-811FC68C1976}" type="presParOf" srcId="{DC7BC835-37B7-4746-BD77-AD392223080D}" destId="{B96BDC65-4FE8-452C-B3B0-2123A338143B}" srcOrd="1" destOrd="0" presId="urn:microsoft.com/office/officeart/2005/8/layout/hierarchy3"/>
    <dgm:cxn modelId="{9A63A818-D5A0-4FE0-8F80-A6FEED971600}" type="presParOf" srcId="{35DF7762-7077-46C6-8321-8A5F51F659FF}" destId="{0D81B711-E80B-4EA1-A1B0-7DFB247166DC}" srcOrd="1" destOrd="0" presId="urn:microsoft.com/office/officeart/2005/8/layout/hierarchy3"/>
    <dgm:cxn modelId="{20234952-A229-4774-B063-E29405333D3B}" type="presParOf" srcId="{0D81B711-E80B-4EA1-A1B0-7DFB247166DC}" destId="{FFC2219F-0B98-48A3-B8DB-1CD06E1EDDC8}" srcOrd="0" destOrd="0" presId="urn:microsoft.com/office/officeart/2005/8/layout/hierarchy3"/>
    <dgm:cxn modelId="{D371C5EF-C02E-42A2-B2D6-A5AC14957E7C}" type="presParOf" srcId="{0D81B711-E80B-4EA1-A1B0-7DFB247166DC}" destId="{5A031CC7-D6EB-4FAB-9349-566C8BE3D1FD}" srcOrd="1" destOrd="0" presId="urn:microsoft.com/office/officeart/2005/8/layout/hierarchy3"/>
    <dgm:cxn modelId="{B1D90A75-6C97-431C-B2B8-AE96D0EAF575}" type="presParOf" srcId="{4730DC33-1049-435C-91AE-17FA6C87DBEF}" destId="{45310120-C29D-46F4-BD54-315424892107}" srcOrd="2" destOrd="0" presId="urn:microsoft.com/office/officeart/2005/8/layout/hierarchy3"/>
    <dgm:cxn modelId="{03BE8F60-5692-4308-8C76-5E789423B9EA}" type="presParOf" srcId="{45310120-C29D-46F4-BD54-315424892107}" destId="{B6B7072D-33D1-4917-A7E6-4EF26A7AA873}" srcOrd="0" destOrd="0" presId="urn:microsoft.com/office/officeart/2005/8/layout/hierarchy3"/>
    <dgm:cxn modelId="{C74F270D-2454-4F0E-840C-581289C665A0}" type="presParOf" srcId="{B6B7072D-33D1-4917-A7E6-4EF26A7AA873}" destId="{8776EF04-7A4A-4E63-8B07-C5D42D4ABE9A}" srcOrd="0" destOrd="0" presId="urn:microsoft.com/office/officeart/2005/8/layout/hierarchy3"/>
    <dgm:cxn modelId="{D5404A54-C654-4536-BBE1-C4CBA963B57C}" type="presParOf" srcId="{B6B7072D-33D1-4917-A7E6-4EF26A7AA873}" destId="{4C5DCF1D-4735-4926-90F9-B1BDF43DB5DB}" srcOrd="1" destOrd="0" presId="urn:microsoft.com/office/officeart/2005/8/layout/hierarchy3"/>
    <dgm:cxn modelId="{10129630-FF70-4C90-8FF1-6CFE9E3BA79E}" type="presParOf" srcId="{45310120-C29D-46F4-BD54-315424892107}" destId="{DD9D6177-EAAF-4DD4-9FB0-4A71CB8194B1}" srcOrd="1" destOrd="0" presId="urn:microsoft.com/office/officeart/2005/8/layout/hierarchy3"/>
    <dgm:cxn modelId="{02248B1F-461E-426C-B96C-33A0A1FAE0B4}" type="presParOf" srcId="{DD9D6177-EAAF-4DD4-9FB0-4A71CB8194B1}" destId="{2E2217CF-6EBE-4645-AF66-5551C826D546}" srcOrd="0" destOrd="0" presId="urn:microsoft.com/office/officeart/2005/8/layout/hierarchy3"/>
    <dgm:cxn modelId="{7BC7849A-E2CC-4EFE-8500-DC6033340A9F}" type="presParOf" srcId="{DD9D6177-EAAF-4DD4-9FB0-4A71CB8194B1}" destId="{FD934101-3369-489C-80E4-4DF55DE2040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A90F0D1-5863-4E0C-89F7-F8045B524C46}" type="doc">
      <dgm:prSet loTypeId="urn:microsoft.com/office/officeart/2005/8/layout/hierarchy3" loCatId="hierarchy" qsTypeId="urn:microsoft.com/office/officeart/2005/8/quickstyle/simple4" qsCatId="simple" csTypeId="urn:microsoft.com/office/officeart/2005/8/colors/colorful5" csCatId="colorful" phldr="1"/>
      <dgm:spPr/>
      <dgm:t>
        <a:bodyPr/>
        <a:lstStyle/>
        <a:p>
          <a:endParaRPr lang="en-US"/>
        </a:p>
      </dgm:t>
    </dgm:pt>
    <dgm:pt modelId="{8EB29834-4CD0-4CEA-9FF9-793B3675AFBB}">
      <dgm:prSet custT="1"/>
      <dgm:spPr/>
      <dgm:t>
        <a:bodyPr/>
        <a:lstStyle/>
        <a:p>
          <a:pPr algn="just"/>
          <a:r>
            <a:rPr lang="en-US" sz="1600" i="0" baseline="0" dirty="0">
              <a:latin typeface="Arial" panose="020B0604020202020204" pitchFamily="34" charset="0"/>
              <a:cs typeface="Arial" panose="020B0604020202020204" pitchFamily="34" charset="0"/>
            </a:rPr>
            <a:t>Advertising contains too good to be true phrases</a:t>
          </a:r>
          <a:endParaRPr lang="en-US" sz="1600" dirty="0">
            <a:latin typeface="Arial" panose="020B0604020202020204" pitchFamily="34" charset="0"/>
            <a:cs typeface="Arial" panose="020B0604020202020204" pitchFamily="34" charset="0"/>
          </a:endParaRPr>
        </a:p>
      </dgm:t>
    </dgm:pt>
    <dgm:pt modelId="{C49050F7-2D7F-4301-A0AC-62A7076C2C9D}" type="parTrans" cxnId="{A77BFDE4-6CD7-4F5F-9DF4-3671C78A2F78}">
      <dgm:prSet/>
      <dgm:spPr/>
      <dgm:t>
        <a:bodyPr/>
        <a:lstStyle/>
        <a:p>
          <a:endParaRPr lang="en-US">
            <a:latin typeface="Arial" panose="020B0604020202020204" pitchFamily="34" charset="0"/>
            <a:cs typeface="Arial" panose="020B0604020202020204" pitchFamily="34" charset="0"/>
          </a:endParaRPr>
        </a:p>
      </dgm:t>
    </dgm:pt>
    <dgm:pt modelId="{BF832604-654E-4DD0-8CA9-D6196CE2581B}" type="sibTrans" cxnId="{A77BFDE4-6CD7-4F5F-9DF4-3671C78A2F78}">
      <dgm:prSet/>
      <dgm:spPr/>
      <dgm:t>
        <a:bodyPr/>
        <a:lstStyle/>
        <a:p>
          <a:endParaRPr lang="en-US">
            <a:latin typeface="Arial" panose="020B0604020202020204" pitchFamily="34" charset="0"/>
            <a:cs typeface="Arial" panose="020B0604020202020204" pitchFamily="34" charset="0"/>
          </a:endParaRPr>
        </a:p>
      </dgm:t>
    </dgm:pt>
    <dgm:pt modelId="{420291AA-1C09-4160-B39D-31E7384F2521}">
      <dgm:prSet/>
      <dgm:spPr/>
      <dgm:t>
        <a:bodyPr/>
        <a:lstStyle/>
        <a:p>
          <a:pPr algn="just"/>
          <a:r>
            <a:rPr lang="en-US" dirty="0">
              <a:latin typeface="Arial" panose="020B0604020202020204" pitchFamily="34" charset="0"/>
              <a:cs typeface="Arial" panose="020B0604020202020204" pitchFamily="34" charset="0"/>
            </a:rPr>
            <a:t>“Newest scientific breakthrough”</a:t>
          </a:r>
        </a:p>
        <a:p>
          <a:pPr algn="just"/>
          <a:r>
            <a:rPr lang="en-US" dirty="0">
              <a:latin typeface="Arial" panose="020B0604020202020204" pitchFamily="34" charset="0"/>
              <a:cs typeface="Arial" panose="020B0604020202020204" pitchFamily="34" charset="0"/>
            </a:rPr>
            <a:t>“Secret formula”</a:t>
          </a:r>
        </a:p>
        <a:p>
          <a:pPr algn="just"/>
          <a:r>
            <a:rPr lang="en-US" dirty="0">
              <a:latin typeface="Arial" panose="020B0604020202020204" pitchFamily="34" charset="0"/>
              <a:cs typeface="Arial" panose="020B0604020202020204" pitchFamily="34" charset="0"/>
            </a:rPr>
            <a:t>“money back guarantee”</a:t>
          </a:r>
        </a:p>
        <a:p>
          <a:pPr algn="just"/>
          <a:r>
            <a:rPr lang="en-US" dirty="0">
              <a:latin typeface="Arial" panose="020B0604020202020204" pitchFamily="34" charset="0"/>
              <a:cs typeface="Arial" panose="020B0604020202020204" pitchFamily="34" charset="0"/>
            </a:rPr>
            <a:t>“quick fix”</a:t>
          </a:r>
        </a:p>
        <a:p>
          <a:pPr algn="just"/>
          <a:r>
            <a:rPr lang="en-US" dirty="0">
              <a:latin typeface="Arial" panose="020B0604020202020204" pitchFamily="34" charset="0"/>
              <a:cs typeface="Arial" panose="020B0604020202020204" pitchFamily="34" charset="0"/>
            </a:rPr>
            <a:t>What the experts don’t want you to know”</a:t>
          </a:r>
        </a:p>
        <a:p>
          <a:pPr algn="just"/>
          <a:r>
            <a:rPr lang="en-US" dirty="0">
              <a:latin typeface="Arial" panose="020B0604020202020204" pitchFamily="34" charset="0"/>
              <a:cs typeface="Arial" panose="020B0604020202020204" pitchFamily="34" charset="0"/>
            </a:rPr>
            <a:t>“100% doping free”</a:t>
          </a:r>
        </a:p>
        <a:p>
          <a:pPr algn="just"/>
          <a:r>
            <a:rPr lang="en-US" dirty="0">
              <a:latin typeface="Arial" panose="020B0604020202020204" pitchFamily="34" charset="0"/>
              <a:cs typeface="Arial" panose="020B0604020202020204" pitchFamily="34" charset="0"/>
            </a:rPr>
            <a:t>“100% safe” </a:t>
          </a:r>
        </a:p>
      </dgm:t>
    </dgm:pt>
    <dgm:pt modelId="{F9485734-9B29-44D1-902B-65DBE2A5628F}" type="parTrans" cxnId="{AF4AE8AF-3F67-4BC8-8AC6-2988BA815474}">
      <dgm:prSet/>
      <dgm:spPr/>
      <dgm:t>
        <a:bodyPr/>
        <a:lstStyle/>
        <a:p>
          <a:endParaRPr lang="en-US">
            <a:latin typeface="Arial" panose="020B0604020202020204" pitchFamily="34" charset="0"/>
            <a:cs typeface="Arial" panose="020B0604020202020204" pitchFamily="34" charset="0"/>
          </a:endParaRPr>
        </a:p>
      </dgm:t>
    </dgm:pt>
    <dgm:pt modelId="{784FCE1E-90D0-41FE-B74A-DEEEEF914810}" type="sibTrans" cxnId="{AF4AE8AF-3F67-4BC8-8AC6-2988BA815474}">
      <dgm:prSet/>
      <dgm:spPr/>
      <dgm:t>
        <a:bodyPr/>
        <a:lstStyle/>
        <a:p>
          <a:endParaRPr lang="en-US">
            <a:latin typeface="Arial" panose="020B0604020202020204" pitchFamily="34" charset="0"/>
            <a:cs typeface="Arial" panose="020B0604020202020204" pitchFamily="34" charset="0"/>
          </a:endParaRPr>
        </a:p>
      </dgm:t>
    </dgm:pt>
    <dgm:pt modelId="{1F167F01-CD43-4434-8F05-CCE986506A8A}">
      <dgm:prSet custT="1"/>
      <dgm:spPr/>
      <dgm:t>
        <a:bodyPr/>
        <a:lstStyle/>
        <a:p>
          <a:pPr algn="just"/>
          <a:r>
            <a:rPr lang="en-US" sz="1600" dirty="0">
              <a:latin typeface="Arial" panose="020B0604020202020204" pitchFamily="34" charset="0"/>
              <a:cs typeface="Arial" panose="020B0604020202020204" pitchFamily="34" charset="0"/>
            </a:rPr>
            <a:t>The supplement is advertised to be a thermogenic or stimulant-based weight loss or energy product or sexual enhancement product or a hormonal anabolic product</a:t>
          </a:r>
        </a:p>
      </dgm:t>
    </dgm:pt>
    <dgm:pt modelId="{E12EC2F9-2941-4181-879D-717E7BF9E9D0}" type="parTrans" cxnId="{C4E3195E-99E8-4077-8945-1894623044C1}">
      <dgm:prSet/>
      <dgm:spPr/>
      <dgm:t>
        <a:bodyPr/>
        <a:lstStyle/>
        <a:p>
          <a:endParaRPr lang="en-US">
            <a:latin typeface="Arial" panose="020B0604020202020204" pitchFamily="34" charset="0"/>
            <a:cs typeface="Arial" panose="020B0604020202020204" pitchFamily="34" charset="0"/>
          </a:endParaRPr>
        </a:p>
      </dgm:t>
    </dgm:pt>
    <dgm:pt modelId="{BF77B28A-2D53-4117-8660-83E38B7555B4}" type="sibTrans" cxnId="{C4E3195E-99E8-4077-8945-1894623044C1}">
      <dgm:prSet/>
      <dgm:spPr/>
      <dgm:t>
        <a:bodyPr/>
        <a:lstStyle/>
        <a:p>
          <a:endParaRPr lang="en-US">
            <a:latin typeface="Arial" panose="020B0604020202020204" pitchFamily="34" charset="0"/>
            <a:cs typeface="Arial" panose="020B0604020202020204" pitchFamily="34" charset="0"/>
          </a:endParaRPr>
        </a:p>
      </dgm:t>
    </dgm:pt>
    <dgm:pt modelId="{6A52C49C-D25C-4A17-829C-128C7592C9E5}">
      <dgm:prSet/>
      <dgm:spPr/>
      <dgm:t>
        <a:bodyPr/>
        <a:lstStyle/>
        <a:p>
          <a:pPr algn="just"/>
          <a:r>
            <a:rPr lang="en-US" dirty="0">
              <a:latin typeface="Arial" panose="020B0604020202020204" pitchFamily="34" charset="0"/>
              <a:cs typeface="Arial" panose="020B0604020202020204" pitchFamily="34" charset="0"/>
            </a:rPr>
            <a:t>Companies often add stimulants, Viagra-like drugs, or steroids to their products so they “work”, but they might not list those ingredients on the label</a:t>
          </a:r>
        </a:p>
      </dgm:t>
    </dgm:pt>
    <dgm:pt modelId="{729C5CAD-A595-4B0C-9D89-AD4DA010C535}" type="parTrans" cxnId="{887582FA-6736-4AB7-92E4-3352E40BC2A3}">
      <dgm:prSet/>
      <dgm:spPr/>
      <dgm:t>
        <a:bodyPr/>
        <a:lstStyle/>
        <a:p>
          <a:endParaRPr lang="en-US">
            <a:latin typeface="Arial" panose="020B0604020202020204" pitchFamily="34" charset="0"/>
            <a:cs typeface="Arial" panose="020B0604020202020204" pitchFamily="34" charset="0"/>
          </a:endParaRPr>
        </a:p>
      </dgm:t>
    </dgm:pt>
    <dgm:pt modelId="{77F126BB-8EA8-4743-85F2-2C7F2BC03456}" type="sibTrans" cxnId="{887582FA-6736-4AB7-92E4-3352E40BC2A3}">
      <dgm:prSet/>
      <dgm:spPr/>
      <dgm:t>
        <a:bodyPr/>
        <a:lstStyle/>
        <a:p>
          <a:endParaRPr lang="en-US">
            <a:latin typeface="Arial" panose="020B0604020202020204" pitchFamily="34" charset="0"/>
            <a:cs typeface="Arial" panose="020B0604020202020204" pitchFamily="34" charset="0"/>
          </a:endParaRPr>
        </a:p>
      </dgm:t>
    </dgm:pt>
    <dgm:pt modelId="{22BADA58-9F70-4220-8E0A-C7EA34E1CD62}">
      <dgm:prSet custT="1"/>
      <dgm:spPr/>
      <dgm:t>
        <a:bodyPr/>
        <a:lstStyle/>
        <a:p>
          <a:r>
            <a:rPr lang="en-US" sz="1600" dirty="0">
              <a:latin typeface="Arial" panose="020B0604020202020204" pitchFamily="34" charset="0"/>
              <a:cs typeface="Arial" panose="020B0604020202020204" pitchFamily="34" charset="0"/>
            </a:rPr>
            <a:t>The product claims to treat or prevent a disease</a:t>
          </a:r>
          <a:endParaRPr lang="el-GR" sz="1600" dirty="0">
            <a:latin typeface="Arial" panose="020B0604020202020204" pitchFamily="34" charset="0"/>
            <a:cs typeface="Arial" panose="020B0604020202020204" pitchFamily="34" charset="0"/>
          </a:endParaRPr>
        </a:p>
      </dgm:t>
    </dgm:pt>
    <dgm:pt modelId="{16ACBCD1-03BF-4417-83A2-F4CD1F696BA4}" type="parTrans" cxnId="{3ED36207-4EED-4CA1-88F7-CBD5EBCA6884}">
      <dgm:prSet/>
      <dgm:spPr/>
      <dgm:t>
        <a:bodyPr/>
        <a:lstStyle/>
        <a:p>
          <a:endParaRPr lang="el-GR">
            <a:latin typeface="Arial" panose="020B0604020202020204" pitchFamily="34" charset="0"/>
            <a:cs typeface="Arial" panose="020B0604020202020204" pitchFamily="34" charset="0"/>
          </a:endParaRPr>
        </a:p>
      </dgm:t>
    </dgm:pt>
    <dgm:pt modelId="{146C5C45-0962-494E-A2B8-649DA26B9905}" type="sibTrans" cxnId="{3ED36207-4EED-4CA1-88F7-CBD5EBCA6884}">
      <dgm:prSet/>
      <dgm:spPr/>
      <dgm:t>
        <a:bodyPr/>
        <a:lstStyle/>
        <a:p>
          <a:endParaRPr lang="el-GR">
            <a:latin typeface="Arial" panose="020B0604020202020204" pitchFamily="34" charset="0"/>
            <a:cs typeface="Arial" panose="020B0604020202020204" pitchFamily="34" charset="0"/>
          </a:endParaRPr>
        </a:p>
      </dgm:t>
    </dgm:pt>
    <dgm:pt modelId="{FCAB14EB-361E-4D0D-9C83-3B1CC23D2895}">
      <dgm:prSet/>
      <dgm:spPr/>
      <dgm:t>
        <a:bodyPr/>
        <a:lstStyle/>
        <a:p>
          <a:pPr algn="just"/>
          <a:r>
            <a:rPr lang="en-US" dirty="0">
              <a:latin typeface="Arial" panose="020B0604020202020204" pitchFamily="34" charset="0"/>
              <a:cs typeface="Arial" panose="020B0604020202020204" pitchFamily="34" charset="0"/>
            </a:rPr>
            <a:t>Hormone imbalances, the common cold, flu diabetes, and inflammation</a:t>
          </a:r>
          <a:endParaRPr lang="el-GR" dirty="0">
            <a:latin typeface="Arial" panose="020B0604020202020204" pitchFamily="34" charset="0"/>
            <a:cs typeface="Arial" panose="020B0604020202020204" pitchFamily="34" charset="0"/>
          </a:endParaRPr>
        </a:p>
      </dgm:t>
    </dgm:pt>
    <dgm:pt modelId="{802FFFCD-BEDD-4CD5-BBB4-51851E6DFE6C}" type="parTrans" cxnId="{00D756CE-2665-4D9F-8E41-120A85F0B5F2}">
      <dgm:prSet/>
      <dgm:spPr/>
      <dgm:t>
        <a:bodyPr/>
        <a:lstStyle/>
        <a:p>
          <a:endParaRPr lang="el-GR">
            <a:latin typeface="Arial" panose="020B0604020202020204" pitchFamily="34" charset="0"/>
            <a:cs typeface="Arial" panose="020B0604020202020204" pitchFamily="34" charset="0"/>
          </a:endParaRPr>
        </a:p>
      </dgm:t>
    </dgm:pt>
    <dgm:pt modelId="{0C372A55-50B2-491D-BA04-6757DFB53754}" type="sibTrans" cxnId="{00D756CE-2665-4D9F-8E41-120A85F0B5F2}">
      <dgm:prSet/>
      <dgm:spPr/>
      <dgm:t>
        <a:bodyPr/>
        <a:lstStyle/>
        <a:p>
          <a:endParaRPr lang="el-GR">
            <a:latin typeface="Arial" panose="020B0604020202020204" pitchFamily="34" charset="0"/>
            <a:cs typeface="Arial" panose="020B0604020202020204" pitchFamily="34" charset="0"/>
          </a:endParaRPr>
        </a:p>
      </dgm:t>
    </dgm:pt>
    <dgm:pt modelId="{4730DC33-1049-435C-91AE-17FA6C87DBEF}" type="pres">
      <dgm:prSet presAssocID="{6A90F0D1-5863-4E0C-89F7-F8045B524C46}" presName="diagram" presStyleCnt="0">
        <dgm:presLayoutVars>
          <dgm:chPref val="1"/>
          <dgm:dir/>
          <dgm:animOne val="branch"/>
          <dgm:animLvl val="lvl"/>
          <dgm:resizeHandles/>
        </dgm:presLayoutVars>
      </dgm:prSet>
      <dgm:spPr/>
    </dgm:pt>
    <dgm:pt modelId="{5BA5E159-5091-49D1-B136-F1DDEE96CB49}" type="pres">
      <dgm:prSet presAssocID="{8EB29834-4CD0-4CEA-9FF9-793B3675AFBB}" presName="root" presStyleCnt="0"/>
      <dgm:spPr/>
    </dgm:pt>
    <dgm:pt modelId="{EEB33A75-F777-4A95-BFF4-9A221B9B4199}" type="pres">
      <dgm:prSet presAssocID="{8EB29834-4CD0-4CEA-9FF9-793B3675AFBB}" presName="rootComposite" presStyleCnt="0"/>
      <dgm:spPr/>
    </dgm:pt>
    <dgm:pt modelId="{10B95524-F0C4-453C-BF67-8D31204456F6}" type="pres">
      <dgm:prSet presAssocID="{8EB29834-4CD0-4CEA-9FF9-793B3675AFBB}" presName="rootText" presStyleLbl="node1" presStyleIdx="0" presStyleCnt="3" custScaleX="73171" custScaleY="67817" custLinFactNeighborX="-5339" custLinFactNeighborY="-1456"/>
      <dgm:spPr/>
    </dgm:pt>
    <dgm:pt modelId="{617C1A61-7B6D-4E4D-A0B6-FBD0E09F56A4}" type="pres">
      <dgm:prSet presAssocID="{8EB29834-4CD0-4CEA-9FF9-793B3675AFBB}" presName="rootConnector" presStyleLbl="node1" presStyleIdx="0" presStyleCnt="3"/>
      <dgm:spPr/>
    </dgm:pt>
    <dgm:pt modelId="{BBAE914E-CCFA-48BA-9D54-80B151E3466C}" type="pres">
      <dgm:prSet presAssocID="{8EB29834-4CD0-4CEA-9FF9-793B3675AFBB}" presName="childShape" presStyleCnt="0"/>
      <dgm:spPr/>
    </dgm:pt>
    <dgm:pt modelId="{AA189D7C-BA71-4344-86AC-6E5C418EC6AA}" type="pres">
      <dgm:prSet presAssocID="{F9485734-9B29-44D1-902B-65DBE2A5628F}" presName="Name13" presStyleLbl="parChTrans1D2" presStyleIdx="0" presStyleCnt="3"/>
      <dgm:spPr/>
    </dgm:pt>
    <dgm:pt modelId="{5B659D8B-98AF-425A-A3B5-F5F1159FFE5E}" type="pres">
      <dgm:prSet presAssocID="{420291AA-1C09-4160-B39D-31E7384F2521}" presName="childText" presStyleLbl="bgAcc1" presStyleIdx="0" presStyleCnt="3">
        <dgm:presLayoutVars>
          <dgm:bulletEnabled val="1"/>
        </dgm:presLayoutVars>
      </dgm:prSet>
      <dgm:spPr/>
    </dgm:pt>
    <dgm:pt modelId="{35DF7762-7077-46C6-8321-8A5F51F659FF}" type="pres">
      <dgm:prSet presAssocID="{1F167F01-CD43-4434-8F05-CCE986506A8A}" presName="root" presStyleCnt="0"/>
      <dgm:spPr/>
    </dgm:pt>
    <dgm:pt modelId="{DC7BC835-37B7-4746-BD77-AD392223080D}" type="pres">
      <dgm:prSet presAssocID="{1F167F01-CD43-4434-8F05-CCE986506A8A}" presName="rootComposite" presStyleCnt="0"/>
      <dgm:spPr/>
    </dgm:pt>
    <dgm:pt modelId="{AB83CE9B-F68B-4B83-9C16-C0469674722C}" type="pres">
      <dgm:prSet presAssocID="{1F167F01-CD43-4434-8F05-CCE986506A8A}" presName="rootText" presStyleLbl="node1" presStyleIdx="1" presStyleCnt="3" custScaleX="84649" custScaleY="89602"/>
      <dgm:spPr/>
    </dgm:pt>
    <dgm:pt modelId="{B96BDC65-4FE8-452C-B3B0-2123A338143B}" type="pres">
      <dgm:prSet presAssocID="{1F167F01-CD43-4434-8F05-CCE986506A8A}" presName="rootConnector" presStyleLbl="node1" presStyleIdx="1" presStyleCnt="3"/>
      <dgm:spPr/>
    </dgm:pt>
    <dgm:pt modelId="{0D81B711-E80B-4EA1-A1B0-7DFB247166DC}" type="pres">
      <dgm:prSet presAssocID="{1F167F01-CD43-4434-8F05-CCE986506A8A}" presName="childShape" presStyleCnt="0"/>
      <dgm:spPr/>
    </dgm:pt>
    <dgm:pt modelId="{FFC2219F-0B98-48A3-B8DB-1CD06E1EDDC8}" type="pres">
      <dgm:prSet presAssocID="{729C5CAD-A595-4B0C-9D89-AD4DA010C535}" presName="Name13" presStyleLbl="parChTrans1D2" presStyleIdx="1" presStyleCnt="3"/>
      <dgm:spPr/>
    </dgm:pt>
    <dgm:pt modelId="{5A031CC7-D6EB-4FAB-9349-566C8BE3D1FD}" type="pres">
      <dgm:prSet presAssocID="{6A52C49C-D25C-4A17-829C-128C7592C9E5}" presName="childText" presStyleLbl="bgAcc1" presStyleIdx="1" presStyleCnt="3" custScaleY="77468">
        <dgm:presLayoutVars>
          <dgm:bulletEnabled val="1"/>
        </dgm:presLayoutVars>
      </dgm:prSet>
      <dgm:spPr/>
    </dgm:pt>
    <dgm:pt modelId="{45310120-C29D-46F4-BD54-315424892107}" type="pres">
      <dgm:prSet presAssocID="{22BADA58-9F70-4220-8E0A-C7EA34E1CD62}" presName="root" presStyleCnt="0"/>
      <dgm:spPr/>
    </dgm:pt>
    <dgm:pt modelId="{B6B7072D-33D1-4917-A7E6-4EF26A7AA873}" type="pres">
      <dgm:prSet presAssocID="{22BADA58-9F70-4220-8E0A-C7EA34E1CD62}" presName="rootComposite" presStyleCnt="0"/>
      <dgm:spPr/>
    </dgm:pt>
    <dgm:pt modelId="{8776EF04-7A4A-4E63-8B07-C5D42D4ABE9A}" type="pres">
      <dgm:prSet presAssocID="{22BADA58-9F70-4220-8E0A-C7EA34E1CD62}" presName="rootText" presStyleLbl="node1" presStyleIdx="2" presStyleCnt="3" custScaleX="72504" custScaleY="67014"/>
      <dgm:spPr/>
    </dgm:pt>
    <dgm:pt modelId="{4C5DCF1D-4735-4926-90F9-B1BDF43DB5DB}" type="pres">
      <dgm:prSet presAssocID="{22BADA58-9F70-4220-8E0A-C7EA34E1CD62}" presName="rootConnector" presStyleLbl="node1" presStyleIdx="2" presStyleCnt="3"/>
      <dgm:spPr/>
    </dgm:pt>
    <dgm:pt modelId="{DD9D6177-EAAF-4DD4-9FB0-4A71CB8194B1}" type="pres">
      <dgm:prSet presAssocID="{22BADA58-9F70-4220-8E0A-C7EA34E1CD62}" presName="childShape" presStyleCnt="0"/>
      <dgm:spPr/>
    </dgm:pt>
    <dgm:pt modelId="{E9DE67DA-3CBC-4A52-AF55-2554BB0355B7}" type="pres">
      <dgm:prSet presAssocID="{802FFFCD-BEDD-4CD5-BBB4-51851E6DFE6C}" presName="Name13" presStyleLbl="parChTrans1D2" presStyleIdx="2" presStyleCnt="3"/>
      <dgm:spPr/>
    </dgm:pt>
    <dgm:pt modelId="{4EE1F9A3-6CAC-4324-A981-FA936F3624D1}" type="pres">
      <dgm:prSet presAssocID="{FCAB14EB-361E-4D0D-9C83-3B1CC23D2895}" presName="childText" presStyleLbl="bgAcc1" presStyleIdx="2" presStyleCnt="3" custScaleY="53852" custLinFactNeighborX="-3434" custLinFactNeighborY="38463">
        <dgm:presLayoutVars>
          <dgm:bulletEnabled val="1"/>
        </dgm:presLayoutVars>
      </dgm:prSet>
      <dgm:spPr/>
    </dgm:pt>
  </dgm:ptLst>
  <dgm:cxnLst>
    <dgm:cxn modelId="{3ED36207-4EED-4CA1-88F7-CBD5EBCA6884}" srcId="{6A90F0D1-5863-4E0C-89F7-F8045B524C46}" destId="{22BADA58-9F70-4220-8E0A-C7EA34E1CD62}" srcOrd="2" destOrd="0" parTransId="{16ACBCD1-03BF-4417-83A2-F4CD1F696BA4}" sibTransId="{146C5C45-0962-494E-A2B8-649DA26B9905}"/>
    <dgm:cxn modelId="{78A0331B-3F0B-4F3F-8F86-50F05528E2CF}" type="presOf" srcId="{F9485734-9B29-44D1-902B-65DBE2A5628F}" destId="{AA189D7C-BA71-4344-86AC-6E5C418EC6AA}" srcOrd="0" destOrd="0" presId="urn:microsoft.com/office/officeart/2005/8/layout/hierarchy3"/>
    <dgm:cxn modelId="{C7540D39-D036-44D5-9360-BE59A25F13A0}" type="presOf" srcId="{22BADA58-9F70-4220-8E0A-C7EA34E1CD62}" destId="{8776EF04-7A4A-4E63-8B07-C5D42D4ABE9A}" srcOrd="0" destOrd="0" presId="urn:microsoft.com/office/officeart/2005/8/layout/hierarchy3"/>
    <dgm:cxn modelId="{C4E3195E-99E8-4077-8945-1894623044C1}" srcId="{6A90F0D1-5863-4E0C-89F7-F8045B524C46}" destId="{1F167F01-CD43-4434-8F05-CCE986506A8A}" srcOrd="1" destOrd="0" parTransId="{E12EC2F9-2941-4181-879D-717E7BF9E9D0}" sibTransId="{BF77B28A-2D53-4117-8660-83E38B7555B4}"/>
    <dgm:cxn modelId="{BAE6256B-560F-4683-85F8-D5CBFB6F99EF}" type="presOf" srcId="{6A90F0D1-5863-4E0C-89F7-F8045B524C46}" destId="{4730DC33-1049-435C-91AE-17FA6C87DBEF}" srcOrd="0" destOrd="0" presId="urn:microsoft.com/office/officeart/2005/8/layout/hierarchy3"/>
    <dgm:cxn modelId="{FBC25171-ED81-42A6-8FE4-85AFC20177B3}" type="presOf" srcId="{1F167F01-CD43-4434-8F05-CCE986506A8A}" destId="{B96BDC65-4FE8-452C-B3B0-2123A338143B}" srcOrd="1" destOrd="0" presId="urn:microsoft.com/office/officeart/2005/8/layout/hierarchy3"/>
    <dgm:cxn modelId="{1E34095A-F8D7-44AE-A59C-1F8A66777DDD}" type="presOf" srcId="{FCAB14EB-361E-4D0D-9C83-3B1CC23D2895}" destId="{4EE1F9A3-6CAC-4324-A981-FA936F3624D1}" srcOrd="0" destOrd="0" presId="urn:microsoft.com/office/officeart/2005/8/layout/hierarchy3"/>
    <dgm:cxn modelId="{6F76E087-D1A5-4498-ABAE-EB0775359320}" type="presOf" srcId="{1F167F01-CD43-4434-8F05-CCE986506A8A}" destId="{AB83CE9B-F68B-4B83-9C16-C0469674722C}" srcOrd="0" destOrd="0" presId="urn:microsoft.com/office/officeart/2005/8/layout/hierarchy3"/>
    <dgm:cxn modelId="{8B1AFD97-AA67-47AD-A927-CED7FBACD2D7}" type="presOf" srcId="{8EB29834-4CD0-4CEA-9FF9-793B3675AFBB}" destId="{617C1A61-7B6D-4E4D-A0B6-FBD0E09F56A4}" srcOrd="1" destOrd="0" presId="urn:microsoft.com/office/officeart/2005/8/layout/hierarchy3"/>
    <dgm:cxn modelId="{D9D35FA2-A388-4E7B-8D7E-B5A9246C0319}" type="presOf" srcId="{6A52C49C-D25C-4A17-829C-128C7592C9E5}" destId="{5A031CC7-D6EB-4FAB-9349-566C8BE3D1FD}" srcOrd="0" destOrd="0" presId="urn:microsoft.com/office/officeart/2005/8/layout/hierarchy3"/>
    <dgm:cxn modelId="{AF4AE8AF-3F67-4BC8-8AC6-2988BA815474}" srcId="{8EB29834-4CD0-4CEA-9FF9-793B3675AFBB}" destId="{420291AA-1C09-4160-B39D-31E7384F2521}" srcOrd="0" destOrd="0" parTransId="{F9485734-9B29-44D1-902B-65DBE2A5628F}" sibTransId="{784FCE1E-90D0-41FE-B74A-DEEEEF914810}"/>
    <dgm:cxn modelId="{52B73CBF-6B67-479D-A2A2-269183A1CD0C}" type="presOf" srcId="{802FFFCD-BEDD-4CD5-BBB4-51851E6DFE6C}" destId="{E9DE67DA-3CBC-4A52-AF55-2554BB0355B7}" srcOrd="0" destOrd="0" presId="urn:microsoft.com/office/officeart/2005/8/layout/hierarchy3"/>
    <dgm:cxn modelId="{00D756CE-2665-4D9F-8E41-120A85F0B5F2}" srcId="{22BADA58-9F70-4220-8E0A-C7EA34E1CD62}" destId="{FCAB14EB-361E-4D0D-9C83-3B1CC23D2895}" srcOrd="0" destOrd="0" parTransId="{802FFFCD-BEDD-4CD5-BBB4-51851E6DFE6C}" sibTransId="{0C372A55-50B2-491D-BA04-6757DFB53754}"/>
    <dgm:cxn modelId="{A77BFDE4-6CD7-4F5F-9DF4-3671C78A2F78}" srcId="{6A90F0D1-5863-4E0C-89F7-F8045B524C46}" destId="{8EB29834-4CD0-4CEA-9FF9-793B3675AFBB}" srcOrd="0" destOrd="0" parTransId="{C49050F7-2D7F-4301-A0AC-62A7076C2C9D}" sibTransId="{BF832604-654E-4DD0-8CA9-D6196CE2581B}"/>
    <dgm:cxn modelId="{ED609CE9-2428-42E3-85C2-76A56D0528C3}" type="presOf" srcId="{8EB29834-4CD0-4CEA-9FF9-793B3675AFBB}" destId="{10B95524-F0C4-453C-BF67-8D31204456F6}" srcOrd="0" destOrd="0" presId="urn:microsoft.com/office/officeart/2005/8/layout/hierarchy3"/>
    <dgm:cxn modelId="{F81079ED-1E12-49A3-9EAF-6B49662D329E}" type="presOf" srcId="{22BADA58-9F70-4220-8E0A-C7EA34E1CD62}" destId="{4C5DCF1D-4735-4926-90F9-B1BDF43DB5DB}" srcOrd="1" destOrd="0" presId="urn:microsoft.com/office/officeart/2005/8/layout/hierarchy3"/>
    <dgm:cxn modelId="{733517F0-997D-465B-A1AF-B2BB8BF77B73}" type="presOf" srcId="{420291AA-1C09-4160-B39D-31E7384F2521}" destId="{5B659D8B-98AF-425A-A3B5-F5F1159FFE5E}" srcOrd="0" destOrd="0" presId="urn:microsoft.com/office/officeart/2005/8/layout/hierarchy3"/>
    <dgm:cxn modelId="{2F059CF8-10B3-4DA8-8959-06534267BCE1}" type="presOf" srcId="{729C5CAD-A595-4B0C-9D89-AD4DA010C535}" destId="{FFC2219F-0B98-48A3-B8DB-1CD06E1EDDC8}" srcOrd="0" destOrd="0" presId="urn:microsoft.com/office/officeart/2005/8/layout/hierarchy3"/>
    <dgm:cxn modelId="{887582FA-6736-4AB7-92E4-3352E40BC2A3}" srcId="{1F167F01-CD43-4434-8F05-CCE986506A8A}" destId="{6A52C49C-D25C-4A17-829C-128C7592C9E5}" srcOrd="0" destOrd="0" parTransId="{729C5CAD-A595-4B0C-9D89-AD4DA010C535}" sibTransId="{77F126BB-8EA8-4743-85F2-2C7F2BC03456}"/>
    <dgm:cxn modelId="{F16511AC-9BDF-4000-8DED-E56B6F42A3AA}" type="presParOf" srcId="{4730DC33-1049-435C-91AE-17FA6C87DBEF}" destId="{5BA5E159-5091-49D1-B136-F1DDEE96CB49}" srcOrd="0" destOrd="0" presId="urn:microsoft.com/office/officeart/2005/8/layout/hierarchy3"/>
    <dgm:cxn modelId="{4E33C6FE-4583-4461-BCE6-8F95B7F0A384}" type="presParOf" srcId="{5BA5E159-5091-49D1-B136-F1DDEE96CB49}" destId="{EEB33A75-F777-4A95-BFF4-9A221B9B4199}" srcOrd="0" destOrd="0" presId="urn:microsoft.com/office/officeart/2005/8/layout/hierarchy3"/>
    <dgm:cxn modelId="{650A77F5-3821-4654-8BE6-87CC152768C1}" type="presParOf" srcId="{EEB33A75-F777-4A95-BFF4-9A221B9B4199}" destId="{10B95524-F0C4-453C-BF67-8D31204456F6}" srcOrd="0" destOrd="0" presId="urn:microsoft.com/office/officeart/2005/8/layout/hierarchy3"/>
    <dgm:cxn modelId="{D687C0B4-AD75-4A51-B31B-86869C11C923}" type="presParOf" srcId="{EEB33A75-F777-4A95-BFF4-9A221B9B4199}" destId="{617C1A61-7B6D-4E4D-A0B6-FBD0E09F56A4}" srcOrd="1" destOrd="0" presId="urn:microsoft.com/office/officeart/2005/8/layout/hierarchy3"/>
    <dgm:cxn modelId="{DF866740-6C34-4801-9891-E699566DC3EA}" type="presParOf" srcId="{5BA5E159-5091-49D1-B136-F1DDEE96CB49}" destId="{BBAE914E-CCFA-48BA-9D54-80B151E3466C}" srcOrd="1" destOrd="0" presId="urn:microsoft.com/office/officeart/2005/8/layout/hierarchy3"/>
    <dgm:cxn modelId="{F19A2C02-4908-408C-B624-DE54284E5816}" type="presParOf" srcId="{BBAE914E-CCFA-48BA-9D54-80B151E3466C}" destId="{AA189D7C-BA71-4344-86AC-6E5C418EC6AA}" srcOrd="0" destOrd="0" presId="urn:microsoft.com/office/officeart/2005/8/layout/hierarchy3"/>
    <dgm:cxn modelId="{158E8395-EB65-4BC4-83DD-1B39FB35DD33}" type="presParOf" srcId="{BBAE914E-CCFA-48BA-9D54-80B151E3466C}" destId="{5B659D8B-98AF-425A-A3B5-F5F1159FFE5E}" srcOrd="1" destOrd="0" presId="urn:microsoft.com/office/officeart/2005/8/layout/hierarchy3"/>
    <dgm:cxn modelId="{23A2AA4F-A3F5-4909-BD51-62F3776247B5}" type="presParOf" srcId="{4730DC33-1049-435C-91AE-17FA6C87DBEF}" destId="{35DF7762-7077-46C6-8321-8A5F51F659FF}" srcOrd="1" destOrd="0" presId="urn:microsoft.com/office/officeart/2005/8/layout/hierarchy3"/>
    <dgm:cxn modelId="{D4782D04-DFA4-4DCB-A945-291E18CE8495}" type="presParOf" srcId="{35DF7762-7077-46C6-8321-8A5F51F659FF}" destId="{DC7BC835-37B7-4746-BD77-AD392223080D}" srcOrd="0" destOrd="0" presId="urn:microsoft.com/office/officeart/2005/8/layout/hierarchy3"/>
    <dgm:cxn modelId="{FDDE0D51-319F-49D6-8F16-DC48AEDEF8CC}" type="presParOf" srcId="{DC7BC835-37B7-4746-BD77-AD392223080D}" destId="{AB83CE9B-F68B-4B83-9C16-C0469674722C}" srcOrd="0" destOrd="0" presId="urn:microsoft.com/office/officeart/2005/8/layout/hierarchy3"/>
    <dgm:cxn modelId="{68ADBE93-B106-4A8A-B7B2-811FC68C1976}" type="presParOf" srcId="{DC7BC835-37B7-4746-BD77-AD392223080D}" destId="{B96BDC65-4FE8-452C-B3B0-2123A338143B}" srcOrd="1" destOrd="0" presId="urn:microsoft.com/office/officeart/2005/8/layout/hierarchy3"/>
    <dgm:cxn modelId="{9A63A818-D5A0-4FE0-8F80-A6FEED971600}" type="presParOf" srcId="{35DF7762-7077-46C6-8321-8A5F51F659FF}" destId="{0D81B711-E80B-4EA1-A1B0-7DFB247166DC}" srcOrd="1" destOrd="0" presId="urn:microsoft.com/office/officeart/2005/8/layout/hierarchy3"/>
    <dgm:cxn modelId="{20234952-A229-4774-B063-E29405333D3B}" type="presParOf" srcId="{0D81B711-E80B-4EA1-A1B0-7DFB247166DC}" destId="{FFC2219F-0B98-48A3-B8DB-1CD06E1EDDC8}" srcOrd="0" destOrd="0" presId="urn:microsoft.com/office/officeart/2005/8/layout/hierarchy3"/>
    <dgm:cxn modelId="{D371C5EF-C02E-42A2-B2D6-A5AC14957E7C}" type="presParOf" srcId="{0D81B711-E80B-4EA1-A1B0-7DFB247166DC}" destId="{5A031CC7-D6EB-4FAB-9349-566C8BE3D1FD}" srcOrd="1" destOrd="0" presId="urn:microsoft.com/office/officeart/2005/8/layout/hierarchy3"/>
    <dgm:cxn modelId="{B1D90A75-6C97-431C-B2B8-AE96D0EAF575}" type="presParOf" srcId="{4730DC33-1049-435C-91AE-17FA6C87DBEF}" destId="{45310120-C29D-46F4-BD54-315424892107}" srcOrd="2" destOrd="0" presId="urn:microsoft.com/office/officeart/2005/8/layout/hierarchy3"/>
    <dgm:cxn modelId="{03BE8F60-5692-4308-8C76-5E789423B9EA}" type="presParOf" srcId="{45310120-C29D-46F4-BD54-315424892107}" destId="{B6B7072D-33D1-4917-A7E6-4EF26A7AA873}" srcOrd="0" destOrd="0" presId="urn:microsoft.com/office/officeart/2005/8/layout/hierarchy3"/>
    <dgm:cxn modelId="{C74F270D-2454-4F0E-840C-581289C665A0}" type="presParOf" srcId="{B6B7072D-33D1-4917-A7E6-4EF26A7AA873}" destId="{8776EF04-7A4A-4E63-8B07-C5D42D4ABE9A}" srcOrd="0" destOrd="0" presId="urn:microsoft.com/office/officeart/2005/8/layout/hierarchy3"/>
    <dgm:cxn modelId="{D5404A54-C654-4536-BBE1-C4CBA963B57C}" type="presParOf" srcId="{B6B7072D-33D1-4917-A7E6-4EF26A7AA873}" destId="{4C5DCF1D-4735-4926-90F9-B1BDF43DB5DB}" srcOrd="1" destOrd="0" presId="urn:microsoft.com/office/officeart/2005/8/layout/hierarchy3"/>
    <dgm:cxn modelId="{10129630-FF70-4C90-8FF1-6CFE9E3BA79E}" type="presParOf" srcId="{45310120-C29D-46F4-BD54-315424892107}" destId="{DD9D6177-EAAF-4DD4-9FB0-4A71CB8194B1}" srcOrd="1" destOrd="0" presId="urn:microsoft.com/office/officeart/2005/8/layout/hierarchy3"/>
    <dgm:cxn modelId="{F1280EDB-535F-4C76-A43D-011A53A0D2BF}" type="presParOf" srcId="{DD9D6177-EAAF-4DD4-9FB0-4A71CB8194B1}" destId="{E9DE67DA-3CBC-4A52-AF55-2554BB0355B7}" srcOrd="0" destOrd="0" presId="urn:microsoft.com/office/officeart/2005/8/layout/hierarchy3"/>
    <dgm:cxn modelId="{692466F9-2D41-4746-9454-77899BCBFF7B}" type="presParOf" srcId="{DD9D6177-EAAF-4DD4-9FB0-4A71CB8194B1}" destId="{4EE1F9A3-6CAC-4324-A981-FA936F3624D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A90F0D1-5863-4E0C-89F7-F8045B524C46}" type="doc">
      <dgm:prSet loTypeId="urn:microsoft.com/office/officeart/2005/8/layout/hierarchy3" loCatId="hierarchy" qsTypeId="urn:microsoft.com/office/officeart/2005/8/quickstyle/simple4" qsCatId="simple" csTypeId="urn:microsoft.com/office/officeart/2005/8/colors/colorful5" csCatId="colorful" phldr="1"/>
      <dgm:spPr/>
      <dgm:t>
        <a:bodyPr/>
        <a:lstStyle/>
        <a:p>
          <a:endParaRPr lang="en-US"/>
        </a:p>
      </dgm:t>
    </dgm:pt>
    <dgm:pt modelId="{8EB29834-4CD0-4CEA-9FF9-793B3675AFBB}">
      <dgm:prSet custT="1"/>
      <dgm:spPr/>
      <dgm:t>
        <a:bodyPr/>
        <a:lstStyle/>
        <a:p>
          <a:pPr algn="just"/>
          <a:r>
            <a:rPr lang="en-US" sz="1600" i="0" baseline="0" dirty="0">
              <a:latin typeface="Arial" panose="020B0604020202020204" pitchFamily="34" charset="0"/>
              <a:cs typeface="Arial" panose="020B0604020202020204" pitchFamily="34" charset="0"/>
            </a:rPr>
            <a:t>The product claims to deliver the same results as a performance-enhancing drug</a:t>
          </a:r>
          <a:endParaRPr lang="en-US" sz="1600" dirty="0">
            <a:latin typeface="Arial" panose="020B0604020202020204" pitchFamily="34" charset="0"/>
            <a:cs typeface="Arial" panose="020B0604020202020204" pitchFamily="34" charset="0"/>
          </a:endParaRPr>
        </a:p>
      </dgm:t>
    </dgm:pt>
    <dgm:pt modelId="{C49050F7-2D7F-4301-A0AC-62A7076C2C9D}" type="parTrans" cxnId="{A77BFDE4-6CD7-4F5F-9DF4-3671C78A2F78}">
      <dgm:prSet/>
      <dgm:spPr/>
      <dgm:t>
        <a:bodyPr/>
        <a:lstStyle/>
        <a:p>
          <a:endParaRPr lang="en-US">
            <a:latin typeface="Arial" panose="020B0604020202020204" pitchFamily="34" charset="0"/>
            <a:cs typeface="Arial" panose="020B0604020202020204" pitchFamily="34" charset="0"/>
          </a:endParaRPr>
        </a:p>
      </dgm:t>
    </dgm:pt>
    <dgm:pt modelId="{BF832604-654E-4DD0-8CA9-D6196CE2581B}" type="sibTrans" cxnId="{A77BFDE4-6CD7-4F5F-9DF4-3671C78A2F78}">
      <dgm:prSet/>
      <dgm:spPr/>
      <dgm:t>
        <a:bodyPr/>
        <a:lstStyle/>
        <a:p>
          <a:endParaRPr lang="en-US">
            <a:latin typeface="Arial" panose="020B0604020202020204" pitchFamily="34" charset="0"/>
            <a:cs typeface="Arial" panose="020B0604020202020204" pitchFamily="34" charset="0"/>
          </a:endParaRPr>
        </a:p>
      </dgm:t>
    </dgm:pt>
    <dgm:pt modelId="{420291AA-1C09-4160-B39D-31E7384F2521}">
      <dgm:prSet custT="1"/>
      <dgm:spPr/>
      <dgm:t>
        <a:bodyPr/>
        <a:lstStyle/>
        <a:p>
          <a:pPr algn="just"/>
          <a:r>
            <a:rPr lang="en-US" sz="1400" dirty="0">
              <a:latin typeface="Arial" panose="020B0604020202020204" pitchFamily="34" charset="0"/>
              <a:cs typeface="Arial" panose="020B0604020202020204" pitchFamily="34" charset="0"/>
            </a:rPr>
            <a:t>Increase or decrease (adjustment) hormone levels</a:t>
          </a:r>
          <a:endParaRPr lang="el-GR" sz="1400"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Increased muscle mass</a:t>
          </a:r>
        </a:p>
      </dgm:t>
    </dgm:pt>
    <dgm:pt modelId="{F9485734-9B29-44D1-902B-65DBE2A5628F}" type="parTrans" cxnId="{AF4AE8AF-3F67-4BC8-8AC6-2988BA815474}">
      <dgm:prSet/>
      <dgm:spPr/>
      <dgm:t>
        <a:bodyPr/>
        <a:lstStyle/>
        <a:p>
          <a:endParaRPr lang="en-US">
            <a:latin typeface="Arial" panose="020B0604020202020204" pitchFamily="34" charset="0"/>
            <a:cs typeface="Arial" panose="020B0604020202020204" pitchFamily="34" charset="0"/>
          </a:endParaRPr>
        </a:p>
      </dgm:t>
    </dgm:pt>
    <dgm:pt modelId="{784FCE1E-90D0-41FE-B74A-DEEEEF914810}" type="sibTrans" cxnId="{AF4AE8AF-3F67-4BC8-8AC6-2988BA815474}">
      <dgm:prSet/>
      <dgm:spPr/>
      <dgm:t>
        <a:bodyPr/>
        <a:lstStyle/>
        <a:p>
          <a:endParaRPr lang="en-US">
            <a:latin typeface="Arial" panose="020B0604020202020204" pitchFamily="34" charset="0"/>
            <a:cs typeface="Arial" panose="020B0604020202020204" pitchFamily="34" charset="0"/>
          </a:endParaRPr>
        </a:p>
      </dgm:t>
    </dgm:pt>
    <dgm:pt modelId="{1F167F01-CD43-4434-8F05-CCE986506A8A}">
      <dgm:prSet custT="1"/>
      <dgm:spPr/>
      <dgm:t>
        <a:bodyPr/>
        <a:lstStyle/>
        <a:p>
          <a:r>
            <a:rPr lang="en-US" sz="1600" dirty="0">
              <a:latin typeface="Arial" panose="020B0604020202020204" pitchFamily="34" charset="0"/>
              <a:cs typeface="Arial" panose="020B0604020202020204" pitchFamily="34" charset="0"/>
            </a:rPr>
            <a:t>The product is recommended by a gym trainer instead of a healthcare provider or dietitian</a:t>
          </a:r>
        </a:p>
      </dgm:t>
    </dgm:pt>
    <dgm:pt modelId="{E12EC2F9-2941-4181-879D-717E7BF9E9D0}" type="parTrans" cxnId="{C4E3195E-99E8-4077-8945-1894623044C1}">
      <dgm:prSet/>
      <dgm:spPr/>
      <dgm:t>
        <a:bodyPr/>
        <a:lstStyle/>
        <a:p>
          <a:endParaRPr lang="en-US">
            <a:latin typeface="Arial" panose="020B0604020202020204" pitchFamily="34" charset="0"/>
            <a:cs typeface="Arial" panose="020B0604020202020204" pitchFamily="34" charset="0"/>
          </a:endParaRPr>
        </a:p>
      </dgm:t>
    </dgm:pt>
    <dgm:pt modelId="{BF77B28A-2D53-4117-8660-83E38B7555B4}" type="sibTrans" cxnId="{C4E3195E-99E8-4077-8945-1894623044C1}">
      <dgm:prSet/>
      <dgm:spPr/>
      <dgm:t>
        <a:bodyPr/>
        <a:lstStyle/>
        <a:p>
          <a:endParaRPr lang="en-US">
            <a:latin typeface="Arial" panose="020B0604020202020204" pitchFamily="34" charset="0"/>
            <a:cs typeface="Arial" panose="020B0604020202020204" pitchFamily="34" charset="0"/>
          </a:endParaRPr>
        </a:p>
      </dgm:t>
    </dgm:pt>
    <dgm:pt modelId="{22BADA58-9F70-4220-8E0A-C7EA34E1CD62}">
      <dgm:prSet custT="1"/>
      <dgm:spPr/>
      <dgm:t>
        <a:bodyPr/>
        <a:lstStyle/>
        <a:p>
          <a:pPr algn="just"/>
          <a:r>
            <a:rPr lang="en-US" sz="1600" dirty="0">
              <a:latin typeface="Arial" panose="020B0604020202020204" pitchFamily="34" charset="0"/>
              <a:cs typeface="Arial" panose="020B0604020202020204" pitchFamily="34" charset="0"/>
            </a:rPr>
            <a:t>The product is not certified by a third-party certifier </a:t>
          </a:r>
          <a:endParaRPr lang="el-GR" sz="1600" dirty="0">
            <a:latin typeface="Arial" panose="020B0604020202020204" pitchFamily="34" charset="0"/>
            <a:cs typeface="Arial" panose="020B0604020202020204" pitchFamily="34" charset="0"/>
          </a:endParaRPr>
        </a:p>
      </dgm:t>
    </dgm:pt>
    <dgm:pt modelId="{16ACBCD1-03BF-4417-83A2-F4CD1F696BA4}" type="parTrans" cxnId="{3ED36207-4EED-4CA1-88F7-CBD5EBCA6884}">
      <dgm:prSet/>
      <dgm:spPr/>
      <dgm:t>
        <a:bodyPr/>
        <a:lstStyle/>
        <a:p>
          <a:endParaRPr lang="el-GR">
            <a:latin typeface="Arial" panose="020B0604020202020204" pitchFamily="34" charset="0"/>
            <a:cs typeface="Arial" panose="020B0604020202020204" pitchFamily="34" charset="0"/>
          </a:endParaRPr>
        </a:p>
      </dgm:t>
    </dgm:pt>
    <dgm:pt modelId="{146C5C45-0962-494E-A2B8-649DA26B9905}" type="sibTrans" cxnId="{3ED36207-4EED-4CA1-88F7-CBD5EBCA6884}">
      <dgm:prSet/>
      <dgm:spPr/>
      <dgm:t>
        <a:bodyPr/>
        <a:lstStyle/>
        <a:p>
          <a:endParaRPr lang="el-GR">
            <a:latin typeface="Arial" panose="020B0604020202020204" pitchFamily="34" charset="0"/>
            <a:cs typeface="Arial" panose="020B0604020202020204" pitchFamily="34" charset="0"/>
          </a:endParaRPr>
        </a:p>
      </dgm:t>
    </dgm:pt>
    <dgm:pt modelId="{FCAB14EB-361E-4D0D-9C83-3B1CC23D2895}">
      <dgm:prSet custT="1"/>
      <dgm:spPr/>
      <dgm:t>
        <a:bodyPr/>
        <a:lstStyle/>
        <a:p>
          <a:pPr algn="just"/>
          <a:r>
            <a:rPr lang="en-US" sz="1400" dirty="0">
              <a:latin typeface="Arial" panose="020B0604020202020204" pitchFamily="34" charset="0"/>
              <a:cs typeface="Arial" panose="020B0604020202020204" pitchFamily="34" charset="0"/>
            </a:rPr>
            <a:t>However, even if it is certified, it does not mean that every batch of a product is getting tested. Some batches get tested and that is why the risk is not completely eliminated</a:t>
          </a:r>
          <a:endParaRPr lang="el-GR" sz="1400" dirty="0">
            <a:latin typeface="Arial" panose="020B0604020202020204" pitchFamily="34" charset="0"/>
            <a:cs typeface="Arial" panose="020B0604020202020204" pitchFamily="34" charset="0"/>
          </a:endParaRPr>
        </a:p>
      </dgm:t>
    </dgm:pt>
    <dgm:pt modelId="{802FFFCD-BEDD-4CD5-BBB4-51851E6DFE6C}" type="parTrans" cxnId="{00D756CE-2665-4D9F-8E41-120A85F0B5F2}">
      <dgm:prSet/>
      <dgm:spPr/>
      <dgm:t>
        <a:bodyPr/>
        <a:lstStyle/>
        <a:p>
          <a:endParaRPr lang="el-GR">
            <a:latin typeface="Arial" panose="020B0604020202020204" pitchFamily="34" charset="0"/>
            <a:cs typeface="Arial" panose="020B0604020202020204" pitchFamily="34" charset="0"/>
          </a:endParaRPr>
        </a:p>
      </dgm:t>
    </dgm:pt>
    <dgm:pt modelId="{0C372A55-50B2-491D-BA04-6757DFB53754}" type="sibTrans" cxnId="{00D756CE-2665-4D9F-8E41-120A85F0B5F2}">
      <dgm:prSet/>
      <dgm:spPr/>
      <dgm:t>
        <a:bodyPr/>
        <a:lstStyle/>
        <a:p>
          <a:endParaRPr lang="el-GR">
            <a:latin typeface="Arial" panose="020B0604020202020204" pitchFamily="34" charset="0"/>
            <a:cs typeface="Arial" panose="020B0604020202020204" pitchFamily="34" charset="0"/>
          </a:endParaRPr>
        </a:p>
      </dgm:t>
    </dgm:pt>
    <dgm:pt modelId="{6A52C49C-D25C-4A17-829C-128C7592C9E5}">
      <dgm:prSet custT="1"/>
      <dgm:spPr/>
      <dgm:t>
        <a:bodyPr/>
        <a:lstStyle/>
        <a:p>
          <a:pPr algn="just"/>
          <a:r>
            <a:rPr lang="en-US" sz="1400" dirty="0">
              <a:latin typeface="Arial" panose="020B0604020202020204" pitchFamily="34" charset="0"/>
              <a:cs typeface="Arial" panose="020B0604020202020204" pitchFamily="34" charset="0"/>
            </a:rPr>
            <a:t>Nonetheless, even if a doctor or a dietitian suggests a dietary supplement it is strongly recommended to doublecheck it on your own and ask for a second opinion of an expert</a:t>
          </a:r>
        </a:p>
      </dgm:t>
    </dgm:pt>
    <dgm:pt modelId="{77F126BB-8EA8-4743-85F2-2C7F2BC03456}" type="sibTrans" cxnId="{887582FA-6736-4AB7-92E4-3352E40BC2A3}">
      <dgm:prSet/>
      <dgm:spPr/>
      <dgm:t>
        <a:bodyPr/>
        <a:lstStyle/>
        <a:p>
          <a:endParaRPr lang="en-US">
            <a:latin typeface="Arial" panose="020B0604020202020204" pitchFamily="34" charset="0"/>
            <a:cs typeface="Arial" panose="020B0604020202020204" pitchFamily="34" charset="0"/>
          </a:endParaRPr>
        </a:p>
      </dgm:t>
    </dgm:pt>
    <dgm:pt modelId="{729C5CAD-A595-4B0C-9D89-AD4DA010C535}" type="parTrans" cxnId="{887582FA-6736-4AB7-92E4-3352E40BC2A3}">
      <dgm:prSet/>
      <dgm:spPr/>
      <dgm:t>
        <a:bodyPr/>
        <a:lstStyle/>
        <a:p>
          <a:endParaRPr lang="en-US">
            <a:latin typeface="Arial" panose="020B0604020202020204" pitchFamily="34" charset="0"/>
            <a:cs typeface="Arial" panose="020B0604020202020204" pitchFamily="34" charset="0"/>
          </a:endParaRPr>
        </a:p>
      </dgm:t>
    </dgm:pt>
    <dgm:pt modelId="{4730DC33-1049-435C-91AE-17FA6C87DBEF}" type="pres">
      <dgm:prSet presAssocID="{6A90F0D1-5863-4E0C-89F7-F8045B524C46}" presName="diagram" presStyleCnt="0">
        <dgm:presLayoutVars>
          <dgm:chPref val="1"/>
          <dgm:dir/>
          <dgm:animOne val="branch"/>
          <dgm:animLvl val="lvl"/>
          <dgm:resizeHandles/>
        </dgm:presLayoutVars>
      </dgm:prSet>
      <dgm:spPr/>
    </dgm:pt>
    <dgm:pt modelId="{5BA5E159-5091-49D1-B136-F1DDEE96CB49}" type="pres">
      <dgm:prSet presAssocID="{8EB29834-4CD0-4CEA-9FF9-793B3675AFBB}" presName="root" presStyleCnt="0"/>
      <dgm:spPr/>
    </dgm:pt>
    <dgm:pt modelId="{EEB33A75-F777-4A95-BFF4-9A221B9B4199}" type="pres">
      <dgm:prSet presAssocID="{8EB29834-4CD0-4CEA-9FF9-793B3675AFBB}" presName="rootComposite" presStyleCnt="0"/>
      <dgm:spPr/>
    </dgm:pt>
    <dgm:pt modelId="{10B95524-F0C4-453C-BF67-8D31204456F6}" type="pres">
      <dgm:prSet presAssocID="{8EB29834-4CD0-4CEA-9FF9-793B3675AFBB}" presName="rootText" presStyleLbl="node1" presStyleIdx="0" presStyleCnt="3" custScaleX="73171" custScaleY="67817"/>
      <dgm:spPr/>
    </dgm:pt>
    <dgm:pt modelId="{617C1A61-7B6D-4E4D-A0B6-FBD0E09F56A4}" type="pres">
      <dgm:prSet presAssocID="{8EB29834-4CD0-4CEA-9FF9-793B3675AFBB}" presName="rootConnector" presStyleLbl="node1" presStyleIdx="0" presStyleCnt="3"/>
      <dgm:spPr/>
    </dgm:pt>
    <dgm:pt modelId="{BBAE914E-CCFA-48BA-9D54-80B151E3466C}" type="pres">
      <dgm:prSet presAssocID="{8EB29834-4CD0-4CEA-9FF9-793B3675AFBB}" presName="childShape" presStyleCnt="0"/>
      <dgm:spPr/>
    </dgm:pt>
    <dgm:pt modelId="{AA189D7C-BA71-4344-86AC-6E5C418EC6AA}" type="pres">
      <dgm:prSet presAssocID="{F9485734-9B29-44D1-902B-65DBE2A5628F}" presName="Name13" presStyleLbl="parChTrans1D2" presStyleIdx="0" presStyleCnt="3"/>
      <dgm:spPr/>
    </dgm:pt>
    <dgm:pt modelId="{5B659D8B-98AF-425A-A3B5-F5F1159FFE5E}" type="pres">
      <dgm:prSet presAssocID="{420291AA-1C09-4160-B39D-31E7384F2521}" presName="childText" presStyleLbl="bgAcc1" presStyleIdx="0" presStyleCnt="3">
        <dgm:presLayoutVars>
          <dgm:bulletEnabled val="1"/>
        </dgm:presLayoutVars>
      </dgm:prSet>
      <dgm:spPr/>
    </dgm:pt>
    <dgm:pt modelId="{35DF7762-7077-46C6-8321-8A5F51F659FF}" type="pres">
      <dgm:prSet presAssocID="{1F167F01-CD43-4434-8F05-CCE986506A8A}" presName="root" presStyleCnt="0"/>
      <dgm:spPr/>
    </dgm:pt>
    <dgm:pt modelId="{DC7BC835-37B7-4746-BD77-AD392223080D}" type="pres">
      <dgm:prSet presAssocID="{1F167F01-CD43-4434-8F05-CCE986506A8A}" presName="rootComposite" presStyleCnt="0"/>
      <dgm:spPr/>
    </dgm:pt>
    <dgm:pt modelId="{AB83CE9B-F68B-4B83-9C16-C0469674722C}" type="pres">
      <dgm:prSet presAssocID="{1F167F01-CD43-4434-8F05-CCE986506A8A}" presName="rootText" presStyleLbl="node1" presStyleIdx="1" presStyleCnt="3" custScaleX="84649" custScaleY="69409"/>
      <dgm:spPr/>
    </dgm:pt>
    <dgm:pt modelId="{B96BDC65-4FE8-452C-B3B0-2123A338143B}" type="pres">
      <dgm:prSet presAssocID="{1F167F01-CD43-4434-8F05-CCE986506A8A}" presName="rootConnector" presStyleLbl="node1" presStyleIdx="1" presStyleCnt="3"/>
      <dgm:spPr/>
    </dgm:pt>
    <dgm:pt modelId="{0D81B711-E80B-4EA1-A1B0-7DFB247166DC}" type="pres">
      <dgm:prSet presAssocID="{1F167F01-CD43-4434-8F05-CCE986506A8A}" presName="childShape" presStyleCnt="0"/>
      <dgm:spPr/>
    </dgm:pt>
    <dgm:pt modelId="{FFC2219F-0B98-48A3-B8DB-1CD06E1EDDC8}" type="pres">
      <dgm:prSet presAssocID="{729C5CAD-A595-4B0C-9D89-AD4DA010C535}" presName="Name13" presStyleLbl="parChTrans1D2" presStyleIdx="1" presStyleCnt="3"/>
      <dgm:spPr/>
    </dgm:pt>
    <dgm:pt modelId="{5A031CC7-D6EB-4FAB-9349-566C8BE3D1FD}" type="pres">
      <dgm:prSet presAssocID="{6A52C49C-D25C-4A17-829C-128C7592C9E5}" presName="childText" presStyleLbl="bgAcc1" presStyleIdx="1" presStyleCnt="3">
        <dgm:presLayoutVars>
          <dgm:bulletEnabled val="1"/>
        </dgm:presLayoutVars>
      </dgm:prSet>
      <dgm:spPr/>
    </dgm:pt>
    <dgm:pt modelId="{45310120-C29D-46F4-BD54-315424892107}" type="pres">
      <dgm:prSet presAssocID="{22BADA58-9F70-4220-8E0A-C7EA34E1CD62}" presName="root" presStyleCnt="0"/>
      <dgm:spPr/>
    </dgm:pt>
    <dgm:pt modelId="{B6B7072D-33D1-4917-A7E6-4EF26A7AA873}" type="pres">
      <dgm:prSet presAssocID="{22BADA58-9F70-4220-8E0A-C7EA34E1CD62}" presName="rootComposite" presStyleCnt="0"/>
      <dgm:spPr/>
    </dgm:pt>
    <dgm:pt modelId="{8776EF04-7A4A-4E63-8B07-C5D42D4ABE9A}" type="pres">
      <dgm:prSet presAssocID="{22BADA58-9F70-4220-8E0A-C7EA34E1CD62}" presName="rootText" presStyleLbl="node1" presStyleIdx="2" presStyleCnt="3" custScaleX="72504" custScaleY="67014"/>
      <dgm:spPr/>
    </dgm:pt>
    <dgm:pt modelId="{4C5DCF1D-4735-4926-90F9-B1BDF43DB5DB}" type="pres">
      <dgm:prSet presAssocID="{22BADA58-9F70-4220-8E0A-C7EA34E1CD62}" presName="rootConnector" presStyleLbl="node1" presStyleIdx="2" presStyleCnt="3"/>
      <dgm:spPr/>
    </dgm:pt>
    <dgm:pt modelId="{DD9D6177-EAAF-4DD4-9FB0-4A71CB8194B1}" type="pres">
      <dgm:prSet presAssocID="{22BADA58-9F70-4220-8E0A-C7EA34E1CD62}" presName="childShape" presStyleCnt="0"/>
      <dgm:spPr/>
    </dgm:pt>
    <dgm:pt modelId="{E9DE67DA-3CBC-4A52-AF55-2554BB0355B7}" type="pres">
      <dgm:prSet presAssocID="{802FFFCD-BEDD-4CD5-BBB4-51851E6DFE6C}" presName="Name13" presStyleLbl="parChTrans1D2" presStyleIdx="2" presStyleCnt="3"/>
      <dgm:spPr/>
    </dgm:pt>
    <dgm:pt modelId="{4EE1F9A3-6CAC-4324-A981-FA936F3624D1}" type="pres">
      <dgm:prSet presAssocID="{FCAB14EB-361E-4D0D-9C83-3B1CC23D2895}" presName="childText" presStyleLbl="bgAcc1" presStyleIdx="2" presStyleCnt="3">
        <dgm:presLayoutVars>
          <dgm:bulletEnabled val="1"/>
        </dgm:presLayoutVars>
      </dgm:prSet>
      <dgm:spPr/>
    </dgm:pt>
  </dgm:ptLst>
  <dgm:cxnLst>
    <dgm:cxn modelId="{3ED36207-4EED-4CA1-88F7-CBD5EBCA6884}" srcId="{6A90F0D1-5863-4E0C-89F7-F8045B524C46}" destId="{22BADA58-9F70-4220-8E0A-C7EA34E1CD62}" srcOrd="2" destOrd="0" parTransId="{16ACBCD1-03BF-4417-83A2-F4CD1F696BA4}" sibTransId="{146C5C45-0962-494E-A2B8-649DA26B9905}"/>
    <dgm:cxn modelId="{78A0331B-3F0B-4F3F-8F86-50F05528E2CF}" type="presOf" srcId="{F9485734-9B29-44D1-902B-65DBE2A5628F}" destId="{AA189D7C-BA71-4344-86AC-6E5C418EC6AA}" srcOrd="0" destOrd="0" presId="urn:microsoft.com/office/officeart/2005/8/layout/hierarchy3"/>
    <dgm:cxn modelId="{C7540D39-D036-44D5-9360-BE59A25F13A0}" type="presOf" srcId="{22BADA58-9F70-4220-8E0A-C7EA34E1CD62}" destId="{8776EF04-7A4A-4E63-8B07-C5D42D4ABE9A}" srcOrd="0" destOrd="0" presId="urn:microsoft.com/office/officeart/2005/8/layout/hierarchy3"/>
    <dgm:cxn modelId="{C4E3195E-99E8-4077-8945-1894623044C1}" srcId="{6A90F0D1-5863-4E0C-89F7-F8045B524C46}" destId="{1F167F01-CD43-4434-8F05-CCE986506A8A}" srcOrd="1" destOrd="0" parTransId="{E12EC2F9-2941-4181-879D-717E7BF9E9D0}" sibTransId="{BF77B28A-2D53-4117-8660-83E38B7555B4}"/>
    <dgm:cxn modelId="{BAE6256B-560F-4683-85F8-D5CBFB6F99EF}" type="presOf" srcId="{6A90F0D1-5863-4E0C-89F7-F8045B524C46}" destId="{4730DC33-1049-435C-91AE-17FA6C87DBEF}" srcOrd="0" destOrd="0" presId="urn:microsoft.com/office/officeart/2005/8/layout/hierarchy3"/>
    <dgm:cxn modelId="{FBC25171-ED81-42A6-8FE4-85AFC20177B3}" type="presOf" srcId="{1F167F01-CD43-4434-8F05-CCE986506A8A}" destId="{B96BDC65-4FE8-452C-B3B0-2123A338143B}" srcOrd="1" destOrd="0" presId="urn:microsoft.com/office/officeart/2005/8/layout/hierarchy3"/>
    <dgm:cxn modelId="{1E34095A-F8D7-44AE-A59C-1F8A66777DDD}" type="presOf" srcId="{FCAB14EB-361E-4D0D-9C83-3B1CC23D2895}" destId="{4EE1F9A3-6CAC-4324-A981-FA936F3624D1}" srcOrd="0" destOrd="0" presId="urn:microsoft.com/office/officeart/2005/8/layout/hierarchy3"/>
    <dgm:cxn modelId="{6F76E087-D1A5-4498-ABAE-EB0775359320}" type="presOf" srcId="{1F167F01-CD43-4434-8F05-CCE986506A8A}" destId="{AB83CE9B-F68B-4B83-9C16-C0469674722C}" srcOrd="0" destOrd="0" presId="urn:microsoft.com/office/officeart/2005/8/layout/hierarchy3"/>
    <dgm:cxn modelId="{8B1AFD97-AA67-47AD-A927-CED7FBACD2D7}" type="presOf" srcId="{8EB29834-4CD0-4CEA-9FF9-793B3675AFBB}" destId="{617C1A61-7B6D-4E4D-A0B6-FBD0E09F56A4}" srcOrd="1" destOrd="0" presId="urn:microsoft.com/office/officeart/2005/8/layout/hierarchy3"/>
    <dgm:cxn modelId="{D9D35FA2-A388-4E7B-8D7E-B5A9246C0319}" type="presOf" srcId="{6A52C49C-D25C-4A17-829C-128C7592C9E5}" destId="{5A031CC7-D6EB-4FAB-9349-566C8BE3D1FD}" srcOrd="0" destOrd="0" presId="urn:microsoft.com/office/officeart/2005/8/layout/hierarchy3"/>
    <dgm:cxn modelId="{AF4AE8AF-3F67-4BC8-8AC6-2988BA815474}" srcId="{8EB29834-4CD0-4CEA-9FF9-793B3675AFBB}" destId="{420291AA-1C09-4160-B39D-31E7384F2521}" srcOrd="0" destOrd="0" parTransId="{F9485734-9B29-44D1-902B-65DBE2A5628F}" sibTransId="{784FCE1E-90D0-41FE-B74A-DEEEEF914810}"/>
    <dgm:cxn modelId="{52B73CBF-6B67-479D-A2A2-269183A1CD0C}" type="presOf" srcId="{802FFFCD-BEDD-4CD5-BBB4-51851E6DFE6C}" destId="{E9DE67DA-3CBC-4A52-AF55-2554BB0355B7}" srcOrd="0" destOrd="0" presId="urn:microsoft.com/office/officeart/2005/8/layout/hierarchy3"/>
    <dgm:cxn modelId="{00D756CE-2665-4D9F-8E41-120A85F0B5F2}" srcId="{22BADA58-9F70-4220-8E0A-C7EA34E1CD62}" destId="{FCAB14EB-361E-4D0D-9C83-3B1CC23D2895}" srcOrd="0" destOrd="0" parTransId="{802FFFCD-BEDD-4CD5-BBB4-51851E6DFE6C}" sibTransId="{0C372A55-50B2-491D-BA04-6757DFB53754}"/>
    <dgm:cxn modelId="{A77BFDE4-6CD7-4F5F-9DF4-3671C78A2F78}" srcId="{6A90F0D1-5863-4E0C-89F7-F8045B524C46}" destId="{8EB29834-4CD0-4CEA-9FF9-793B3675AFBB}" srcOrd="0" destOrd="0" parTransId="{C49050F7-2D7F-4301-A0AC-62A7076C2C9D}" sibTransId="{BF832604-654E-4DD0-8CA9-D6196CE2581B}"/>
    <dgm:cxn modelId="{ED609CE9-2428-42E3-85C2-76A56D0528C3}" type="presOf" srcId="{8EB29834-4CD0-4CEA-9FF9-793B3675AFBB}" destId="{10B95524-F0C4-453C-BF67-8D31204456F6}" srcOrd="0" destOrd="0" presId="urn:microsoft.com/office/officeart/2005/8/layout/hierarchy3"/>
    <dgm:cxn modelId="{F81079ED-1E12-49A3-9EAF-6B49662D329E}" type="presOf" srcId="{22BADA58-9F70-4220-8E0A-C7EA34E1CD62}" destId="{4C5DCF1D-4735-4926-90F9-B1BDF43DB5DB}" srcOrd="1" destOrd="0" presId="urn:microsoft.com/office/officeart/2005/8/layout/hierarchy3"/>
    <dgm:cxn modelId="{733517F0-997D-465B-A1AF-B2BB8BF77B73}" type="presOf" srcId="{420291AA-1C09-4160-B39D-31E7384F2521}" destId="{5B659D8B-98AF-425A-A3B5-F5F1159FFE5E}" srcOrd="0" destOrd="0" presId="urn:microsoft.com/office/officeart/2005/8/layout/hierarchy3"/>
    <dgm:cxn modelId="{2F059CF8-10B3-4DA8-8959-06534267BCE1}" type="presOf" srcId="{729C5CAD-A595-4B0C-9D89-AD4DA010C535}" destId="{FFC2219F-0B98-48A3-B8DB-1CD06E1EDDC8}" srcOrd="0" destOrd="0" presId="urn:microsoft.com/office/officeart/2005/8/layout/hierarchy3"/>
    <dgm:cxn modelId="{887582FA-6736-4AB7-92E4-3352E40BC2A3}" srcId="{1F167F01-CD43-4434-8F05-CCE986506A8A}" destId="{6A52C49C-D25C-4A17-829C-128C7592C9E5}" srcOrd="0" destOrd="0" parTransId="{729C5CAD-A595-4B0C-9D89-AD4DA010C535}" sibTransId="{77F126BB-8EA8-4743-85F2-2C7F2BC03456}"/>
    <dgm:cxn modelId="{F16511AC-9BDF-4000-8DED-E56B6F42A3AA}" type="presParOf" srcId="{4730DC33-1049-435C-91AE-17FA6C87DBEF}" destId="{5BA5E159-5091-49D1-B136-F1DDEE96CB49}" srcOrd="0" destOrd="0" presId="urn:microsoft.com/office/officeart/2005/8/layout/hierarchy3"/>
    <dgm:cxn modelId="{4E33C6FE-4583-4461-BCE6-8F95B7F0A384}" type="presParOf" srcId="{5BA5E159-5091-49D1-B136-F1DDEE96CB49}" destId="{EEB33A75-F777-4A95-BFF4-9A221B9B4199}" srcOrd="0" destOrd="0" presId="urn:microsoft.com/office/officeart/2005/8/layout/hierarchy3"/>
    <dgm:cxn modelId="{650A77F5-3821-4654-8BE6-87CC152768C1}" type="presParOf" srcId="{EEB33A75-F777-4A95-BFF4-9A221B9B4199}" destId="{10B95524-F0C4-453C-BF67-8D31204456F6}" srcOrd="0" destOrd="0" presId="urn:microsoft.com/office/officeart/2005/8/layout/hierarchy3"/>
    <dgm:cxn modelId="{D687C0B4-AD75-4A51-B31B-86869C11C923}" type="presParOf" srcId="{EEB33A75-F777-4A95-BFF4-9A221B9B4199}" destId="{617C1A61-7B6D-4E4D-A0B6-FBD0E09F56A4}" srcOrd="1" destOrd="0" presId="urn:microsoft.com/office/officeart/2005/8/layout/hierarchy3"/>
    <dgm:cxn modelId="{DF866740-6C34-4801-9891-E699566DC3EA}" type="presParOf" srcId="{5BA5E159-5091-49D1-B136-F1DDEE96CB49}" destId="{BBAE914E-CCFA-48BA-9D54-80B151E3466C}" srcOrd="1" destOrd="0" presId="urn:microsoft.com/office/officeart/2005/8/layout/hierarchy3"/>
    <dgm:cxn modelId="{F19A2C02-4908-408C-B624-DE54284E5816}" type="presParOf" srcId="{BBAE914E-CCFA-48BA-9D54-80B151E3466C}" destId="{AA189D7C-BA71-4344-86AC-6E5C418EC6AA}" srcOrd="0" destOrd="0" presId="urn:microsoft.com/office/officeart/2005/8/layout/hierarchy3"/>
    <dgm:cxn modelId="{158E8395-EB65-4BC4-83DD-1B39FB35DD33}" type="presParOf" srcId="{BBAE914E-CCFA-48BA-9D54-80B151E3466C}" destId="{5B659D8B-98AF-425A-A3B5-F5F1159FFE5E}" srcOrd="1" destOrd="0" presId="urn:microsoft.com/office/officeart/2005/8/layout/hierarchy3"/>
    <dgm:cxn modelId="{23A2AA4F-A3F5-4909-BD51-62F3776247B5}" type="presParOf" srcId="{4730DC33-1049-435C-91AE-17FA6C87DBEF}" destId="{35DF7762-7077-46C6-8321-8A5F51F659FF}" srcOrd="1" destOrd="0" presId="urn:microsoft.com/office/officeart/2005/8/layout/hierarchy3"/>
    <dgm:cxn modelId="{D4782D04-DFA4-4DCB-A945-291E18CE8495}" type="presParOf" srcId="{35DF7762-7077-46C6-8321-8A5F51F659FF}" destId="{DC7BC835-37B7-4746-BD77-AD392223080D}" srcOrd="0" destOrd="0" presId="urn:microsoft.com/office/officeart/2005/8/layout/hierarchy3"/>
    <dgm:cxn modelId="{FDDE0D51-319F-49D6-8F16-DC48AEDEF8CC}" type="presParOf" srcId="{DC7BC835-37B7-4746-BD77-AD392223080D}" destId="{AB83CE9B-F68B-4B83-9C16-C0469674722C}" srcOrd="0" destOrd="0" presId="urn:microsoft.com/office/officeart/2005/8/layout/hierarchy3"/>
    <dgm:cxn modelId="{68ADBE93-B106-4A8A-B7B2-811FC68C1976}" type="presParOf" srcId="{DC7BC835-37B7-4746-BD77-AD392223080D}" destId="{B96BDC65-4FE8-452C-B3B0-2123A338143B}" srcOrd="1" destOrd="0" presId="urn:microsoft.com/office/officeart/2005/8/layout/hierarchy3"/>
    <dgm:cxn modelId="{9A63A818-D5A0-4FE0-8F80-A6FEED971600}" type="presParOf" srcId="{35DF7762-7077-46C6-8321-8A5F51F659FF}" destId="{0D81B711-E80B-4EA1-A1B0-7DFB247166DC}" srcOrd="1" destOrd="0" presId="urn:microsoft.com/office/officeart/2005/8/layout/hierarchy3"/>
    <dgm:cxn modelId="{20234952-A229-4774-B063-E29405333D3B}" type="presParOf" srcId="{0D81B711-E80B-4EA1-A1B0-7DFB247166DC}" destId="{FFC2219F-0B98-48A3-B8DB-1CD06E1EDDC8}" srcOrd="0" destOrd="0" presId="urn:microsoft.com/office/officeart/2005/8/layout/hierarchy3"/>
    <dgm:cxn modelId="{D371C5EF-C02E-42A2-B2D6-A5AC14957E7C}" type="presParOf" srcId="{0D81B711-E80B-4EA1-A1B0-7DFB247166DC}" destId="{5A031CC7-D6EB-4FAB-9349-566C8BE3D1FD}" srcOrd="1" destOrd="0" presId="urn:microsoft.com/office/officeart/2005/8/layout/hierarchy3"/>
    <dgm:cxn modelId="{B1D90A75-6C97-431C-B2B8-AE96D0EAF575}" type="presParOf" srcId="{4730DC33-1049-435C-91AE-17FA6C87DBEF}" destId="{45310120-C29D-46F4-BD54-315424892107}" srcOrd="2" destOrd="0" presId="urn:microsoft.com/office/officeart/2005/8/layout/hierarchy3"/>
    <dgm:cxn modelId="{03BE8F60-5692-4308-8C76-5E789423B9EA}" type="presParOf" srcId="{45310120-C29D-46F4-BD54-315424892107}" destId="{B6B7072D-33D1-4917-A7E6-4EF26A7AA873}" srcOrd="0" destOrd="0" presId="urn:microsoft.com/office/officeart/2005/8/layout/hierarchy3"/>
    <dgm:cxn modelId="{C74F270D-2454-4F0E-840C-581289C665A0}" type="presParOf" srcId="{B6B7072D-33D1-4917-A7E6-4EF26A7AA873}" destId="{8776EF04-7A4A-4E63-8B07-C5D42D4ABE9A}" srcOrd="0" destOrd="0" presId="urn:microsoft.com/office/officeart/2005/8/layout/hierarchy3"/>
    <dgm:cxn modelId="{D5404A54-C654-4536-BBE1-C4CBA963B57C}" type="presParOf" srcId="{B6B7072D-33D1-4917-A7E6-4EF26A7AA873}" destId="{4C5DCF1D-4735-4926-90F9-B1BDF43DB5DB}" srcOrd="1" destOrd="0" presId="urn:microsoft.com/office/officeart/2005/8/layout/hierarchy3"/>
    <dgm:cxn modelId="{10129630-FF70-4C90-8FF1-6CFE9E3BA79E}" type="presParOf" srcId="{45310120-C29D-46F4-BD54-315424892107}" destId="{DD9D6177-EAAF-4DD4-9FB0-4A71CB8194B1}" srcOrd="1" destOrd="0" presId="urn:microsoft.com/office/officeart/2005/8/layout/hierarchy3"/>
    <dgm:cxn modelId="{F1280EDB-535F-4C76-A43D-011A53A0D2BF}" type="presParOf" srcId="{DD9D6177-EAAF-4DD4-9FB0-4A71CB8194B1}" destId="{E9DE67DA-3CBC-4A52-AF55-2554BB0355B7}" srcOrd="0" destOrd="0" presId="urn:microsoft.com/office/officeart/2005/8/layout/hierarchy3"/>
    <dgm:cxn modelId="{692466F9-2D41-4746-9454-77899BCBFF7B}" type="presParOf" srcId="{DD9D6177-EAAF-4DD4-9FB0-4A71CB8194B1}" destId="{4EE1F9A3-6CAC-4324-A981-FA936F3624D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5478118-BB97-43F8-9E36-4E15C3CD7DC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90B60592-D30C-4E60-A582-295878E8AEA7}">
      <dgm:prSet custT="1"/>
      <dgm:spPr/>
      <dgm:t>
        <a:bodyPr/>
        <a:lstStyle/>
        <a:p>
          <a:r>
            <a:rPr lang="en-US" sz="2000" b="1" dirty="0"/>
            <a:t>Meat Contamination</a:t>
          </a:r>
          <a:endParaRPr lang="el-GR" sz="2000" b="1" dirty="0"/>
        </a:p>
      </dgm:t>
    </dgm:pt>
    <dgm:pt modelId="{695F6770-775C-421B-968E-E0EE9C0DF2EB}" type="parTrans" cxnId="{16F23251-C40A-416F-A57F-EC669B7A6455}">
      <dgm:prSet/>
      <dgm:spPr/>
      <dgm:t>
        <a:bodyPr/>
        <a:lstStyle/>
        <a:p>
          <a:endParaRPr lang="el-GR" sz="1400"/>
        </a:p>
      </dgm:t>
    </dgm:pt>
    <dgm:pt modelId="{3E3F12B7-1C56-49A2-B8B2-983914D0835A}" type="sibTrans" cxnId="{16F23251-C40A-416F-A57F-EC669B7A6455}">
      <dgm:prSet/>
      <dgm:spPr/>
      <dgm:t>
        <a:bodyPr/>
        <a:lstStyle/>
        <a:p>
          <a:endParaRPr lang="el-GR" sz="1400"/>
        </a:p>
      </dgm:t>
    </dgm:pt>
    <dgm:pt modelId="{F22EACB1-F79A-47FA-BDE8-D9E0047CC838}">
      <dgm:prSet custT="1"/>
      <dgm:spPr/>
      <dgm:t>
        <a:bodyPr/>
        <a:lstStyle/>
        <a:p>
          <a:endParaRPr lang="el-GR" sz="1400" dirty="0">
            <a:solidFill>
              <a:schemeClr val="accent6">
                <a:lumMod val="75000"/>
              </a:schemeClr>
            </a:solidFill>
          </a:endParaRPr>
        </a:p>
      </dgm:t>
    </dgm:pt>
    <dgm:pt modelId="{02AD5040-09F8-41D5-805B-7A452000D890}" type="parTrans" cxnId="{03612B2A-97A0-445C-A96A-51F98CAF12DC}">
      <dgm:prSet/>
      <dgm:spPr/>
      <dgm:t>
        <a:bodyPr/>
        <a:lstStyle/>
        <a:p>
          <a:endParaRPr lang="el-GR" sz="1400"/>
        </a:p>
      </dgm:t>
    </dgm:pt>
    <dgm:pt modelId="{7E313E99-90A2-426E-A952-814C262E3A46}" type="sibTrans" cxnId="{03612B2A-97A0-445C-A96A-51F98CAF12DC}">
      <dgm:prSet/>
      <dgm:spPr/>
      <dgm:t>
        <a:bodyPr/>
        <a:lstStyle/>
        <a:p>
          <a:endParaRPr lang="el-GR" sz="1400"/>
        </a:p>
      </dgm:t>
    </dgm:pt>
    <dgm:pt modelId="{F66A02CB-DD58-477A-A285-DA44F2EB703D}">
      <dgm:prSet custT="1"/>
      <dgm:spPr/>
      <dgm:t>
        <a:bodyPr/>
        <a:lstStyle/>
        <a:p>
          <a:endParaRPr lang="el-GR" sz="1400" dirty="0">
            <a:solidFill>
              <a:schemeClr val="accent5"/>
            </a:solidFill>
          </a:endParaRPr>
        </a:p>
      </dgm:t>
    </dgm:pt>
    <dgm:pt modelId="{52FC4E8D-6B53-4AAC-A8A3-14B6FF871D45}" type="parTrans" cxnId="{692729FF-4901-4DA8-BE28-5173BFF368AF}">
      <dgm:prSet/>
      <dgm:spPr/>
      <dgm:t>
        <a:bodyPr/>
        <a:lstStyle/>
        <a:p>
          <a:endParaRPr lang="el-GR" sz="1400"/>
        </a:p>
      </dgm:t>
    </dgm:pt>
    <dgm:pt modelId="{E5854614-4D05-4789-AA36-9FA77B23F135}" type="sibTrans" cxnId="{692729FF-4901-4DA8-BE28-5173BFF368AF}">
      <dgm:prSet/>
      <dgm:spPr/>
      <dgm:t>
        <a:bodyPr/>
        <a:lstStyle/>
        <a:p>
          <a:endParaRPr lang="el-GR" sz="1400"/>
        </a:p>
      </dgm:t>
    </dgm:pt>
    <dgm:pt modelId="{563CA679-9FC2-4FE8-951A-831CBE6EB19F}">
      <dgm:prSet custT="1"/>
      <dgm:spPr/>
      <dgm:t>
        <a:bodyPr/>
        <a:lstStyle/>
        <a:p>
          <a:endParaRPr lang="el-GR" sz="1400" dirty="0">
            <a:solidFill>
              <a:schemeClr val="bg2">
                <a:lumMod val="25000"/>
              </a:schemeClr>
            </a:solidFill>
          </a:endParaRPr>
        </a:p>
      </dgm:t>
    </dgm:pt>
    <dgm:pt modelId="{79517859-789F-43B2-BD7C-1067B76B8E38}" type="parTrans" cxnId="{704E88E1-1381-4BFA-8AB9-4C1802DD1179}">
      <dgm:prSet/>
      <dgm:spPr/>
      <dgm:t>
        <a:bodyPr/>
        <a:lstStyle/>
        <a:p>
          <a:endParaRPr lang="el-GR" sz="1400"/>
        </a:p>
      </dgm:t>
    </dgm:pt>
    <dgm:pt modelId="{EDB46907-A6B2-4CF5-93A6-39FD3268B308}" type="sibTrans" cxnId="{704E88E1-1381-4BFA-8AB9-4C1802DD1179}">
      <dgm:prSet/>
      <dgm:spPr/>
      <dgm:t>
        <a:bodyPr/>
        <a:lstStyle/>
        <a:p>
          <a:endParaRPr lang="el-GR" sz="1400"/>
        </a:p>
      </dgm:t>
    </dgm:pt>
    <dgm:pt modelId="{FEC83727-4B04-4B86-999A-A06810939B81}">
      <dgm:prSet/>
      <dgm:spPr/>
      <dgm:t>
        <a:bodyPr/>
        <a:lstStyle/>
        <a:p>
          <a:endParaRPr lang="el-GR" sz="1400" dirty="0"/>
        </a:p>
      </dgm:t>
    </dgm:pt>
    <dgm:pt modelId="{16D0CD95-1773-4F9F-AB66-C903A878F2CF}" type="parTrans" cxnId="{B215156B-9F68-43AA-8306-9836DEC9EA73}">
      <dgm:prSet/>
      <dgm:spPr/>
      <dgm:t>
        <a:bodyPr/>
        <a:lstStyle/>
        <a:p>
          <a:endParaRPr lang="el-GR" sz="1400"/>
        </a:p>
      </dgm:t>
    </dgm:pt>
    <dgm:pt modelId="{9295453C-A599-41E4-BE1F-A91A2D33B314}" type="sibTrans" cxnId="{B215156B-9F68-43AA-8306-9836DEC9EA73}">
      <dgm:prSet/>
      <dgm:spPr/>
      <dgm:t>
        <a:bodyPr/>
        <a:lstStyle/>
        <a:p>
          <a:endParaRPr lang="el-GR" sz="1400"/>
        </a:p>
      </dgm:t>
    </dgm:pt>
    <dgm:pt modelId="{A4AF4CA5-6038-43BB-A3C3-1A95C32E4691}">
      <dgm:prSet/>
      <dgm:spPr/>
      <dgm:t>
        <a:bodyPr/>
        <a:lstStyle/>
        <a:p>
          <a:endParaRPr lang="el-GR" sz="1400"/>
        </a:p>
      </dgm:t>
    </dgm:pt>
    <dgm:pt modelId="{594B7261-27D7-47B2-B1EC-30C22C5315C5}" type="parTrans" cxnId="{93C18089-BBC1-4C5F-A3B1-30378B75F456}">
      <dgm:prSet/>
      <dgm:spPr/>
      <dgm:t>
        <a:bodyPr/>
        <a:lstStyle/>
        <a:p>
          <a:endParaRPr lang="el-GR" sz="1400"/>
        </a:p>
      </dgm:t>
    </dgm:pt>
    <dgm:pt modelId="{69588264-9DF4-4C79-8889-28A5767472AB}" type="sibTrans" cxnId="{93C18089-BBC1-4C5F-A3B1-30378B75F456}">
      <dgm:prSet/>
      <dgm:spPr/>
      <dgm:t>
        <a:bodyPr/>
        <a:lstStyle/>
        <a:p>
          <a:endParaRPr lang="el-GR" sz="1400"/>
        </a:p>
      </dgm:t>
    </dgm:pt>
    <dgm:pt modelId="{422A749F-A330-4B06-94AB-68C8D5877841}">
      <dgm:prSet custT="1"/>
      <dgm:spPr>
        <a:solidFill>
          <a:schemeClr val="bg1"/>
        </a:solidFill>
      </dgm:spPr>
      <dgm:t>
        <a:bodyPr/>
        <a:lstStyle/>
        <a:p>
          <a:pPr algn="just"/>
          <a:endParaRPr lang="el-GR" sz="1400" dirty="0">
            <a:solidFill>
              <a:srgbClr val="C00000"/>
            </a:solidFill>
          </a:endParaRPr>
        </a:p>
      </dgm:t>
    </dgm:pt>
    <dgm:pt modelId="{559986B0-FD45-441C-A711-7EA78071F969}" type="sibTrans" cxnId="{B55ACEE6-F362-4B45-949A-F9A9FCB65927}">
      <dgm:prSet/>
      <dgm:spPr/>
      <dgm:t>
        <a:bodyPr/>
        <a:lstStyle/>
        <a:p>
          <a:endParaRPr lang="el-GR" sz="1400"/>
        </a:p>
      </dgm:t>
    </dgm:pt>
    <dgm:pt modelId="{44BA6E37-E67C-4F1A-ABED-E30887A4994F}" type="parTrans" cxnId="{B55ACEE6-F362-4B45-949A-F9A9FCB65927}">
      <dgm:prSet/>
      <dgm:spPr/>
      <dgm:t>
        <a:bodyPr/>
        <a:lstStyle/>
        <a:p>
          <a:endParaRPr lang="el-GR" sz="1400"/>
        </a:p>
      </dgm:t>
    </dgm:pt>
    <dgm:pt modelId="{52D5B338-9E6F-4C9C-98C7-4DF0DE58EDF2}">
      <dgm:prSet custT="1"/>
      <dgm:spPr/>
      <dgm:t>
        <a:bodyPr/>
        <a:lstStyle/>
        <a:p>
          <a:endParaRPr lang="el-GR" sz="1400" dirty="0">
            <a:solidFill>
              <a:schemeClr val="accent4">
                <a:lumMod val="75000"/>
              </a:schemeClr>
            </a:solidFill>
          </a:endParaRPr>
        </a:p>
      </dgm:t>
    </dgm:pt>
    <dgm:pt modelId="{399C3C10-A70F-44B9-A65A-A3D91F7835C8}" type="sibTrans" cxnId="{2EFD3577-29B9-419E-ABD7-CF3D33492B0E}">
      <dgm:prSet/>
      <dgm:spPr/>
      <dgm:t>
        <a:bodyPr/>
        <a:lstStyle/>
        <a:p>
          <a:endParaRPr lang="el-GR" sz="1400"/>
        </a:p>
      </dgm:t>
    </dgm:pt>
    <dgm:pt modelId="{D7353D8B-EA57-4094-88F8-509BBC153EBC}" type="parTrans" cxnId="{2EFD3577-29B9-419E-ABD7-CF3D33492B0E}">
      <dgm:prSet/>
      <dgm:spPr/>
      <dgm:t>
        <a:bodyPr/>
        <a:lstStyle/>
        <a:p>
          <a:endParaRPr lang="el-GR" sz="1400"/>
        </a:p>
      </dgm:t>
    </dgm:pt>
    <dgm:pt modelId="{DB29C61F-9370-485D-9BBA-7B156E89DA5D}" type="pres">
      <dgm:prSet presAssocID="{55478118-BB97-43F8-9E36-4E15C3CD7DCB}" presName="compositeShape" presStyleCnt="0">
        <dgm:presLayoutVars>
          <dgm:chMax val="7"/>
          <dgm:dir/>
          <dgm:resizeHandles val="exact"/>
        </dgm:presLayoutVars>
      </dgm:prSet>
      <dgm:spPr/>
    </dgm:pt>
    <dgm:pt modelId="{8D7FCBAD-C732-48AA-A7BD-446179BCCD57}" type="pres">
      <dgm:prSet presAssocID="{90B60592-D30C-4E60-A582-295878E8AEA7}" presName="circ1" presStyleLbl="vennNode1" presStyleIdx="0" presStyleCnt="7" custLinFactNeighborX="-38061" custLinFactNeighborY="-25163"/>
      <dgm:spPr>
        <a:solidFill>
          <a:srgbClr val="7030A0">
            <a:alpha val="50000"/>
          </a:srgbClr>
        </a:solidFill>
      </dgm:spPr>
    </dgm:pt>
    <dgm:pt modelId="{4442B73B-D001-4FA1-92D8-5573A6384A32}" type="pres">
      <dgm:prSet presAssocID="{90B60592-D30C-4E60-A582-295878E8AEA7}" presName="circ1Tx" presStyleLbl="revTx" presStyleIdx="0" presStyleCnt="0" custScaleX="114812" custScaleY="80835" custLinFactX="-72289" custLinFactNeighborX="-100000" custLinFactNeighborY="-4265">
        <dgm:presLayoutVars>
          <dgm:chMax val="0"/>
          <dgm:chPref val="0"/>
          <dgm:bulletEnabled val="1"/>
        </dgm:presLayoutVars>
      </dgm:prSet>
      <dgm:spPr/>
    </dgm:pt>
    <dgm:pt modelId="{6FD2365A-33EF-4AA1-8D30-A2DA46795475}" type="pres">
      <dgm:prSet presAssocID="{422A749F-A330-4B06-94AB-68C8D5877841}" presName="circ2" presStyleLbl="vennNode1" presStyleIdx="1" presStyleCnt="7" custLinFactNeighborX="-16951" custLinFactNeighborY="-7703"/>
      <dgm:spPr>
        <a:solidFill>
          <a:srgbClr val="FF8585">
            <a:alpha val="49804"/>
          </a:srgbClr>
        </a:solidFill>
      </dgm:spPr>
    </dgm:pt>
    <dgm:pt modelId="{FB3008DF-EDD6-4FBB-B94F-DF5640E945FC}" type="pres">
      <dgm:prSet presAssocID="{422A749F-A330-4B06-94AB-68C8D5877841}" presName="circ2Tx" presStyleLbl="revTx" presStyleIdx="0" presStyleCnt="0" custScaleX="43106" custScaleY="20151" custLinFactY="100000" custLinFactNeighborX="-49476" custLinFactNeighborY="130194">
        <dgm:presLayoutVars>
          <dgm:chMax val="0"/>
          <dgm:chPref val="0"/>
          <dgm:bulletEnabled val="1"/>
        </dgm:presLayoutVars>
      </dgm:prSet>
      <dgm:spPr/>
    </dgm:pt>
    <dgm:pt modelId="{628516DE-02C8-46A1-8C0B-77B2BDC7E886}" type="pres">
      <dgm:prSet presAssocID="{52D5B338-9E6F-4C9C-98C7-4DF0DE58EDF2}" presName="circ3" presStyleLbl="vennNode1" presStyleIdx="2" presStyleCnt="7" custLinFactNeighborX="-25513" custLinFactNeighborY="11934"/>
      <dgm:spPr>
        <a:solidFill>
          <a:srgbClr val="951A01">
            <a:alpha val="49804"/>
          </a:srgbClr>
        </a:solidFill>
      </dgm:spPr>
    </dgm:pt>
    <dgm:pt modelId="{80319567-6E29-40B7-8050-4B4CE08D0C6B}" type="pres">
      <dgm:prSet presAssocID="{52D5B338-9E6F-4C9C-98C7-4DF0DE58EDF2}" presName="circ3Tx" presStyleLbl="revTx" presStyleIdx="0" presStyleCnt="0" custScaleX="131822" custScaleY="72356" custLinFactY="38410" custLinFactNeighborX="-47769" custLinFactNeighborY="100000">
        <dgm:presLayoutVars>
          <dgm:chMax val="0"/>
          <dgm:chPref val="0"/>
          <dgm:bulletEnabled val="1"/>
        </dgm:presLayoutVars>
      </dgm:prSet>
      <dgm:spPr/>
    </dgm:pt>
    <dgm:pt modelId="{1CB6F75B-B010-48B8-BC8A-63487FE6023D}" type="pres">
      <dgm:prSet presAssocID="{F22EACB1-F79A-47FA-BDE8-D9E0047CC838}" presName="circ4" presStyleLbl="vennNode1" presStyleIdx="3" presStyleCnt="7" custLinFactNeighborX="-27110" custLinFactNeighborY="29821"/>
      <dgm:spPr>
        <a:solidFill>
          <a:srgbClr val="FFC000">
            <a:alpha val="50000"/>
          </a:srgbClr>
        </a:solidFill>
      </dgm:spPr>
    </dgm:pt>
    <dgm:pt modelId="{81FBC842-EDE5-4A69-BF17-C3FB0D1732F7}" type="pres">
      <dgm:prSet presAssocID="{F22EACB1-F79A-47FA-BDE8-D9E0047CC838}" presName="circ4Tx" presStyleLbl="revTx" presStyleIdx="0" presStyleCnt="0" custScaleX="30628" custScaleY="9568" custLinFactX="-112830" custLinFactNeighborX="-200000" custLinFactNeighborY="37960">
        <dgm:presLayoutVars>
          <dgm:chMax val="0"/>
          <dgm:chPref val="0"/>
          <dgm:bulletEnabled val="1"/>
        </dgm:presLayoutVars>
      </dgm:prSet>
      <dgm:spPr/>
    </dgm:pt>
    <dgm:pt modelId="{93D8D04F-1F0F-459E-9EF1-AAFDF1E68A85}" type="pres">
      <dgm:prSet presAssocID="{F66A02CB-DD58-477A-A285-DA44F2EB703D}" presName="circ5" presStyleLbl="vennNode1" presStyleIdx="4" presStyleCnt="7" custLinFactNeighborX="-54228" custLinFactNeighborY="31088"/>
      <dgm:spPr>
        <a:solidFill>
          <a:schemeClr val="accent6">
            <a:alpha val="50000"/>
          </a:schemeClr>
        </a:solidFill>
      </dgm:spPr>
    </dgm:pt>
    <dgm:pt modelId="{8C017282-3E4D-4106-91DE-F0A061D01D15}" type="pres">
      <dgm:prSet presAssocID="{F66A02CB-DD58-477A-A285-DA44F2EB703D}" presName="circ5Tx" presStyleLbl="revTx" presStyleIdx="0" presStyleCnt="0" custScaleX="97180" custScaleY="101958" custLinFactY="-20114" custLinFactNeighborX="-85248" custLinFactNeighborY="-100000">
        <dgm:presLayoutVars>
          <dgm:chMax val="0"/>
          <dgm:chPref val="0"/>
          <dgm:bulletEnabled val="1"/>
        </dgm:presLayoutVars>
      </dgm:prSet>
      <dgm:spPr/>
    </dgm:pt>
    <dgm:pt modelId="{40C76DFA-B8F2-4435-B4FA-0BC5EED5FE06}" type="pres">
      <dgm:prSet presAssocID="{563CA679-9FC2-4FE8-951A-831CBE6EB19F}" presName="circ6" presStyleLbl="vennNode1" presStyleIdx="5" presStyleCnt="7" custLinFactNeighborX="-52641" custLinFactNeighborY="10643"/>
      <dgm:spPr/>
    </dgm:pt>
    <dgm:pt modelId="{E92814A0-F1B3-4A98-B7E5-350198EB716B}" type="pres">
      <dgm:prSet presAssocID="{563CA679-9FC2-4FE8-951A-831CBE6EB19F}" presName="circ6Tx" presStyleLbl="revTx" presStyleIdx="0" presStyleCnt="0" custScaleX="114936" custLinFactY="-11623" custLinFactNeighborX="-33237" custLinFactNeighborY="-100000">
        <dgm:presLayoutVars>
          <dgm:chMax val="0"/>
          <dgm:chPref val="0"/>
          <dgm:bulletEnabled val="1"/>
        </dgm:presLayoutVars>
      </dgm:prSet>
      <dgm:spPr/>
    </dgm:pt>
    <dgm:pt modelId="{3EA8E7D0-E76B-4963-8AF1-F54A434F6C6F}" type="pres">
      <dgm:prSet presAssocID="{FEC83727-4B04-4B86-999A-A06810939B81}" presName="circ7" presStyleLbl="vennNode1" presStyleIdx="6" presStyleCnt="7" custLinFactNeighborX="-59381" custLinFactNeighborY="-6745"/>
      <dgm:spPr>
        <a:solidFill>
          <a:schemeClr val="tx2">
            <a:alpha val="50000"/>
          </a:schemeClr>
        </a:solidFill>
      </dgm:spPr>
    </dgm:pt>
    <dgm:pt modelId="{46568162-D7DA-461B-81C6-8C8393AFACCA}" type="pres">
      <dgm:prSet presAssocID="{FEC83727-4B04-4B86-999A-A06810939B81}" presName="circ7Tx" presStyleLbl="revTx" presStyleIdx="0" presStyleCnt="0">
        <dgm:presLayoutVars>
          <dgm:chMax val="0"/>
          <dgm:chPref val="0"/>
          <dgm:bulletEnabled val="1"/>
        </dgm:presLayoutVars>
      </dgm:prSet>
      <dgm:spPr/>
    </dgm:pt>
  </dgm:ptLst>
  <dgm:cxnLst>
    <dgm:cxn modelId="{6458B617-13AB-4CFC-B29B-B584D084ED2F}" type="presOf" srcId="{F66A02CB-DD58-477A-A285-DA44F2EB703D}" destId="{8C017282-3E4D-4106-91DE-F0A061D01D15}" srcOrd="0" destOrd="0" presId="urn:microsoft.com/office/officeart/2005/8/layout/venn1"/>
    <dgm:cxn modelId="{03612B2A-97A0-445C-A96A-51F98CAF12DC}" srcId="{55478118-BB97-43F8-9E36-4E15C3CD7DCB}" destId="{F22EACB1-F79A-47FA-BDE8-D9E0047CC838}" srcOrd="3" destOrd="0" parTransId="{02AD5040-09F8-41D5-805B-7A452000D890}" sibTransId="{7E313E99-90A2-426E-A952-814C262E3A46}"/>
    <dgm:cxn modelId="{14778B35-9729-4A0D-8789-945CC18633E8}" type="presOf" srcId="{F22EACB1-F79A-47FA-BDE8-D9E0047CC838}" destId="{81FBC842-EDE5-4A69-BF17-C3FB0D1732F7}" srcOrd="0" destOrd="0" presId="urn:microsoft.com/office/officeart/2005/8/layout/venn1"/>
    <dgm:cxn modelId="{941F063B-5A52-404F-BC58-B3A36D123A96}" type="presOf" srcId="{90B60592-D30C-4E60-A582-295878E8AEA7}" destId="{4442B73B-D001-4FA1-92D8-5573A6384A32}" srcOrd="0" destOrd="0" presId="urn:microsoft.com/office/officeart/2005/8/layout/venn1"/>
    <dgm:cxn modelId="{CD94EE40-0180-4907-BEF0-876EE945F0E4}" type="presOf" srcId="{55478118-BB97-43F8-9E36-4E15C3CD7DCB}" destId="{DB29C61F-9370-485D-9BBA-7B156E89DA5D}" srcOrd="0" destOrd="0" presId="urn:microsoft.com/office/officeart/2005/8/layout/venn1"/>
    <dgm:cxn modelId="{577BE646-A8FA-4619-ABB5-EBF5F05AA312}" type="presOf" srcId="{FEC83727-4B04-4B86-999A-A06810939B81}" destId="{46568162-D7DA-461B-81C6-8C8393AFACCA}" srcOrd="0" destOrd="0" presId="urn:microsoft.com/office/officeart/2005/8/layout/venn1"/>
    <dgm:cxn modelId="{B215156B-9F68-43AA-8306-9836DEC9EA73}" srcId="{55478118-BB97-43F8-9E36-4E15C3CD7DCB}" destId="{FEC83727-4B04-4B86-999A-A06810939B81}" srcOrd="6" destOrd="0" parTransId="{16D0CD95-1773-4F9F-AB66-C903A878F2CF}" sibTransId="{9295453C-A599-41E4-BE1F-A91A2D33B314}"/>
    <dgm:cxn modelId="{16F23251-C40A-416F-A57F-EC669B7A6455}" srcId="{55478118-BB97-43F8-9E36-4E15C3CD7DCB}" destId="{90B60592-D30C-4E60-A582-295878E8AEA7}" srcOrd="0" destOrd="0" parTransId="{695F6770-775C-421B-968E-E0EE9C0DF2EB}" sibTransId="{3E3F12B7-1C56-49A2-B8B2-983914D0835A}"/>
    <dgm:cxn modelId="{2EFD3577-29B9-419E-ABD7-CF3D33492B0E}" srcId="{55478118-BB97-43F8-9E36-4E15C3CD7DCB}" destId="{52D5B338-9E6F-4C9C-98C7-4DF0DE58EDF2}" srcOrd="2" destOrd="0" parTransId="{D7353D8B-EA57-4094-88F8-509BBC153EBC}" sibTransId="{399C3C10-A70F-44B9-A65A-A3D91F7835C8}"/>
    <dgm:cxn modelId="{93C18089-BBC1-4C5F-A3B1-30378B75F456}" srcId="{55478118-BB97-43F8-9E36-4E15C3CD7DCB}" destId="{A4AF4CA5-6038-43BB-A3C3-1A95C32E4691}" srcOrd="7" destOrd="0" parTransId="{594B7261-27D7-47B2-B1EC-30C22C5315C5}" sibTransId="{69588264-9DF4-4C79-8889-28A5767472AB}"/>
    <dgm:cxn modelId="{06800BC2-7C7A-4AB9-9E13-0EECDB882CC3}" type="presOf" srcId="{52D5B338-9E6F-4C9C-98C7-4DF0DE58EDF2}" destId="{80319567-6E29-40B7-8050-4B4CE08D0C6B}" srcOrd="0" destOrd="0" presId="urn:microsoft.com/office/officeart/2005/8/layout/venn1"/>
    <dgm:cxn modelId="{95AB8DD7-9F5B-4B54-A286-A11E1E407FB8}" type="presOf" srcId="{563CA679-9FC2-4FE8-951A-831CBE6EB19F}" destId="{E92814A0-F1B3-4A98-B7E5-350198EB716B}" srcOrd="0" destOrd="0" presId="urn:microsoft.com/office/officeart/2005/8/layout/venn1"/>
    <dgm:cxn modelId="{704E88E1-1381-4BFA-8AB9-4C1802DD1179}" srcId="{55478118-BB97-43F8-9E36-4E15C3CD7DCB}" destId="{563CA679-9FC2-4FE8-951A-831CBE6EB19F}" srcOrd="5" destOrd="0" parTransId="{79517859-789F-43B2-BD7C-1067B76B8E38}" sibTransId="{EDB46907-A6B2-4CF5-93A6-39FD3268B308}"/>
    <dgm:cxn modelId="{B55ACEE6-F362-4B45-949A-F9A9FCB65927}" srcId="{55478118-BB97-43F8-9E36-4E15C3CD7DCB}" destId="{422A749F-A330-4B06-94AB-68C8D5877841}" srcOrd="1" destOrd="0" parTransId="{44BA6E37-E67C-4F1A-ABED-E30887A4994F}" sibTransId="{559986B0-FD45-441C-A711-7EA78071F969}"/>
    <dgm:cxn modelId="{BC29A9F0-7AEC-4209-863F-FC40F9A105DF}" type="presOf" srcId="{422A749F-A330-4B06-94AB-68C8D5877841}" destId="{FB3008DF-EDD6-4FBB-B94F-DF5640E945FC}" srcOrd="0" destOrd="0" presId="urn:microsoft.com/office/officeart/2005/8/layout/venn1"/>
    <dgm:cxn modelId="{692729FF-4901-4DA8-BE28-5173BFF368AF}" srcId="{55478118-BB97-43F8-9E36-4E15C3CD7DCB}" destId="{F66A02CB-DD58-477A-A285-DA44F2EB703D}" srcOrd="4" destOrd="0" parTransId="{52FC4E8D-6B53-4AAC-A8A3-14B6FF871D45}" sibTransId="{E5854614-4D05-4789-AA36-9FA77B23F135}"/>
    <dgm:cxn modelId="{FBE17811-A93A-4C0B-B0B1-A5F37F961D50}" type="presParOf" srcId="{DB29C61F-9370-485D-9BBA-7B156E89DA5D}" destId="{8D7FCBAD-C732-48AA-A7BD-446179BCCD57}" srcOrd="0" destOrd="0" presId="urn:microsoft.com/office/officeart/2005/8/layout/venn1"/>
    <dgm:cxn modelId="{B6CCEA57-D9FD-4F65-8D09-8DC066508EA0}" type="presParOf" srcId="{DB29C61F-9370-485D-9BBA-7B156E89DA5D}" destId="{4442B73B-D001-4FA1-92D8-5573A6384A32}" srcOrd="1" destOrd="0" presId="urn:microsoft.com/office/officeart/2005/8/layout/venn1"/>
    <dgm:cxn modelId="{8FD2E3E5-250B-430E-9A75-AEB70DB968EE}" type="presParOf" srcId="{DB29C61F-9370-485D-9BBA-7B156E89DA5D}" destId="{6FD2365A-33EF-4AA1-8D30-A2DA46795475}" srcOrd="2" destOrd="0" presId="urn:microsoft.com/office/officeart/2005/8/layout/venn1"/>
    <dgm:cxn modelId="{EC1375B4-4A30-4E83-99A3-EE48B7BBA7EC}" type="presParOf" srcId="{DB29C61F-9370-485D-9BBA-7B156E89DA5D}" destId="{FB3008DF-EDD6-4FBB-B94F-DF5640E945FC}" srcOrd="3" destOrd="0" presId="urn:microsoft.com/office/officeart/2005/8/layout/venn1"/>
    <dgm:cxn modelId="{6676C1B5-F0B9-4E2C-B855-3E5C1DC0585D}" type="presParOf" srcId="{DB29C61F-9370-485D-9BBA-7B156E89DA5D}" destId="{628516DE-02C8-46A1-8C0B-77B2BDC7E886}" srcOrd="4" destOrd="0" presId="urn:microsoft.com/office/officeart/2005/8/layout/venn1"/>
    <dgm:cxn modelId="{67FFFA27-686C-4DC5-B010-356FEE2A8AB7}" type="presParOf" srcId="{DB29C61F-9370-485D-9BBA-7B156E89DA5D}" destId="{80319567-6E29-40B7-8050-4B4CE08D0C6B}" srcOrd="5" destOrd="0" presId="urn:microsoft.com/office/officeart/2005/8/layout/venn1"/>
    <dgm:cxn modelId="{8822C92E-791C-4736-B8A3-AEA9273A6961}" type="presParOf" srcId="{DB29C61F-9370-485D-9BBA-7B156E89DA5D}" destId="{1CB6F75B-B010-48B8-BC8A-63487FE6023D}" srcOrd="6" destOrd="0" presId="urn:microsoft.com/office/officeart/2005/8/layout/venn1"/>
    <dgm:cxn modelId="{A160BBDE-A703-4B86-832E-B5C375387336}" type="presParOf" srcId="{DB29C61F-9370-485D-9BBA-7B156E89DA5D}" destId="{81FBC842-EDE5-4A69-BF17-C3FB0D1732F7}" srcOrd="7" destOrd="0" presId="urn:microsoft.com/office/officeart/2005/8/layout/venn1"/>
    <dgm:cxn modelId="{4B03731E-E35D-47E2-B674-BD6588AD5C1A}" type="presParOf" srcId="{DB29C61F-9370-485D-9BBA-7B156E89DA5D}" destId="{93D8D04F-1F0F-459E-9EF1-AAFDF1E68A85}" srcOrd="8" destOrd="0" presId="urn:microsoft.com/office/officeart/2005/8/layout/venn1"/>
    <dgm:cxn modelId="{16B0AE22-532B-440A-9C50-7A67C8AD67AB}" type="presParOf" srcId="{DB29C61F-9370-485D-9BBA-7B156E89DA5D}" destId="{8C017282-3E4D-4106-91DE-F0A061D01D15}" srcOrd="9" destOrd="0" presId="urn:microsoft.com/office/officeart/2005/8/layout/venn1"/>
    <dgm:cxn modelId="{86414A5B-2ACE-4AA3-8EBC-55BE623BD3B0}" type="presParOf" srcId="{DB29C61F-9370-485D-9BBA-7B156E89DA5D}" destId="{40C76DFA-B8F2-4435-B4FA-0BC5EED5FE06}" srcOrd="10" destOrd="0" presId="urn:microsoft.com/office/officeart/2005/8/layout/venn1"/>
    <dgm:cxn modelId="{BE885A4B-8461-4BAE-81FD-B5CD94D5B055}" type="presParOf" srcId="{DB29C61F-9370-485D-9BBA-7B156E89DA5D}" destId="{E92814A0-F1B3-4A98-B7E5-350198EB716B}" srcOrd="11" destOrd="0" presId="urn:microsoft.com/office/officeart/2005/8/layout/venn1"/>
    <dgm:cxn modelId="{05EC4E17-4D64-4501-A280-55E60AF0A85A}" type="presParOf" srcId="{DB29C61F-9370-485D-9BBA-7B156E89DA5D}" destId="{3EA8E7D0-E76B-4963-8AF1-F54A434F6C6F}" srcOrd="12" destOrd="0" presId="urn:microsoft.com/office/officeart/2005/8/layout/venn1"/>
    <dgm:cxn modelId="{1A9C4B57-EFE9-44B5-B78B-653A84186496}" type="presParOf" srcId="{DB29C61F-9370-485D-9BBA-7B156E89DA5D}" destId="{46568162-D7DA-461B-81C6-8C8393AFACCA}"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38C757F-F7E9-4B77-8361-FA366908FCD6}"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65A75957-25DC-4629-951B-67ECE100B67C}">
      <dgm:prSet/>
      <dgm:spPr/>
      <dgm:t>
        <a:bodyPr/>
        <a:lstStyle/>
        <a:p>
          <a:r>
            <a:rPr lang="en-US" b="0" i="0" baseline="0" dirty="0"/>
            <a:t>To learn basic definitions and roles regarding doping control</a:t>
          </a:r>
          <a:r>
            <a:rPr lang="el-GR" b="0" i="0" baseline="0" dirty="0"/>
            <a:t>.</a:t>
          </a:r>
          <a:endParaRPr lang="en-US" dirty="0">
            <a:latin typeface="Arial" panose="020B0604020202020204" pitchFamily="34" charset="0"/>
            <a:cs typeface="Arial" panose="020B0604020202020204" pitchFamily="34" charset="0"/>
          </a:endParaRPr>
        </a:p>
      </dgm:t>
    </dgm:pt>
    <dgm:pt modelId="{BC1A9CC7-6478-449B-BE58-AB8FF566CAE4}" type="parTrans" cxnId="{E3884E33-5523-4FC9-84C5-DDDB46A02C87}">
      <dgm:prSet/>
      <dgm:spPr/>
      <dgm:t>
        <a:bodyPr/>
        <a:lstStyle/>
        <a:p>
          <a:endParaRPr lang="en-US"/>
        </a:p>
      </dgm:t>
    </dgm:pt>
    <dgm:pt modelId="{E06B599B-721C-4C5F-87E3-D328B8288A0E}" type="sibTrans" cxnId="{E3884E33-5523-4FC9-84C5-DDDB46A02C87}">
      <dgm:prSet/>
      <dgm:spPr/>
      <dgm:t>
        <a:bodyPr/>
        <a:lstStyle/>
        <a:p>
          <a:endParaRPr lang="en-US"/>
        </a:p>
      </dgm:t>
    </dgm:pt>
    <dgm:pt modelId="{983A197F-D948-4A33-BAAC-B8B0647B8249}">
      <dgm:prSet/>
      <dgm:spPr/>
      <dgm:t>
        <a:bodyPr/>
        <a:lstStyle/>
        <a:p>
          <a:r>
            <a:rPr lang="en-US" b="0" i="0" baseline="0" dirty="0"/>
            <a:t>To comprehend the basic steps of the doping control procedure</a:t>
          </a:r>
          <a:r>
            <a:rPr lang="el-GR" b="0" i="0" baseline="0" dirty="0"/>
            <a:t>.</a:t>
          </a:r>
          <a:endParaRPr lang="en-US" dirty="0">
            <a:latin typeface="Arial" panose="020B0604020202020204" pitchFamily="34" charset="0"/>
            <a:cs typeface="Arial" panose="020B0604020202020204" pitchFamily="34" charset="0"/>
          </a:endParaRPr>
        </a:p>
      </dgm:t>
    </dgm:pt>
    <dgm:pt modelId="{B13922B0-11AD-4090-9E38-58B260FCCADE}" type="parTrans" cxnId="{4AFFD65D-801B-4EB3-9DDA-CED60672FBFC}">
      <dgm:prSet/>
      <dgm:spPr/>
      <dgm:t>
        <a:bodyPr/>
        <a:lstStyle/>
        <a:p>
          <a:endParaRPr lang="en-US"/>
        </a:p>
      </dgm:t>
    </dgm:pt>
    <dgm:pt modelId="{544C1D98-F748-42FD-9335-173B28A0310F}" type="sibTrans" cxnId="{4AFFD65D-801B-4EB3-9DDA-CED60672FBFC}">
      <dgm:prSet/>
      <dgm:spPr/>
      <dgm:t>
        <a:bodyPr/>
        <a:lstStyle/>
        <a:p>
          <a:endParaRPr lang="en-US"/>
        </a:p>
      </dgm:t>
    </dgm:pt>
    <dgm:pt modelId="{409C99F5-F83A-4CCC-B645-18A27A291746}">
      <dgm:prSet/>
      <dgm:spPr/>
      <dgm:t>
        <a:bodyPr/>
        <a:lstStyle/>
        <a:p>
          <a:r>
            <a:rPr lang="en-US" b="0" i="0" baseline="0" dirty="0"/>
            <a:t>To learn the athlete’s rights and responsibilities during the doping control</a:t>
          </a:r>
          <a:r>
            <a:rPr lang="el-GR" b="0" i="0" baseline="0" dirty="0"/>
            <a:t>.</a:t>
          </a:r>
          <a:endParaRPr lang="en-US" dirty="0">
            <a:latin typeface="Arial" panose="020B0604020202020204" pitchFamily="34" charset="0"/>
            <a:cs typeface="Arial" panose="020B0604020202020204" pitchFamily="34" charset="0"/>
          </a:endParaRPr>
        </a:p>
      </dgm:t>
    </dgm:pt>
    <dgm:pt modelId="{3F7ACC99-B63A-45EF-B5AF-FD3C545501E7}" type="parTrans" cxnId="{EA085708-9FED-49FA-A9B9-4D3AE927F9CD}">
      <dgm:prSet/>
      <dgm:spPr/>
      <dgm:t>
        <a:bodyPr/>
        <a:lstStyle/>
        <a:p>
          <a:endParaRPr lang="en-US"/>
        </a:p>
      </dgm:t>
    </dgm:pt>
    <dgm:pt modelId="{6C79A918-F271-4272-ADB8-A019B7169451}" type="sibTrans" cxnId="{EA085708-9FED-49FA-A9B9-4D3AE927F9CD}">
      <dgm:prSet/>
      <dgm:spPr/>
      <dgm:t>
        <a:bodyPr/>
        <a:lstStyle/>
        <a:p>
          <a:endParaRPr lang="en-US"/>
        </a:p>
      </dgm:t>
    </dgm:pt>
    <dgm:pt modelId="{18AA1F51-2E70-448D-A1D5-859420EB22FB}">
      <dgm:prSet/>
      <dgm:spPr/>
      <dgm:t>
        <a:bodyPr/>
        <a:lstStyle/>
        <a:p>
          <a:r>
            <a:rPr lang="en-US" b="0" i="0" baseline="0" dirty="0"/>
            <a:t>To get accustomed with the urine/blood doping control procedures and with the doping control form</a:t>
          </a:r>
          <a:r>
            <a:rPr lang="el-GR" b="0" i="0" baseline="0" dirty="0"/>
            <a:t>.</a:t>
          </a:r>
          <a:endParaRPr lang="en-US" dirty="0">
            <a:latin typeface="Arial" panose="020B0604020202020204" pitchFamily="34" charset="0"/>
            <a:cs typeface="Arial" panose="020B0604020202020204" pitchFamily="34" charset="0"/>
          </a:endParaRPr>
        </a:p>
      </dgm:t>
    </dgm:pt>
    <dgm:pt modelId="{43990762-FB3F-4355-B75B-E24875D05C77}" type="parTrans" cxnId="{D4916450-EFA5-4D66-B7E3-EC6350673664}">
      <dgm:prSet/>
      <dgm:spPr/>
      <dgm:t>
        <a:bodyPr/>
        <a:lstStyle/>
        <a:p>
          <a:endParaRPr lang="en-US"/>
        </a:p>
      </dgm:t>
    </dgm:pt>
    <dgm:pt modelId="{D09F01EB-75F7-4F30-A5B2-490A0B2868BB}" type="sibTrans" cxnId="{D4916450-EFA5-4D66-B7E3-EC6350673664}">
      <dgm:prSet/>
      <dgm:spPr/>
      <dgm:t>
        <a:bodyPr/>
        <a:lstStyle/>
        <a:p>
          <a:endParaRPr lang="en-US"/>
        </a:p>
      </dgm:t>
    </dgm:pt>
    <dgm:pt modelId="{1CEC9475-8FCB-480D-ABAC-D69161C2CACC}">
      <dgm:prSet/>
      <dgm:spPr/>
      <dgm:t>
        <a:bodyPr/>
        <a:lstStyle/>
        <a:p>
          <a:r>
            <a:rPr lang="en-US" b="0" i="0" baseline="0" dirty="0"/>
            <a:t>To learn about some special circumstances and cases (such as delays) and the partial sample.</a:t>
          </a:r>
          <a:endParaRPr lang="en-US" dirty="0">
            <a:latin typeface="Arial" panose="020B0604020202020204" pitchFamily="34" charset="0"/>
            <a:cs typeface="Arial" panose="020B0604020202020204" pitchFamily="34" charset="0"/>
          </a:endParaRPr>
        </a:p>
      </dgm:t>
    </dgm:pt>
    <dgm:pt modelId="{A933CB5D-AC02-4B27-8ACE-40D8F8C0ADB6}" type="parTrans" cxnId="{EA87D316-4F5A-4CA2-BC25-4D4F8FCA0B69}">
      <dgm:prSet/>
      <dgm:spPr/>
      <dgm:t>
        <a:bodyPr/>
        <a:lstStyle/>
        <a:p>
          <a:endParaRPr lang="en-US"/>
        </a:p>
      </dgm:t>
    </dgm:pt>
    <dgm:pt modelId="{FDD3239A-22D7-4E55-9CD9-94BA65AF84BC}" type="sibTrans" cxnId="{EA87D316-4F5A-4CA2-BC25-4D4F8FCA0B69}">
      <dgm:prSet/>
      <dgm:spPr/>
      <dgm:t>
        <a:bodyPr/>
        <a:lstStyle/>
        <a:p>
          <a:endParaRPr lang="en-US"/>
        </a:p>
      </dgm:t>
    </dgm:pt>
    <dgm:pt modelId="{5CE6329F-85DC-4C02-9B5A-D0A04B671E01}" type="pres">
      <dgm:prSet presAssocID="{338C757F-F7E9-4B77-8361-FA366908FCD6}" presName="outerComposite" presStyleCnt="0">
        <dgm:presLayoutVars>
          <dgm:chMax val="5"/>
          <dgm:dir/>
          <dgm:resizeHandles val="exact"/>
        </dgm:presLayoutVars>
      </dgm:prSet>
      <dgm:spPr/>
    </dgm:pt>
    <dgm:pt modelId="{826F63EF-C0AA-40C6-9847-14E8F096A7F5}" type="pres">
      <dgm:prSet presAssocID="{338C757F-F7E9-4B77-8361-FA366908FCD6}" presName="dummyMaxCanvas" presStyleCnt="0">
        <dgm:presLayoutVars/>
      </dgm:prSet>
      <dgm:spPr/>
    </dgm:pt>
    <dgm:pt modelId="{ACBA981B-381B-4FF2-8018-D48D6A25EF8E}" type="pres">
      <dgm:prSet presAssocID="{338C757F-F7E9-4B77-8361-FA366908FCD6}" presName="FiveNodes_1" presStyleLbl="node1" presStyleIdx="0" presStyleCnt="5">
        <dgm:presLayoutVars>
          <dgm:bulletEnabled val="1"/>
        </dgm:presLayoutVars>
      </dgm:prSet>
      <dgm:spPr/>
    </dgm:pt>
    <dgm:pt modelId="{541204C6-9E16-4058-99AF-B89901899A03}" type="pres">
      <dgm:prSet presAssocID="{338C757F-F7E9-4B77-8361-FA366908FCD6}" presName="FiveNodes_2" presStyleLbl="node1" presStyleIdx="1" presStyleCnt="5">
        <dgm:presLayoutVars>
          <dgm:bulletEnabled val="1"/>
        </dgm:presLayoutVars>
      </dgm:prSet>
      <dgm:spPr/>
    </dgm:pt>
    <dgm:pt modelId="{C7B030ED-D9DC-48B5-A404-E477AC8046E9}" type="pres">
      <dgm:prSet presAssocID="{338C757F-F7E9-4B77-8361-FA366908FCD6}" presName="FiveNodes_3" presStyleLbl="node1" presStyleIdx="2" presStyleCnt="5">
        <dgm:presLayoutVars>
          <dgm:bulletEnabled val="1"/>
        </dgm:presLayoutVars>
      </dgm:prSet>
      <dgm:spPr/>
    </dgm:pt>
    <dgm:pt modelId="{1D61C390-8877-4E25-A414-3D63A360F2AC}" type="pres">
      <dgm:prSet presAssocID="{338C757F-F7E9-4B77-8361-FA366908FCD6}" presName="FiveNodes_4" presStyleLbl="node1" presStyleIdx="3" presStyleCnt="5">
        <dgm:presLayoutVars>
          <dgm:bulletEnabled val="1"/>
        </dgm:presLayoutVars>
      </dgm:prSet>
      <dgm:spPr/>
    </dgm:pt>
    <dgm:pt modelId="{FD5E2C64-B04C-439B-B543-C39187F5FD52}" type="pres">
      <dgm:prSet presAssocID="{338C757F-F7E9-4B77-8361-FA366908FCD6}" presName="FiveNodes_5" presStyleLbl="node1" presStyleIdx="4" presStyleCnt="5">
        <dgm:presLayoutVars>
          <dgm:bulletEnabled val="1"/>
        </dgm:presLayoutVars>
      </dgm:prSet>
      <dgm:spPr/>
    </dgm:pt>
    <dgm:pt modelId="{2E4550A7-1675-44F2-AA7D-D1279ABB51C3}" type="pres">
      <dgm:prSet presAssocID="{338C757F-F7E9-4B77-8361-FA366908FCD6}" presName="FiveConn_1-2" presStyleLbl="fgAccFollowNode1" presStyleIdx="0" presStyleCnt="4">
        <dgm:presLayoutVars>
          <dgm:bulletEnabled val="1"/>
        </dgm:presLayoutVars>
      </dgm:prSet>
      <dgm:spPr/>
    </dgm:pt>
    <dgm:pt modelId="{49B7B863-3C71-4354-B3D6-C0DB3964FFF0}" type="pres">
      <dgm:prSet presAssocID="{338C757F-F7E9-4B77-8361-FA366908FCD6}" presName="FiveConn_2-3" presStyleLbl="fgAccFollowNode1" presStyleIdx="1" presStyleCnt="4">
        <dgm:presLayoutVars>
          <dgm:bulletEnabled val="1"/>
        </dgm:presLayoutVars>
      </dgm:prSet>
      <dgm:spPr/>
    </dgm:pt>
    <dgm:pt modelId="{07FDDBC7-F6B8-46B4-A83D-F424BE7331AA}" type="pres">
      <dgm:prSet presAssocID="{338C757F-F7E9-4B77-8361-FA366908FCD6}" presName="FiveConn_3-4" presStyleLbl="fgAccFollowNode1" presStyleIdx="2" presStyleCnt="4">
        <dgm:presLayoutVars>
          <dgm:bulletEnabled val="1"/>
        </dgm:presLayoutVars>
      </dgm:prSet>
      <dgm:spPr/>
    </dgm:pt>
    <dgm:pt modelId="{D20B56FD-E1FB-43CC-ABCE-6BC026915BF0}" type="pres">
      <dgm:prSet presAssocID="{338C757F-F7E9-4B77-8361-FA366908FCD6}" presName="FiveConn_4-5" presStyleLbl="fgAccFollowNode1" presStyleIdx="3" presStyleCnt="4">
        <dgm:presLayoutVars>
          <dgm:bulletEnabled val="1"/>
        </dgm:presLayoutVars>
      </dgm:prSet>
      <dgm:spPr/>
    </dgm:pt>
    <dgm:pt modelId="{DC849A8A-F94D-450D-9CA5-9A0A99B0FC7C}" type="pres">
      <dgm:prSet presAssocID="{338C757F-F7E9-4B77-8361-FA366908FCD6}" presName="FiveNodes_1_text" presStyleLbl="node1" presStyleIdx="4" presStyleCnt="5">
        <dgm:presLayoutVars>
          <dgm:bulletEnabled val="1"/>
        </dgm:presLayoutVars>
      </dgm:prSet>
      <dgm:spPr/>
    </dgm:pt>
    <dgm:pt modelId="{C74C46D0-9DE2-4245-96A1-F123A771AD11}" type="pres">
      <dgm:prSet presAssocID="{338C757F-F7E9-4B77-8361-FA366908FCD6}" presName="FiveNodes_2_text" presStyleLbl="node1" presStyleIdx="4" presStyleCnt="5">
        <dgm:presLayoutVars>
          <dgm:bulletEnabled val="1"/>
        </dgm:presLayoutVars>
      </dgm:prSet>
      <dgm:spPr/>
    </dgm:pt>
    <dgm:pt modelId="{AEDDCFE4-CD48-408E-8DC9-B53F2F8F6071}" type="pres">
      <dgm:prSet presAssocID="{338C757F-F7E9-4B77-8361-FA366908FCD6}" presName="FiveNodes_3_text" presStyleLbl="node1" presStyleIdx="4" presStyleCnt="5">
        <dgm:presLayoutVars>
          <dgm:bulletEnabled val="1"/>
        </dgm:presLayoutVars>
      </dgm:prSet>
      <dgm:spPr/>
    </dgm:pt>
    <dgm:pt modelId="{43474F69-44C7-4E3A-8FB3-BCB407B06E08}" type="pres">
      <dgm:prSet presAssocID="{338C757F-F7E9-4B77-8361-FA366908FCD6}" presName="FiveNodes_4_text" presStyleLbl="node1" presStyleIdx="4" presStyleCnt="5">
        <dgm:presLayoutVars>
          <dgm:bulletEnabled val="1"/>
        </dgm:presLayoutVars>
      </dgm:prSet>
      <dgm:spPr/>
    </dgm:pt>
    <dgm:pt modelId="{671F278F-7BC6-4A4B-A661-E3B54C47B017}" type="pres">
      <dgm:prSet presAssocID="{338C757F-F7E9-4B77-8361-FA366908FCD6}" presName="FiveNodes_5_text" presStyleLbl="node1" presStyleIdx="4" presStyleCnt="5">
        <dgm:presLayoutVars>
          <dgm:bulletEnabled val="1"/>
        </dgm:presLayoutVars>
      </dgm:prSet>
      <dgm:spPr/>
    </dgm:pt>
  </dgm:ptLst>
  <dgm:cxnLst>
    <dgm:cxn modelId="{5465D207-58FD-479A-80C7-096777CFCD90}" type="presOf" srcId="{983A197F-D948-4A33-BAAC-B8B0647B8249}" destId="{541204C6-9E16-4058-99AF-B89901899A03}" srcOrd="0" destOrd="0" presId="urn:microsoft.com/office/officeart/2005/8/layout/vProcess5"/>
    <dgm:cxn modelId="{EA085708-9FED-49FA-A9B9-4D3AE927F9CD}" srcId="{338C757F-F7E9-4B77-8361-FA366908FCD6}" destId="{409C99F5-F83A-4CCC-B645-18A27A291746}" srcOrd="2" destOrd="0" parTransId="{3F7ACC99-B63A-45EF-B5AF-FD3C545501E7}" sibTransId="{6C79A918-F271-4272-ADB8-A019B7169451}"/>
    <dgm:cxn modelId="{EA87D316-4F5A-4CA2-BC25-4D4F8FCA0B69}" srcId="{338C757F-F7E9-4B77-8361-FA366908FCD6}" destId="{1CEC9475-8FCB-480D-ABAC-D69161C2CACC}" srcOrd="4" destOrd="0" parTransId="{A933CB5D-AC02-4B27-8ACE-40D8F8C0ADB6}" sibTransId="{FDD3239A-22D7-4E55-9CD9-94BA65AF84BC}"/>
    <dgm:cxn modelId="{F0927D25-7165-4B97-9C6B-09A6FE20B7AE}" type="presOf" srcId="{338C757F-F7E9-4B77-8361-FA366908FCD6}" destId="{5CE6329F-85DC-4C02-9B5A-D0A04B671E01}" srcOrd="0" destOrd="0" presId="urn:microsoft.com/office/officeart/2005/8/layout/vProcess5"/>
    <dgm:cxn modelId="{CA265126-A445-439D-BF20-0D437BC01ECF}" type="presOf" srcId="{18AA1F51-2E70-448D-A1D5-859420EB22FB}" destId="{43474F69-44C7-4E3A-8FB3-BCB407B06E08}" srcOrd="1" destOrd="0" presId="urn:microsoft.com/office/officeart/2005/8/layout/vProcess5"/>
    <dgm:cxn modelId="{E3884E33-5523-4FC9-84C5-DDDB46A02C87}" srcId="{338C757F-F7E9-4B77-8361-FA366908FCD6}" destId="{65A75957-25DC-4629-951B-67ECE100B67C}" srcOrd="0" destOrd="0" parTransId="{BC1A9CC7-6478-449B-BE58-AB8FF566CAE4}" sibTransId="{E06B599B-721C-4C5F-87E3-D328B8288A0E}"/>
    <dgm:cxn modelId="{2CC6A733-9776-4D95-874B-52CBD83A002C}" type="presOf" srcId="{18AA1F51-2E70-448D-A1D5-859420EB22FB}" destId="{1D61C390-8877-4E25-A414-3D63A360F2AC}" srcOrd="0" destOrd="0" presId="urn:microsoft.com/office/officeart/2005/8/layout/vProcess5"/>
    <dgm:cxn modelId="{4AFFD65D-801B-4EB3-9DDA-CED60672FBFC}" srcId="{338C757F-F7E9-4B77-8361-FA366908FCD6}" destId="{983A197F-D948-4A33-BAAC-B8B0647B8249}" srcOrd="1" destOrd="0" parTransId="{B13922B0-11AD-4090-9E38-58B260FCCADE}" sibTransId="{544C1D98-F748-42FD-9335-173B28A0310F}"/>
    <dgm:cxn modelId="{CB1DBD43-D1E8-46BA-AD04-3F2FFD6885F1}" type="presOf" srcId="{D09F01EB-75F7-4F30-A5B2-490A0B2868BB}" destId="{D20B56FD-E1FB-43CC-ABCE-6BC026915BF0}" srcOrd="0" destOrd="0" presId="urn:microsoft.com/office/officeart/2005/8/layout/vProcess5"/>
    <dgm:cxn modelId="{C0A65E6F-9D9C-4BCE-8FEC-A52F42988CE6}" type="presOf" srcId="{1CEC9475-8FCB-480D-ABAC-D69161C2CACC}" destId="{671F278F-7BC6-4A4B-A661-E3B54C47B017}" srcOrd="1" destOrd="0" presId="urn:microsoft.com/office/officeart/2005/8/layout/vProcess5"/>
    <dgm:cxn modelId="{D4916450-EFA5-4D66-B7E3-EC6350673664}" srcId="{338C757F-F7E9-4B77-8361-FA366908FCD6}" destId="{18AA1F51-2E70-448D-A1D5-859420EB22FB}" srcOrd="3" destOrd="0" parTransId="{43990762-FB3F-4355-B75B-E24875D05C77}" sibTransId="{D09F01EB-75F7-4F30-A5B2-490A0B2868BB}"/>
    <dgm:cxn modelId="{429E515A-350A-4914-A77F-48064D104DD4}" type="presOf" srcId="{E06B599B-721C-4C5F-87E3-D328B8288A0E}" destId="{2E4550A7-1675-44F2-AA7D-D1279ABB51C3}" srcOrd="0" destOrd="0" presId="urn:microsoft.com/office/officeart/2005/8/layout/vProcess5"/>
    <dgm:cxn modelId="{2E2DC27B-5DC0-4473-8285-89999A32471C}" type="presOf" srcId="{65A75957-25DC-4629-951B-67ECE100B67C}" destId="{ACBA981B-381B-4FF2-8018-D48D6A25EF8E}" srcOrd="0" destOrd="0" presId="urn:microsoft.com/office/officeart/2005/8/layout/vProcess5"/>
    <dgm:cxn modelId="{08A4FB92-8C5E-4D00-AC94-BA5DEAA787AE}" type="presOf" srcId="{409C99F5-F83A-4CCC-B645-18A27A291746}" destId="{C7B030ED-D9DC-48B5-A404-E477AC8046E9}" srcOrd="0" destOrd="0" presId="urn:microsoft.com/office/officeart/2005/8/layout/vProcess5"/>
    <dgm:cxn modelId="{BC7C27A1-D1B1-47A7-A385-4C171B2F59B7}" type="presOf" srcId="{1CEC9475-8FCB-480D-ABAC-D69161C2CACC}" destId="{FD5E2C64-B04C-439B-B543-C39187F5FD52}" srcOrd="0" destOrd="0" presId="urn:microsoft.com/office/officeart/2005/8/layout/vProcess5"/>
    <dgm:cxn modelId="{C4DC7ABC-9949-4B81-910F-F45055D408E7}" type="presOf" srcId="{409C99F5-F83A-4CCC-B645-18A27A291746}" destId="{AEDDCFE4-CD48-408E-8DC9-B53F2F8F6071}" srcOrd="1" destOrd="0" presId="urn:microsoft.com/office/officeart/2005/8/layout/vProcess5"/>
    <dgm:cxn modelId="{FA6E37BD-70E1-496F-BD49-258968BDD925}" type="presOf" srcId="{65A75957-25DC-4629-951B-67ECE100B67C}" destId="{DC849A8A-F94D-450D-9CA5-9A0A99B0FC7C}" srcOrd="1" destOrd="0" presId="urn:microsoft.com/office/officeart/2005/8/layout/vProcess5"/>
    <dgm:cxn modelId="{A3ED6FC6-0DFE-441A-887E-BA8C0498D230}" type="presOf" srcId="{6C79A918-F271-4272-ADB8-A019B7169451}" destId="{07FDDBC7-F6B8-46B4-A83D-F424BE7331AA}" srcOrd="0" destOrd="0" presId="urn:microsoft.com/office/officeart/2005/8/layout/vProcess5"/>
    <dgm:cxn modelId="{191D29D2-A039-4C15-BBCE-3F6E8F5A3E58}" type="presOf" srcId="{983A197F-D948-4A33-BAAC-B8B0647B8249}" destId="{C74C46D0-9DE2-4245-96A1-F123A771AD11}" srcOrd="1" destOrd="0" presId="urn:microsoft.com/office/officeart/2005/8/layout/vProcess5"/>
    <dgm:cxn modelId="{9A5C6AF6-E75B-49A3-96DB-ADE58494D3C4}" type="presOf" srcId="{544C1D98-F748-42FD-9335-173B28A0310F}" destId="{49B7B863-3C71-4354-B3D6-C0DB3964FFF0}" srcOrd="0" destOrd="0" presId="urn:microsoft.com/office/officeart/2005/8/layout/vProcess5"/>
    <dgm:cxn modelId="{933EB4D7-5CC4-4695-9C59-4AC3F5C57E0C}" type="presParOf" srcId="{5CE6329F-85DC-4C02-9B5A-D0A04B671E01}" destId="{826F63EF-C0AA-40C6-9847-14E8F096A7F5}" srcOrd="0" destOrd="0" presId="urn:microsoft.com/office/officeart/2005/8/layout/vProcess5"/>
    <dgm:cxn modelId="{3E5C44CE-2BC0-44A8-8C13-50FCC1724FAF}" type="presParOf" srcId="{5CE6329F-85DC-4C02-9B5A-D0A04B671E01}" destId="{ACBA981B-381B-4FF2-8018-D48D6A25EF8E}" srcOrd="1" destOrd="0" presId="urn:microsoft.com/office/officeart/2005/8/layout/vProcess5"/>
    <dgm:cxn modelId="{873A2A5F-FDCB-445D-B2AE-E7F07B3DBE52}" type="presParOf" srcId="{5CE6329F-85DC-4C02-9B5A-D0A04B671E01}" destId="{541204C6-9E16-4058-99AF-B89901899A03}" srcOrd="2" destOrd="0" presId="urn:microsoft.com/office/officeart/2005/8/layout/vProcess5"/>
    <dgm:cxn modelId="{C421F107-4803-4B31-9DC5-B7552BE7558A}" type="presParOf" srcId="{5CE6329F-85DC-4C02-9B5A-D0A04B671E01}" destId="{C7B030ED-D9DC-48B5-A404-E477AC8046E9}" srcOrd="3" destOrd="0" presId="urn:microsoft.com/office/officeart/2005/8/layout/vProcess5"/>
    <dgm:cxn modelId="{3F16F59F-FDD3-4BA5-9014-A2111BEB7639}" type="presParOf" srcId="{5CE6329F-85DC-4C02-9B5A-D0A04B671E01}" destId="{1D61C390-8877-4E25-A414-3D63A360F2AC}" srcOrd="4" destOrd="0" presId="urn:microsoft.com/office/officeart/2005/8/layout/vProcess5"/>
    <dgm:cxn modelId="{02395399-0572-4796-8440-B2D18C6DF9EB}" type="presParOf" srcId="{5CE6329F-85DC-4C02-9B5A-D0A04B671E01}" destId="{FD5E2C64-B04C-439B-B543-C39187F5FD52}" srcOrd="5" destOrd="0" presId="urn:microsoft.com/office/officeart/2005/8/layout/vProcess5"/>
    <dgm:cxn modelId="{A9A2F756-FE77-4747-A58C-398346FDCDCC}" type="presParOf" srcId="{5CE6329F-85DC-4C02-9B5A-D0A04B671E01}" destId="{2E4550A7-1675-44F2-AA7D-D1279ABB51C3}" srcOrd="6" destOrd="0" presId="urn:microsoft.com/office/officeart/2005/8/layout/vProcess5"/>
    <dgm:cxn modelId="{DE606768-CAFC-4E92-95EB-935EB96845A5}" type="presParOf" srcId="{5CE6329F-85DC-4C02-9B5A-D0A04B671E01}" destId="{49B7B863-3C71-4354-B3D6-C0DB3964FFF0}" srcOrd="7" destOrd="0" presId="urn:microsoft.com/office/officeart/2005/8/layout/vProcess5"/>
    <dgm:cxn modelId="{A439CC30-EC58-421E-A03F-9D144899859B}" type="presParOf" srcId="{5CE6329F-85DC-4C02-9B5A-D0A04B671E01}" destId="{07FDDBC7-F6B8-46B4-A83D-F424BE7331AA}" srcOrd="8" destOrd="0" presId="urn:microsoft.com/office/officeart/2005/8/layout/vProcess5"/>
    <dgm:cxn modelId="{1AE2EF77-868C-4D13-930D-6D53269F037F}" type="presParOf" srcId="{5CE6329F-85DC-4C02-9B5A-D0A04B671E01}" destId="{D20B56FD-E1FB-43CC-ABCE-6BC026915BF0}" srcOrd="9" destOrd="0" presId="urn:microsoft.com/office/officeart/2005/8/layout/vProcess5"/>
    <dgm:cxn modelId="{2F155BEF-9D19-4B6F-92D2-884610FD5FAC}" type="presParOf" srcId="{5CE6329F-85DC-4C02-9B5A-D0A04B671E01}" destId="{DC849A8A-F94D-450D-9CA5-9A0A99B0FC7C}" srcOrd="10" destOrd="0" presId="urn:microsoft.com/office/officeart/2005/8/layout/vProcess5"/>
    <dgm:cxn modelId="{CBF7CC3D-1966-4798-A833-5C06E6B15C73}" type="presParOf" srcId="{5CE6329F-85DC-4C02-9B5A-D0A04B671E01}" destId="{C74C46D0-9DE2-4245-96A1-F123A771AD11}" srcOrd="11" destOrd="0" presId="urn:microsoft.com/office/officeart/2005/8/layout/vProcess5"/>
    <dgm:cxn modelId="{17E4DEE9-8AA5-446B-A23B-DE5DE0939CC2}" type="presParOf" srcId="{5CE6329F-85DC-4C02-9B5A-D0A04B671E01}" destId="{AEDDCFE4-CD48-408E-8DC9-B53F2F8F6071}" srcOrd="12" destOrd="0" presId="urn:microsoft.com/office/officeart/2005/8/layout/vProcess5"/>
    <dgm:cxn modelId="{3CC46070-F83F-4CEF-94BD-477B18B0207A}" type="presParOf" srcId="{5CE6329F-85DC-4C02-9B5A-D0A04B671E01}" destId="{43474F69-44C7-4E3A-8FB3-BCB407B06E08}" srcOrd="13" destOrd="0" presId="urn:microsoft.com/office/officeart/2005/8/layout/vProcess5"/>
    <dgm:cxn modelId="{86B235A9-9763-4563-994E-C874E3628671}" type="presParOf" srcId="{5CE6329F-85DC-4C02-9B5A-D0A04B671E01}" destId="{671F278F-7BC6-4A4B-A661-E3B54C47B01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5702963-FACC-4863-822C-DA5A30889EDC}"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98FEE8D9-4ADD-4AC1-82ED-3DA545D18594}">
      <dgm:prSet custT="1"/>
      <dgm:spPr/>
      <dgm:t>
        <a:bodyPr/>
        <a:lstStyle/>
        <a:p>
          <a:r>
            <a:rPr lang="en-US" sz="2000" b="0" i="0" baseline="0" dirty="0">
              <a:latin typeface="Arial" panose="020B0604020202020204" pitchFamily="34" charset="0"/>
              <a:cs typeface="Arial" panose="020B0604020202020204" pitchFamily="34" charset="0"/>
            </a:rPr>
            <a:t>Athletes pick urine collector and a saving box out of at least 3 packages</a:t>
          </a:r>
          <a:r>
            <a:rPr lang="el-GR" sz="2000" b="0" i="0"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dgm:t>
    </dgm:pt>
    <dgm:pt modelId="{9B376EE4-CADB-4AF1-BE57-9511BA9417A9}" type="parTrans" cxnId="{A6E92DCD-ABA4-4CBB-8F1A-6E7419256C10}">
      <dgm:prSet/>
      <dgm:spPr/>
      <dgm:t>
        <a:bodyPr/>
        <a:lstStyle/>
        <a:p>
          <a:endParaRPr lang="en-US"/>
        </a:p>
      </dgm:t>
    </dgm:pt>
    <dgm:pt modelId="{67F44431-7B29-4ABE-9390-84105C92F6AF}" type="sibTrans" cxnId="{A6E92DCD-ABA4-4CBB-8F1A-6E7419256C10}">
      <dgm:prSet/>
      <dgm:spPr/>
      <dgm:t>
        <a:bodyPr/>
        <a:lstStyle/>
        <a:p>
          <a:endParaRPr lang="en-US"/>
        </a:p>
      </dgm:t>
    </dgm:pt>
    <dgm:pt modelId="{561F220F-0329-4868-A9FA-3D74A686BD1A}">
      <dgm:prSet custT="1"/>
      <dgm:spPr/>
      <dgm:t>
        <a:bodyPr/>
        <a:lstStyle/>
        <a:p>
          <a:r>
            <a:rPr lang="en-US" sz="2000" b="0" i="0" baseline="0" dirty="0">
              <a:latin typeface="Arial" panose="020B0604020202020204" pitchFamily="34" charset="0"/>
              <a:cs typeface="Arial" panose="020B0604020202020204" pitchFamily="34" charset="0"/>
            </a:rPr>
            <a:t>Athletes must provide </a:t>
          </a:r>
          <a:r>
            <a:rPr lang="en-US" sz="2000" b="1" i="0" u="sng" baseline="0" dirty="0">
              <a:latin typeface="Arial" panose="020B0604020202020204" pitchFamily="34" charset="0"/>
              <a:cs typeface="Arial" panose="020B0604020202020204" pitchFamily="34" charset="0"/>
            </a:rPr>
            <a:t>at least 90 ml.</a:t>
          </a:r>
          <a:endParaRPr lang="en-US" sz="2000" dirty="0">
            <a:latin typeface="Arial" panose="020B0604020202020204" pitchFamily="34" charset="0"/>
            <a:cs typeface="Arial" panose="020B0604020202020204" pitchFamily="34" charset="0"/>
          </a:endParaRPr>
        </a:p>
      </dgm:t>
    </dgm:pt>
    <dgm:pt modelId="{CCB2415B-786A-4047-85D5-A51451149F42}" type="parTrans" cxnId="{E22C208A-313C-4E15-94F9-DC6B3D1E55F5}">
      <dgm:prSet/>
      <dgm:spPr/>
      <dgm:t>
        <a:bodyPr/>
        <a:lstStyle/>
        <a:p>
          <a:endParaRPr lang="en-US"/>
        </a:p>
      </dgm:t>
    </dgm:pt>
    <dgm:pt modelId="{BDAD5233-D32B-45FE-B967-5475B8D46A42}" type="sibTrans" cxnId="{E22C208A-313C-4E15-94F9-DC6B3D1E55F5}">
      <dgm:prSet/>
      <dgm:spPr/>
      <dgm:t>
        <a:bodyPr/>
        <a:lstStyle/>
        <a:p>
          <a:endParaRPr lang="en-US"/>
        </a:p>
      </dgm:t>
    </dgm:pt>
    <dgm:pt modelId="{D3C41699-9E61-4170-91AB-F4B3D4723E27}">
      <dgm:prSet custT="1"/>
      <dgm:spPr/>
      <dgm:t>
        <a:bodyPr/>
        <a:lstStyle/>
        <a:p>
          <a:r>
            <a:rPr lang="en-US" sz="2000" b="0" i="0" baseline="0" dirty="0">
              <a:latin typeface="Arial" panose="020B0604020202020204" pitchFamily="34" charset="0"/>
              <a:cs typeface="Arial" panose="020B0604020202020204" pitchFamily="34" charset="0"/>
            </a:rPr>
            <a:t>It is paramount to have at least that volume as the labs test the sample for more than 200 substances.</a:t>
          </a:r>
          <a:endParaRPr lang="en-US" sz="2000" dirty="0">
            <a:latin typeface="Arial" panose="020B0604020202020204" pitchFamily="34" charset="0"/>
            <a:cs typeface="Arial" panose="020B0604020202020204" pitchFamily="34" charset="0"/>
          </a:endParaRPr>
        </a:p>
      </dgm:t>
    </dgm:pt>
    <dgm:pt modelId="{AED23282-CA96-48AA-8BF6-BF94F95F90D7}" type="parTrans" cxnId="{CB84423F-AC08-4178-8A09-7894B4AD586B}">
      <dgm:prSet/>
      <dgm:spPr/>
      <dgm:t>
        <a:bodyPr/>
        <a:lstStyle/>
        <a:p>
          <a:endParaRPr lang="en-US"/>
        </a:p>
      </dgm:t>
    </dgm:pt>
    <dgm:pt modelId="{C9AA30B6-E5B4-4B48-A0CC-0EC2B9CEDA49}" type="sibTrans" cxnId="{CB84423F-AC08-4178-8A09-7894B4AD586B}">
      <dgm:prSet/>
      <dgm:spPr/>
      <dgm:t>
        <a:bodyPr/>
        <a:lstStyle/>
        <a:p>
          <a:endParaRPr lang="en-US"/>
        </a:p>
      </dgm:t>
    </dgm:pt>
    <dgm:pt modelId="{E1ED2788-3F03-4E80-9601-469388CA186C}" type="pres">
      <dgm:prSet presAssocID="{F5702963-FACC-4863-822C-DA5A30889EDC}" presName="vert0" presStyleCnt="0">
        <dgm:presLayoutVars>
          <dgm:dir/>
          <dgm:animOne val="branch"/>
          <dgm:animLvl val="lvl"/>
        </dgm:presLayoutVars>
      </dgm:prSet>
      <dgm:spPr/>
    </dgm:pt>
    <dgm:pt modelId="{F95AB7FD-0793-4868-872E-87F5C6E12B1D}" type="pres">
      <dgm:prSet presAssocID="{98FEE8D9-4ADD-4AC1-82ED-3DA545D18594}" presName="thickLine" presStyleLbl="alignNode1" presStyleIdx="0" presStyleCnt="3"/>
      <dgm:spPr/>
    </dgm:pt>
    <dgm:pt modelId="{BA0F64CD-B9C3-40BF-889C-FED14FFA46AC}" type="pres">
      <dgm:prSet presAssocID="{98FEE8D9-4ADD-4AC1-82ED-3DA545D18594}" presName="horz1" presStyleCnt="0"/>
      <dgm:spPr/>
    </dgm:pt>
    <dgm:pt modelId="{36F2C19D-10BE-47BA-91B3-2E6CDC67669E}" type="pres">
      <dgm:prSet presAssocID="{98FEE8D9-4ADD-4AC1-82ED-3DA545D18594}" presName="tx1" presStyleLbl="revTx" presStyleIdx="0" presStyleCnt="3"/>
      <dgm:spPr/>
    </dgm:pt>
    <dgm:pt modelId="{977B2D85-5F33-4254-AD55-AD8F68577CDE}" type="pres">
      <dgm:prSet presAssocID="{98FEE8D9-4ADD-4AC1-82ED-3DA545D18594}" presName="vert1" presStyleCnt="0"/>
      <dgm:spPr/>
    </dgm:pt>
    <dgm:pt modelId="{30B698CA-78B0-44AF-85D6-7B3DB25C7284}" type="pres">
      <dgm:prSet presAssocID="{561F220F-0329-4868-A9FA-3D74A686BD1A}" presName="thickLine" presStyleLbl="alignNode1" presStyleIdx="1" presStyleCnt="3"/>
      <dgm:spPr/>
    </dgm:pt>
    <dgm:pt modelId="{87BAD359-188A-4658-BC1F-F6186D3B4413}" type="pres">
      <dgm:prSet presAssocID="{561F220F-0329-4868-A9FA-3D74A686BD1A}" presName="horz1" presStyleCnt="0"/>
      <dgm:spPr/>
    </dgm:pt>
    <dgm:pt modelId="{93CA7B75-2846-4C5A-8444-BBED53F98680}" type="pres">
      <dgm:prSet presAssocID="{561F220F-0329-4868-A9FA-3D74A686BD1A}" presName="tx1" presStyleLbl="revTx" presStyleIdx="1" presStyleCnt="3"/>
      <dgm:spPr/>
    </dgm:pt>
    <dgm:pt modelId="{71A24053-E071-48BA-8E2E-7EDD68D6AF42}" type="pres">
      <dgm:prSet presAssocID="{561F220F-0329-4868-A9FA-3D74A686BD1A}" presName="vert1" presStyleCnt="0"/>
      <dgm:spPr/>
    </dgm:pt>
    <dgm:pt modelId="{7A59E79C-C558-4D85-A6D2-C906D1886FE8}" type="pres">
      <dgm:prSet presAssocID="{D3C41699-9E61-4170-91AB-F4B3D4723E27}" presName="thickLine" presStyleLbl="alignNode1" presStyleIdx="2" presStyleCnt="3"/>
      <dgm:spPr/>
    </dgm:pt>
    <dgm:pt modelId="{CEEE150F-E005-4C53-AB63-BD821713DDF2}" type="pres">
      <dgm:prSet presAssocID="{D3C41699-9E61-4170-91AB-F4B3D4723E27}" presName="horz1" presStyleCnt="0"/>
      <dgm:spPr/>
    </dgm:pt>
    <dgm:pt modelId="{DF093FE2-5559-47AE-B90A-87C9E0238BD3}" type="pres">
      <dgm:prSet presAssocID="{D3C41699-9E61-4170-91AB-F4B3D4723E27}" presName="tx1" presStyleLbl="revTx" presStyleIdx="2" presStyleCnt="3"/>
      <dgm:spPr/>
    </dgm:pt>
    <dgm:pt modelId="{1AB3D56F-C397-434F-B9AE-EE392A41BCF6}" type="pres">
      <dgm:prSet presAssocID="{D3C41699-9E61-4170-91AB-F4B3D4723E27}" presName="vert1" presStyleCnt="0"/>
      <dgm:spPr/>
    </dgm:pt>
  </dgm:ptLst>
  <dgm:cxnLst>
    <dgm:cxn modelId="{4309FD29-0B3E-4A11-8EB0-D8637096D64E}" type="presOf" srcId="{F5702963-FACC-4863-822C-DA5A30889EDC}" destId="{E1ED2788-3F03-4E80-9601-469388CA186C}" srcOrd="0" destOrd="0" presId="urn:microsoft.com/office/officeart/2008/layout/LinedList"/>
    <dgm:cxn modelId="{F997CB2C-A1C7-4968-86B4-D2065AD645DA}" type="presOf" srcId="{98FEE8D9-4ADD-4AC1-82ED-3DA545D18594}" destId="{36F2C19D-10BE-47BA-91B3-2E6CDC67669E}" srcOrd="0" destOrd="0" presId="urn:microsoft.com/office/officeart/2008/layout/LinedList"/>
    <dgm:cxn modelId="{84012A30-D3B6-4A3D-B074-FDB7ED1D0166}" type="presOf" srcId="{561F220F-0329-4868-A9FA-3D74A686BD1A}" destId="{93CA7B75-2846-4C5A-8444-BBED53F98680}" srcOrd="0" destOrd="0" presId="urn:microsoft.com/office/officeart/2008/layout/LinedList"/>
    <dgm:cxn modelId="{2B8FD638-5531-4B3E-B3A3-C616F71ACED0}" type="presOf" srcId="{D3C41699-9E61-4170-91AB-F4B3D4723E27}" destId="{DF093FE2-5559-47AE-B90A-87C9E0238BD3}" srcOrd="0" destOrd="0" presId="urn:microsoft.com/office/officeart/2008/layout/LinedList"/>
    <dgm:cxn modelId="{CB84423F-AC08-4178-8A09-7894B4AD586B}" srcId="{F5702963-FACC-4863-822C-DA5A30889EDC}" destId="{D3C41699-9E61-4170-91AB-F4B3D4723E27}" srcOrd="2" destOrd="0" parTransId="{AED23282-CA96-48AA-8BF6-BF94F95F90D7}" sibTransId="{C9AA30B6-E5B4-4B48-A0CC-0EC2B9CEDA49}"/>
    <dgm:cxn modelId="{E22C208A-313C-4E15-94F9-DC6B3D1E55F5}" srcId="{F5702963-FACC-4863-822C-DA5A30889EDC}" destId="{561F220F-0329-4868-A9FA-3D74A686BD1A}" srcOrd="1" destOrd="0" parTransId="{CCB2415B-786A-4047-85D5-A51451149F42}" sibTransId="{BDAD5233-D32B-45FE-B967-5475B8D46A42}"/>
    <dgm:cxn modelId="{A6E92DCD-ABA4-4CBB-8F1A-6E7419256C10}" srcId="{F5702963-FACC-4863-822C-DA5A30889EDC}" destId="{98FEE8D9-4ADD-4AC1-82ED-3DA545D18594}" srcOrd="0" destOrd="0" parTransId="{9B376EE4-CADB-4AF1-BE57-9511BA9417A9}" sibTransId="{67F44431-7B29-4ABE-9390-84105C92F6AF}"/>
    <dgm:cxn modelId="{2C2E4876-B118-4C09-B00E-855682B15D26}" type="presParOf" srcId="{E1ED2788-3F03-4E80-9601-469388CA186C}" destId="{F95AB7FD-0793-4868-872E-87F5C6E12B1D}" srcOrd="0" destOrd="0" presId="urn:microsoft.com/office/officeart/2008/layout/LinedList"/>
    <dgm:cxn modelId="{03703C90-8A1B-49C2-A8DE-FF8686606689}" type="presParOf" srcId="{E1ED2788-3F03-4E80-9601-469388CA186C}" destId="{BA0F64CD-B9C3-40BF-889C-FED14FFA46AC}" srcOrd="1" destOrd="0" presId="urn:microsoft.com/office/officeart/2008/layout/LinedList"/>
    <dgm:cxn modelId="{CF9AA3DB-1C39-42CC-95FB-082F4EE32236}" type="presParOf" srcId="{BA0F64CD-B9C3-40BF-889C-FED14FFA46AC}" destId="{36F2C19D-10BE-47BA-91B3-2E6CDC67669E}" srcOrd="0" destOrd="0" presId="urn:microsoft.com/office/officeart/2008/layout/LinedList"/>
    <dgm:cxn modelId="{9E4ACCCA-66FA-4300-B4D8-8A977909F90D}" type="presParOf" srcId="{BA0F64CD-B9C3-40BF-889C-FED14FFA46AC}" destId="{977B2D85-5F33-4254-AD55-AD8F68577CDE}" srcOrd="1" destOrd="0" presId="urn:microsoft.com/office/officeart/2008/layout/LinedList"/>
    <dgm:cxn modelId="{9905D6B7-EE19-461C-AB91-E9C73156BFF2}" type="presParOf" srcId="{E1ED2788-3F03-4E80-9601-469388CA186C}" destId="{30B698CA-78B0-44AF-85D6-7B3DB25C7284}" srcOrd="2" destOrd="0" presId="urn:microsoft.com/office/officeart/2008/layout/LinedList"/>
    <dgm:cxn modelId="{094900BB-A3B7-403D-9651-ECE0965C5B6E}" type="presParOf" srcId="{E1ED2788-3F03-4E80-9601-469388CA186C}" destId="{87BAD359-188A-4658-BC1F-F6186D3B4413}" srcOrd="3" destOrd="0" presId="urn:microsoft.com/office/officeart/2008/layout/LinedList"/>
    <dgm:cxn modelId="{1BC97354-6AFE-4F19-866D-C2ACE5ACBEE2}" type="presParOf" srcId="{87BAD359-188A-4658-BC1F-F6186D3B4413}" destId="{93CA7B75-2846-4C5A-8444-BBED53F98680}" srcOrd="0" destOrd="0" presId="urn:microsoft.com/office/officeart/2008/layout/LinedList"/>
    <dgm:cxn modelId="{BE2CBBF8-7316-474F-B62B-67131D6420F0}" type="presParOf" srcId="{87BAD359-188A-4658-BC1F-F6186D3B4413}" destId="{71A24053-E071-48BA-8E2E-7EDD68D6AF42}" srcOrd="1" destOrd="0" presId="urn:microsoft.com/office/officeart/2008/layout/LinedList"/>
    <dgm:cxn modelId="{B811E8FB-321F-4A5B-ADE3-92135B65A162}" type="presParOf" srcId="{E1ED2788-3F03-4E80-9601-469388CA186C}" destId="{7A59E79C-C558-4D85-A6D2-C906D1886FE8}" srcOrd="4" destOrd="0" presId="urn:microsoft.com/office/officeart/2008/layout/LinedList"/>
    <dgm:cxn modelId="{94C600D4-7F0A-40BA-A576-F78B8613827D}" type="presParOf" srcId="{E1ED2788-3F03-4E80-9601-469388CA186C}" destId="{CEEE150F-E005-4C53-AB63-BD821713DDF2}" srcOrd="5" destOrd="0" presId="urn:microsoft.com/office/officeart/2008/layout/LinedList"/>
    <dgm:cxn modelId="{89E15E88-476A-4020-88D6-F30936AE8737}" type="presParOf" srcId="{CEEE150F-E005-4C53-AB63-BD821713DDF2}" destId="{DF093FE2-5559-47AE-B90A-87C9E0238BD3}" srcOrd="0" destOrd="0" presId="urn:microsoft.com/office/officeart/2008/layout/LinedList"/>
    <dgm:cxn modelId="{713BFC74-45F5-43E1-9485-BD00AF532B34}" type="presParOf" srcId="{CEEE150F-E005-4C53-AB63-BD821713DDF2}" destId="{1AB3D56F-C397-434F-B9AE-EE392A41BCF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48BF399-117E-4E30-B008-255A95EB30EB}"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D39A3AA8-FBB8-441D-BE02-2AF5DFCB47DE}">
      <dgm:prSet/>
      <dgm:spPr/>
      <dgm:t>
        <a:bodyPr/>
        <a:lstStyle/>
        <a:p>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Anything </a:t>
          </a:r>
          <a:r>
            <a:rPr kumimoji="0" lang="en-US" b="1" i="0" u="sng" strike="noStrike" cap="none" spc="0" normalizeH="0" baseline="0" noProof="0" dirty="0">
              <a:ln>
                <a:noFill/>
              </a:ln>
              <a:effectLst/>
              <a:uLnTx/>
              <a:uFillTx/>
              <a:latin typeface="Arial" panose="020B0604020202020204" pitchFamily="34" charset="0"/>
              <a:cs typeface="Arial" panose="020B0604020202020204" pitchFamily="34" charset="0"/>
            </a:rPr>
            <a:t>less than 90ml</a:t>
          </a:r>
          <a:r>
            <a:rPr kumimoji="0" lang="en-US" b="1" i="0" strike="noStrike" cap="none" spc="0" normalizeH="0" baseline="0" noProof="0" dirty="0">
              <a:ln>
                <a:noFill/>
              </a:ln>
              <a:effectLst/>
              <a:uLnTx/>
              <a:uFillTx/>
              <a:latin typeface="Arial" panose="020B0604020202020204" pitchFamily="34" charset="0"/>
              <a:cs typeface="Arial" panose="020B0604020202020204" pitchFamily="34" charset="0"/>
            </a:rPr>
            <a:t> </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is considered a </a:t>
          </a:r>
          <a:r>
            <a:rPr kumimoji="0" lang="en-US" b="1" i="0" u="sng" strike="noStrike" cap="none" spc="0" normalizeH="0" baseline="0" noProof="0" dirty="0">
              <a:ln>
                <a:noFill/>
              </a:ln>
              <a:effectLst/>
              <a:uLnTx/>
              <a:uFillTx/>
              <a:latin typeface="Arial" panose="020B0604020202020204" pitchFamily="34" charset="0"/>
              <a:cs typeface="Arial" panose="020B0604020202020204" pitchFamily="34" charset="0"/>
            </a:rPr>
            <a:t>partial sample</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458522A8-6ABF-4819-BCFF-27A79B25419E}" type="parTrans" cxnId="{F4C676DC-C16E-4F2B-87AD-1FDD8B5A8A2B}">
      <dgm:prSet/>
      <dgm:spPr/>
      <dgm:t>
        <a:bodyPr/>
        <a:lstStyle/>
        <a:p>
          <a:endParaRPr lang="en-US">
            <a:latin typeface="Arial" panose="020B0604020202020204" pitchFamily="34" charset="0"/>
            <a:cs typeface="Arial" panose="020B0604020202020204" pitchFamily="34" charset="0"/>
          </a:endParaRPr>
        </a:p>
      </dgm:t>
    </dgm:pt>
    <dgm:pt modelId="{F4ADD3E0-4C6F-48EF-86E4-CAE7340CEE74}" type="sibTrans" cxnId="{F4C676DC-C16E-4F2B-87AD-1FDD8B5A8A2B}">
      <dgm:prSet/>
      <dgm:spPr/>
      <dgm:t>
        <a:bodyPr/>
        <a:lstStyle/>
        <a:p>
          <a:endParaRPr lang="en-US">
            <a:latin typeface="Arial" panose="020B0604020202020204" pitchFamily="34" charset="0"/>
            <a:cs typeface="Arial" panose="020B0604020202020204" pitchFamily="34" charset="0"/>
          </a:endParaRPr>
        </a:p>
      </dgm:t>
    </dgm:pt>
    <dgm:pt modelId="{50D6CA1F-D565-4437-B14A-B86C9948931D}">
      <dgm:prSet/>
      <dgm:spPr/>
      <dgm:t>
        <a:bodyPr/>
        <a:lstStyle/>
        <a:p>
          <a:r>
            <a:rPr lang="en-US" dirty="0">
              <a:latin typeface="Arial" panose="020B0604020202020204" pitchFamily="34" charset="0"/>
              <a:cs typeface="Arial" panose="020B0604020202020204" pitchFamily="34" charset="0"/>
            </a:rPr>
            <a:t>In such case the sample, gets sealed and secured until the athlete is ready to provide a new sample</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02A9E13C-689F-40A3-B8F4-7A48CFF69999}" type="parTrans" cxnId="{F7218AB1-A718-475B-9E54-F28D3603E28A}">
      <dgm:prSet/>
      <dgm:spPr/>
      <dgm:t>
        <a:bodyPr/>
        <a:lstStyle/>
        <a:p>
          <a:endParaRPr lang="en-US">
            <a:latin typeface="Arial" panose="020B0604020202020204" pitchFamily="34" charset="0"/>
            <a:cs typeface="Arial" panose="020B0604020202020204" pitchFamily="34" charset="0"/>
          </a:endParaRPr>
        </a:p>
      </dgm:t>
    </dgm:pt>
    <dgm:pt modelId="{83734BBB-1443-4EDA-B970-3BC68DF4128A}" type="sibTrans" cxnId="{F7218AB1-A718-475B-9E54-F28D3603E28A}">
      <dgm:prSet/>
      <dgm:spPr/>
      <dgm:t>
        <a:bodyPr/>
        <a:lstStyle/>
        <a:p>
          <a:endParaRPr lang="en-US">
            <a:latin typeface="Arial" panose="020B0604020202020204" pitchFamily="34" charset="0"/>
            <a:cs typeface="Arial" panose="020B0604020202020204" pitchFamily="34" charset="0"/>
          </a:endParaRPr>
        </a:p>
      </dgm:t>
    </dgm:pt>
    <dgm:pt modelId="{716A49BA-4089-42D7-AD91-4751026A1800}">
      <dgm:prSet/>
      <dgm:spPr/>
      <dgm:t>
        <a:bodyPr/>
        <a:lstStyle/>
        <a:p>
          <a:r>
            <a:rPr lang="en-US" dirty="0">
              <a:latin typeface="Arial" panose="020B0604020202020204" pitchFamily="34" charset="0"/>
              <a:cs typeface="Arial" panose="020B0604020202020204" pitchFamily="34" charset="0"/>
            </a:rPr>
            <a:t>The athlete picks a new urine collector, and the 2 samples get summarized until the </a:t>
          </a:r>
          <a:r>
            <a:rPr lang="en-US" b="1" u="sng" dirty="0">
              <a:latin typeface="Arial" panose="020B0604020202020204" pitchFamily="34" charset="0"/>
              <a:cs typeface="Arial" panose="020B0604020202020204" pitchFamily="34" charset="0"/>
            </a:rPr>
            <a:t>volume </a:t>
          </a:r>
          <a:r>
            <a:rPr kumimoji="0" lang="en-US" b="1" i="0" u="sng" strike="noStrike" cap="none" spc="0" normalizeH="0" baseline="0" noProof="0" dirty="0">
              <a:ln>
                <a:noFill/>
              </a:ln>
              <a:effectLst/>
              <a:uLnTx/>
              <a:uFillTx/>
              <a:latin typeface="Arial" panose="020B0604020202020204" pitchFamily="34" charset="0"/>
              <a:cs typeface="Arial" panose="020B0604020202020204" pitchFamily="34" charset="0"/>
            </a:rPr>
            <a:t>≥ 90 ml</a:t>
          </a:r>
          <a:r>
            <a:rPr kumimoji="0" lang="en-US" b="1" i="0" u="none" strike="noStrike" cap="none" spc="0" normalizeH="0" baseline="0" noProof="0" dirty="0">
              <a:ln>
                <a:noFill/>
              </a:ln>
              <a:effectLst/>
              <a:uLnTx/>
              <a:uFillTx/>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A12DF942-E13E-4DF4-A0FF-596AB42D25E3}" type="parTrans" cxnId="{B7875514-8DB6-4334-888F-7A85DDE6F42D}">
      <dgm:prSet/>
      <dgm:spPr/>
      <dgm:t>
        <a:bodyPr/>
        <a:lstStyle/>
        <a:p>
          <a:endParaRPr lang="en-US">
            <a:latin typeface="Arial" panose="020B0604020202020204" pitchFamily="34" charset="0"/>
            <a:cs typeface="Arial" panose="020B0604020202020204" pitchFamily="34" charset="0"/>
          </a:endParaRPr>
        </a:p>
      </dgm:t>
    </dgm:pt>
    <dgm:pt modelId="{C5EB7D5A-5E4C-4EFA-A29F-C3DCE10B60A3}" type="sibTrans" cxnId="{B7875514-8DB6-4334-888F-7A85DDE6F42D}">
      <dgm:prSet/>
      <dgm:spPr/>
      <dgm:t>
        <a:bodyPr/>
        <a:lstStyle/>
        <a:p>
          <a:endParaRPr lang="en-US">
            <a:latin typeface="Arial" panose="020B0604020202020204" pitchFamily="34" charset="0"/>
            <a:cs typeface="Arial" panose="020B0604020202020204" pitchFamily="34" charset="0"/>
          </a:endParaRPr>
        </a:p>
      </dgm:t>
    </dgm:pt>
    <dgm:pt modelId="{C980092E-B7A2-4A0D-AF3C-AAE78B2B464B}">
      <dgm:prSet/>
      <dgm:spPr/>
      <dgm:t>
        <a:bodyPr/>
        <a:lstStyle/>
        <a:p>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Then the urine gets separated in </a:t>
          </a:r>
          <a:r>
            <a:rPr lang="en-US" dirty="0">
              <a:latin typeface="Arial" panose="020B0604020202020204" pitchFamily="34" charset="0"/>
              <a:cs typeface="Arial" panose="020B0604020202020204" pitchFamily="34" charset="0"/>
            </a:rPr>
            <a:t>vials A and B as aforementioned</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F1E6546E-4857-4E2F-9B9E-C893AA55F7B0}" type="parTrans" cxnId="{13ED54BD-5DA6-4BCB-96BE-023D8D9346A6}">
      <dgm:prSet/>
      <dgm:spPr/>
      <dgm:t>
        <a:bodyPr/>
        <a:lstStyle/>
        <a:p>
          <a:endParaRPr lang="en-US">
            <a:latin typeface="Arial" panose="020B0604020202020204" pitchFamily="34" charset="0"/>
            <a:cs typeface="Arial" panose="020B0604020202020204" pitchFamily="34" charset="0"/>
          </a:endParaRPr>
        </a:p>
      </dgm:t>
    </dgm:pt>
    <dgm:pt modelId="{0958F1E6-C3E4-4A27-BE82-9DB596DB40CA}" type="sibTrans" cxnId="{13ED54BD-5DA6-4BCB-96BE-023D8D9346A6}">
      <dgm:prSet/>
      <dgm:spPr/>
      <dgm:t>
        <a:bodyPr/>
        <a:lstStyle/>
        <a:p>
          <a:endParaRPr lang="en-US">
            <a:latin typeface="Arial" panose="020B0604020202020204" pitchFamily="34" charset="0"/>
            <a:cs typeface="Arial" panose="020B0604020202020204" pitchFamily="34" charset="0"/>
          </a:endParaRPr>
        </a:p>
      </dgm:t>
    </dgm:pt>
    <dgm:pt modelId="{3EA048D8-7567-42F8-AEF2-48E654A195FB}" type="pres">
      <dgm:prSet presAssocID="{D48BF399-117E-4E30-B008-255A95EB30EB}" presName="diagram" presStyleCnt="0">
        <dgm:presLayoutVars>
          <dgm:dir/>
          <dgm:resizeHandles val="exact"/>
        </dgm:presLayoutVars>
      </dgm:prSet>
      <dgm:spPr/>
    </dgm:pt>
    <dgm:pt modelId="{22408EC8-DDA1-4788-ABAD-EB9E44EA8DB7}" type="pres">
      <dgm:prSet presAssocID="{D39A3AA8-FBB8-441D-BE02-2AF5DFCB47DE}" presName="node" presStyleLbl="node1" presStyleIdx="0" presStyleCnt="4">
        <dgm:presLayoutVars>
          <dgm:bulletEnabled val="1"/>
        </dgm:presLayoutVars>
      </dgm:prSet>
      <dgm:spPr/>
    </dgm:pt>
    <dgm:pt modelId="{76A28638-7D4F-4496-8311-627C2DEB211F}" type="pres">
      <dgm:prSet presAssocID="{F4ADD3E0-4C6F-48EF-86E4-CAE7340CEE74}" presName="sibTrans" presStyleLbl="sibTrans2D1" presStyleIdx="0" presStyleCnt="3"/>
      <dgm:spPr/>
    </dgm:pt>
    <dgm:pt modelId="{A55EE93A-A5A9-4208-8C30-7EB8E1F27520}" type="pres">
      <dgm:prSet presAssocID="{F4ADD3E0-4C6F-48EF-86E4-CAE7340CEE74}" presName="connectorText" presStyleLbl="sibTrans2D1" presStyleIdx="0" presStyleCnt="3"/>
      <dgm:spPr/>
    </dgm:pt>
    <dgm:pt modelId="{4AB86C07-8CEC-4EFB-BBA8-6D57CAF6D25B}" type="pres">
      <dgm:prSet presAssocID="{50D6CA1F-D565-4437-B14A-B86C9948931D}" presName="node" presStyleLbl="node1" presStyleIdx="1" presStyleCnt="4">
        <dgm:presLayoutVars>
          <dgm:bulletEnabled val="1"/>
        </dgm:presLayoutVars>
      </dgm:prSet>
      <dgm:spPr/>
    </dgm:pt>
    <dgm:pt modelId="{11FE769C-1634-41E6-9480-042161CBACBF}" type="pres">
      <dgm:prSet presAssocID="{83734BBB-1443-4EDA-B970-3BC68DF4128A}" presName="sibTrans" presStyleLbl="sibTrans2D1" presStyleIdx="1" presStyleCnt="3"/>
      <dgm:spPr/>
    </dgm:pt>
    <dgm:pt modelId="{F4C0F757-1680-4D7C-A85B-B809E0553125}" type="pres">
      <dgm:prSet presAssocID="{83734BBB-1443-4EDA-B970-3BC68DF4128A}" presName="connectorText" presStyleLbl="sibTrans2D1" presStyleIdx="1" presStyleCnt="3"/>
      <dgm:spPr/>
    </dgm:pt>
    <dgm:pt modelId="{70DEABDA-A928-4FFB-B98B-4043E8C6ED36}" type="pres">
      <dgm:prSet presAssocID="{716A49BA-4089-42D7-AD91-4751026A1800}" presName="node" presStyleLbl="node1" presStyleIdx="2" presStyleCnt="4">
        <dgm:presLayoutVars>
          <dgm:bulletEnabled val="1"/>
        </dgm:presLayoutVars>
      </dgm:prSet>
      <dgm:spPr/>
    </dgm:pt>
    <dgm:pt modelId="{63682ABE-06AA-4A8A-AEFD-9979F6E9E613}" type="pres">
      <dgm:prSet presAssocID="{C5EB7D5A-5E4C-4EFA-A29F-C3DCE10B60A3}" presName="sibTrans" presStyleLbl="sibTrans2D1" presStyleIdx="2" presStyleCnt="3"/>
      <dgm:spPr/>
    </dgm:pt>
    <dgm:pt modelId="{F311DDE8-EE77-482B-B0C4-3AF7B9E388C3}" type="pres">
      <dgm:prSet presAssocID="{C5EB7D5A-5E4C-4EFA-A29F-C3DCE10B60A3}" presName="connectorText" presStyleLbl="sibTrans2D1" presStyleIdx="2" presStyleCnt="3"/>
      <dgm:spPr/>
    </dgm:pt>
    <dgm:pt modelId="{A46F2BF3-9E79-479F-A474-6FF9BF3B4CC6}" type="pres">
      <dgm:prSet presAssocID="{C980092E-B7A2-4A0D-AF3C-AAE78B2B464B}" presName="node" presStyleLbl="node1" presStyleIdx="3" presStyleCnt="4">
        <dgm:presLayoutVars>
          <dgm:bulletEnabled val="1"/>
        </dgm:presLayoutVars>
      </dgm:prSet>
      <dgm:spPr/>
    </dgm:pt>
  </dgm:ptLst>
  <dgm:cxnLst>
    <dgm:cxn modelId="{B7875514-8DB6-4334-888F-7A85DDE6F42D}" srcId="{D48BF399-117E-4E30-B008-255A95EB30EB}" destId="{716A49BA-4089-42D7-AD91-4751026A1800}" srcOrd="2" destOrd="0" parTransId="{A12DF942-E13E-4DF4-A0FF-596AB42D25E3}" sibTransId="{C5EB7D5A-5E4C-4EFA-A29F-C3DCE10B60A3}"/>
    <dgm:cxn modelId="{0E017767-63C6-44AE-9158-5DD26192FFB8}" type="presOf" srcId="{83734BBB-1443-4EDA-B970-3BC68DF4128A}" destId="{F4C0F757-1680-4D7C-A85B-B809E0553125}" srcOrd="1" destOrd="0" presId="urn:microsoft.com/office/officeart/2005/8/layout/process5"/>
    <dgm:cxn modelId="{7C62536F-3610-428B-8CEB-DA07D2A53B67}" type="presOf" srcId="{C5EB7D5A-5E4C-4EFA-A29F-C3DCE10B60A3}" destId="{63682ABE-06AA-4A8A-AEFD-9979F6E9E613}" srcOrd="0" destOrd="0" presId="urn:microsoft.com/office/officeart/2005/8/layout/process5"/>
    <dgm:cxn modelId="{38467E6F-A640-41DF-A250-85408EE650BB}" type="presOf" srcId="{C980092E-B7A2-4A0D-AF3C-AAE78B2B464B}" destId="{A46F2BF3-9E79-479F-A474-6FF9BF3B4CC6}" srcOrd="0" destOrd="0" presId="urn:microsoft.com/office/officeart/2005/8/layout/process5"/>
    <dgm:cxn modelId="{2B8AB251-779E-4E93-87E1-3282746A455C}" type="presOf" srcId="{50D6CA1F-D565-4437-B14A-B86C9948931D}" destId="{4AB86C07-8CEC-4EFB-BBA8-6D57CAF6D25B}" srcOrd="0" destOrd="0" presId="urn:microsoft.com/office/officeart/2005/8/layout/process5"/>
    <dgm:cxn modelId="{89922D8B-3C21-47A4-BF9E-FA2D14CBEFC1}" type="presOf" srcId="{716A49BA-4089-42D7-AD91-4751026A1800}" destId="{70DEABDA-A928-4FFB-B98B-4043E8C6ED36}" srcOrd="0" destOrd="0" presId="urn:microsoft.com/office/officeart/2005/8/layout/process5"/>
    <dgm:cxn modelId="{CFE28BA6-CDA1-4F5B-943A-FE37390F3F4C}" type="presOf" srcId="{F4ADD3E0-4C6F-48EF-86E4-CAE7340CEE74}" destId="{76A28638-7D4F-4496-8311-627C2DEB211F}" srcOrd="0" destOrd="0" presId="urn:microsoft.com/office/officeart/2005/8/layout/process5"/>
    <dgm:cxn modelId="{F7218AB1-A718-475B-9E54-F28D3603E28A}" srcId="{D48BF399-117E-4E30-B008-255A95EB30EB}" destId="{50D6CA1F-D565-4437-B14A-B86C9948931D}" srcOrd="1" destOrd="0" parTransId="{02A9E13C-689F-40A3-B8F4-7A48CFF69999}" sibTransId="{83734BBB-1443-4EDA-B970-3BC68DF4128A}"/>
    <dgm:cxn modelId="{32B615B9-BF24-4B0D-A1E7-F9FD104AAF44}" type="presOf" srcId="{D48BF399-117E-4E30-B008-255A95EB30EB}" destId="{3EA048D8-7567-42F8-AEF2-48E654A195FB}" srcOrd="0" destOrd="0" presId="urn:microsoft.com/office/officeart/2005/8/layout/process5"/>
    <dgm:cxn modelId="{13ED54BD-5DA6-4BCB-96BE-023D8D9346A6}" srcId="{D48BF399-117E-4E30-B008-255A95EB30EB}" destId="{C980092E-B7A2-4A0D-AF3C-AAE78B2B464B}" srcOrd="3" destOrd="0" parTransId="{F1E6546E-4857-4E2F-9B9E-C893AA55F7B0}" sibTransId="{0958F1E6-C3E4-4A27-BE82-9DB596DB40CA}"/>
    <dgm:cxn modelId="{C515C7C3-A50D-4F8F-9BD1-887F6FE7592B}" type="presOf" srcId="{83734BBB-1443-4EDA-B970-3BC68DF4128A}" destId="{11FE769C-1634-41E6-9480-042161CBACBF}" srcOrd="0" destOrd="0" presId="urn:microsoft.com/office/officeart/2005/8/layout/process5"/>
    <dgm:cxn modelId="{52FD4ACA-0B4C-4CC1-8A46-BAB22CB82B58}" type="presOf" srcId="{D39A3AA8-FBB8-441D-BE02-2AF5DFCB47DE}" destId="{22408EC8-DDA1-4788-ABAD-EB9E44EA8DB7}" srcOrd="0" destOrd="0" presId="urn:microsoft.com/office/officeart/2005/8/layout/process5"/>
    <dgm:cxn modelId="{F4C676DC-C16E-4F2B-87AD-1FDD8B5A8A2B}" srcId="{D48BF399-117E-4E30-B008-255A95EB30EB}" destId="{D39A3AA8-FBB8-441D-BE02-2AF5DFCB47DE}" srcOrd="0" destOrd="0" parTransId="{458522A8-6ABF-4819-BCFF-27A79B25419E}" sibTransId="{F4ADD3E0-4C6F-48EF-86E4-CAE7340CEE74}"/>
    <dgm:cxn modelId="{01232DE8-8DDC-4C99-993B-61CB0C304DF3}" type="presOf" srcId="{F4ADD3E0-4C6F-48EF-86E4-CAE7340CEE74}" destId="{A55EE93A-A5A9-4208-8C30-7EB8E1F27520}" srcOrd="1" destOrd="0" presId="urn:microsoft.com/office/officeart/2005/8/layout/process5"/>
    <dgm:cxn modelId="{313120F5-6AB4-4F9D-A5A6-4BE539EBD88B}" type="presOf" srcId="{C5EB7D5A-5E4C-4EFA-A29F-C3DCE10B60A3}" destId="{F311DDE8-EE77-482B-B0C4-3AF7B9E388C3}" srcOrd="1" destOrd="0" presId="urn:microsoft.com/office/officeart/2005/8/layout/process5"/>
    <dgm:cxn modelId="{ED6EBCE3-9E46-43E2-B333-CD8E4B79F195}" type="presParOf" srcId="{3EA048D8-7567-42F8-AEF2-48E654A195FB}" destId="{22408EC8-DDA1-4788-ABAD-EB9E44EA8DB7}" srcOrd="0" destOrd="0" presId="urn:microsoft.com/office/officeart/2005/8/layout/process5"/>
    <dgm:cxn modelId="{3C3F739B-48CA-4D03-A08E-FE228EC30F56}" type="presParOf" srcId="{3EA048D8-7567-42F8-AEF2-48E654A195FB}" destId="{76A28638-7D4F-4496-8311-627C2DEB211F}" srcOrd="1" destOrd="0" presId="urn:microsoft.com/office/officeart/2005/8/layout/process5"/>
    <dgm:cxn modelId="{E5F5A4AF-6BA8-4B21-9110-365868B94BD5}" type="presParOf" srcId="{76A28638-7D4F-4496-8311-627C2DEB211F}" destId="{A55EE93A-A5A9-4208-8C30-7EB8E1F27520}" srcOrd="0" destOrd="0" presId="urn:microsoft.com/office/officeart/2005/8/layout/process5"/>
    <dgm:cxn modelId="{AF1E49FD-5781-419B-9697-717C968B9EB9}" type="presParOf" srcId="{3EA048D8-7567-42F8-AEF2-48E654A195FB}" destId="{4AB86C07-8CEC-4EFB-BBA8-6D57CAF6D25B}" srcOrd="2" destOrd="0" presId="urn:microsoft.com/office/officeart/2005/8/layout/process5"/>
    <dgm:cxn modelId="{CB22C5F2-20FB-4E48-8FFB-0B268B407831}" type="presParOf" srcId="{3EA048D8-7567-42F8-AEF2-48E654A195FB}" destId="{11FE769C-1634-41E6-9480-042161CBACBF}" srcOrd="3" destOrd="0" presId="urn:microsoft.com/office/officeart/2005/8/layout/process5"/>
    <dgm:cxn modelId="{5C354EB2-127D-432C-9888-1517B939A907}" type="presParOf" srcId="{11FE769C-1634-41E6-9480-042161CBACBF}" destId="{F4C0F757-1680-4D7C-A85B-B809E0553125}" srcOrd="0" destOrd="0" presId="urn:microsoft.com/office/officeart/2005/8/layout/process5"/>
    <dgm:cxn modelId="{87E25750-9AC7-48DB-B435-AFAC2A6823B3}" type="presParOf" srcId="{3EA048D8-7567-42F8-AEF2-48E654A195FB}" destId="{70DEABDA-A928-4FFB-B98B-4043E8C6ED36}" srcOrd="4" destOrd="0" presId="urn:microsoft.com/office/officeart/2005/8/layout/process5"/>
    <dgm:cxn modelId="{C2B48382-C38B-4A87-A618-8A66D51E2B4A}" type="presParOf" srcId="{3EA048D8-7567-42F8-AEF2-48E654A195FB}" destId="{63682ABE-06AA-4A8A-AEFD-9979F6E9E613}" srcOrd="5" destOrd="0" presId="urn:microsoft.com/office/officeart/2005/8/layout/process5"/>
    <dgm:cxn modelId="{8B1D7255-9C27-4EED-A4AF-222FB820A19F}" type="presParOf" srcId="{63682ABE-06AA-4A8A-AEFD-9979F6E9E613}" destId="{F311DDE8-EE77-482B-B0C4-3AF7B9E388C3}" srcOrd="0" destOrd="0" presId="urn:microsoft.com/office/officeart/2005/8/layout/process5"/>
    <dgm:cxn modelId="{2B32ACCF-31AD-42E6-9679-91D5DCF73247}" type="presParOf" srcId="{3EA048D8-7567-42F8-AEF2-48E654A195FB}" destId="{A46F2BF3-9E79-479F-A474-6FF9BF3B4CC6}"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DFFC150-7C43-43A3-9AB1-75096452FCC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15291A-C7F4-43CB-9462-8329B9F9BA30}">
      <dgm:prSet/>
      <dgm:spPr/>
      <dgm:t>
        <a:bodyPr/>
        <a:lstStyle/>
        <a:p>
          <a:pPr algn="just"/>
          <a:r>
            <a:rPr lang="en-US" b="0" i="0" baseline="0" dirty="0">
              <a:latin typeface="Arial" panose="020B0604020202020204" pitchFamily="34" charset="0"/>
              <a:cs typeface="Arial" panose="020B0604020202020204" pitchFamily="34" charset="0"/>
            </a:rPr>
            <a:t>A minor athlete must always be chaperoned by an adult representative, at every step of the doping control procedure (notification, sample provision, signing of documents etc.)</a:t>
          </a:r>
          <a:endParaRPr lang="en-US" dirty="0">
            <a:latin typeface="Arial" panose="020B0604020202020204" pitchFamily="34" charset="0"/>
            <a:cs typeface="Arial" panose="020B0604020202020204" pitchFamily="34" charset="0"/>
          </a:endParaRPr>
        </a:p>
      </dgm:t>
    </dgm:pt>
    <dgm:pt modelId="{FC39162A-4F13-4BB2-A521-A2731FBA0E7F}" type="parTrans" cxnId="{772381EC-DC74-4C01-8282-E2835A23330F}">
      <dgm:prSet/>
      <dgm:spPr/>
      <dgm:t>
        <a:bodyPr/>
        <a:lstStyle/>
        <a:p>
          <a:endParaRPr lang="en-US"/>
        </a:p>
      </dgm:t>
    </dgm:pt>
    <dgm:pt modelId="{6FB82F60-D8F7-4BCB-AD9F-B547830D6871}" type="sibTrans" cxnId="{772381EC-DC74-4C01-8282-E2835A23330F}">
      <dgm:prSet/>
      <dgm:spPr/>
      <dgm:t>
        <a:bodyPr/>
        <a:lstStyle/>
        <a:p>
          <a:endParaRPr lang="en-US"/>
        </a:p>
      </dgm:t>
    </dgm:pt>
    <dgm:pt modelId="{6B91DEB8-2453-4390-B17D-58B450C4E1CA}">
      <dgm:prSet/>
      <dgm:spPr/>
      <dgm:t>
        <a:bodyPr/>
        <a:lstStyle/>
        <a:p>
          <a:pPr algn="just"/>
          <a:r>
            <a:rPr lang="en-US" b="0" i="0" baseline="0" dirty="0">
              <a:latin typeface="Arial" panose="020B0604020202020204" pitchFamily="34" charset="0"/>
              <a:cs typeface="Arial" panose="020B0604020202020204" pitchFamily="34" charset="0"/>
            </a:rPr>
            <a:t>A parent, trainer/coach, or team chaperone may be the representative.</a:t>
          </a:r>
          <a:endParaRPr lang="en-US" dirty="0">
            <a:latin typeface="Arial" panose="020B0604020202020204" pitchFamily="34" charset="0"/>
            <a:cs typeface="Arial" panose="020B0604020202020204" pitchFamily="34" charset="0"/>
          </a:endParaRPr>
        </a:p>
      </dgm:t>
    </dgm:pt>
    <dgm:pt modelId="{B8D62B79-D739-4BF2-B5D9-7C2AA5CDB0B7}" type="parTrans" cxnId="{C0D5C80F-4C7A-4B53-8708-9CB6EA12BE7E}">
      <dgm:prSet/>
      <dgm:spPr/>
      <dgm:t>
        <a:bodyPr/>
        <a:lstStyle/>
        <a:p>
          <a:endParaRPr lang="en-US"/>
        </a:p>
      </dgm:t>
    </dgm:pt>
    <dgm:pt modelId="{D3983F14-6CDF-4DB6-B778-458CCA068CD4}" type="sibTrans" cxnId="{C0D5C80F-4C7A-4B53-8708-9CB6EA12BE7E}">
      <dgm:prSet/>
      <dgm:spPr/>
      <dgm:t>
        <a:bodyPr/>
        <a:lstStyle/>
        <a:p>
          <a:endParaRPr lang="en-US"/>
        </a:p>
      </dgm:t>
    </dgm:pt>
    <dgm:pt modelId="{78D0AE20-7817-4681-BF07-2F9D208920F9}">
      <dgm:prSet/>
      <dgm:spPr/>
      <dgm:t>
        <a:bodyPr/>
        <a:lstStyle/>
        <a:p>
          <a:pPr algn="just"/>
          <a:r>
            <a:rPr lang="en-US" b="0" i="0" baseline="0" dirty="0">
              <a:latin typeface="Arial" panose="020B0604020202020204" pitchFamily="34" charset="0"/>
              <a:cs typeface="Arial" panose="020B0604020202020204" pitchFamily="34" charset="0"/>
            </a:rPr>
            <a:t>The athlete’s representative remains by the athlete’s side throughout the doping control procedure. However, he may not observe the sample provision, unless the athlete requests so.</a:t>
          </a:r>
          <a:endParaRPr lang="en-US" dirty="0">
            <a:latin typeface="Arial" panose="020B0604020202020204" pitchFamily="34" charset="0"/>
            <a:cs typeface="Arial" panose="020B0604020202020204" pitchFamily="34" charset="0"/>
          </a:endParaRPr>
        </a:p>
      </dgm:t>
    </dgm:pt>
    <dgm:pt modelId="{42DDC8E1-47FF-4397-B59D-35D48BF1FC13}" type="parTrans" cxnId="{83E72827-0C09-4611-8D05-5B8EBCCC82C4}">
      <dgm:prSet/>
      <dgm:spPr/>
      <dgm:t>
        <a:bodyPr/>
        <a:lstStyle/>
        <a:p>
          <a:endParaRPr lang="en-US"/>
        </a:p>
      </dgm:t>
    </dgm:pt>
    <dgm:pt modelId="{E9DBF244-38D6-46B3-8756-475EAB63EBEA}" type="sibTrans" cxnId="{83E72827-0C09-4611-8D05-5B8EBCCC82C4}">
      <dgm:prSet/>
      <dgm:spPr/>
      <dgm:t>
        <a:bodyPr/>
        <a:lstStyle/>
        <a:p>
          <a:endParaRPr lang="en-US"/>
        </a:p>
      </dgm:t>
    </dgm:pt>
    <dgm:pt modelId="{72EAE467-EE88-489C-92A9-95A6CC61AA53}">
      <dgm:prSet/>
      <dgm:spPr/>
      <dgm:t>
        <a:bodyPr/>
        <a:lstStyle/>
        <a:p>
          <a:pPr algn="just"/>
          <a:r>
            <a:rPr lang="en-US" b="0" i="0" baseline="0" dirty="0">
              <a:latin typeface="Arial" panose="020B0604020202020204" pitchFamily="34" charset="0"/>
              <a:cs typeface="Arial" panose="020B0604020202020204" pitchFamily="34" charset="0"/>
            </a:rPr>
            <a:t>The DCO will request for the representative to be present at the bathroom area and watch him as an eye-witness of the sample provision.</a:t>
          </a:r>
          <a:endParaRPr lang="en-US" dirty="0">
            <a:latin typeface="Arial" panose="020B0604020202020204" pitchFamily="34" charset="0"/>
            <a:cs typeface="Arial" panose="020B0604020202020204" pitchFamily="34" charset="0"/>
          </a:endParaRPr>
        </a:p>
      </dgm:t>
    </dgm:pt>
    <dgm:pt modelId="{83F624B6-0C38-49D5-9606-66FE35B48FDE}" type="parTrans" cxnId="{68648AAE-28E9-4157-ABE2-D2D4CAF176E5}">
      <dgm:prSet/>
      <dgm:spPr/>
      <dgm:t>
        <a:bodyPr/>
        <a:lstStyle/>
        <a:p>
          <a:endParaRPr lang="en-US"/>
        </a:p>
      </dgm:t>
    </dgm:pt>
    <dgm:pt modelId="{4684C2BE-44BF-4EA8-A513-A13A00536320}" type="sibTrans" cxnId="{68648AAE-28E9-4157-ABE2-D2D4CAF176E5}">
      <dgm:prSet/>
      <dgm:spPr/>
      <dgm:t>
        <a:bodyPr/>
        <a:lstStyle/>
        <a:p>
          <a:endParaRPr lang="en-US"/>
        </a:p>
      </dgm:t>
    </dgm:pt>
    <dgm:pt modelId="{A770B62F-03C4-4620-9DC1-55DC99DC2FB8}" type="pres">
      <dgm:prSet presAssocID="{2DFFC150-7C43-43A3-9AB1-75096452FCC0}" presName="vert0" presStyleCnt="0">
        <dgm:presLayoutVars>
          <dgm:dir/>
          <dgm:animOne val="branch"/>
          <dgm:animLvl val="lvl"/>
        </dgm:presLayoutVars>
      </dgm:prSet>
      <dgm:spPr/>
    </dgm:pt>
    <dgm:pt modelId="{54535990-72EA-4552-86BA-49275344D29E}" type="pres">
      <dgm:prSet presAssocID="{1B15291A-C7F4-43CB-9462-8329B9F9BA30}" presName="thickLine" presStyleLbl="alignNode1" presStyleIdx="0" presStyleCnt="4"/>
      <dgm:spPr/>
    </dgm:pt>
    <dgm:pt modelId="{CCDE6AC0-DDB3-4531-8318-22C5A362A807}" type="pres">
      <dgm:prSet presAssocID="{1B15291A-C7F4-43CB-9462-8329B9F9BA30}" presName="horz1" presStyleCnt="0"/>
      <dgm:spPr/>
    </dgm:pt>
    <dgm:pt modelId="{0A7D8825-B352-42DA-9827-FA859E01929D}" type="pres">
      <dgm:prSet presAssocID="{1B15291A-C7F4-43CB-9462-8329B9F9BA30}" presName="tx1" presStyleLbl="revTx" presStyleIdx="0" presStyleCnt="4"/>
      <dgm:spPr/>
    </dgm:pt>
    <dgm:pt modelId="{E802A8F1-0B42-4F2B-BCFE-7427A93532A7}" type="pres">
      <dgm:prSet presAssocID="{1B15291A-C7F4-43CB-9462-8329B9F9BA30}" presName="vert1" presStyleCnt="0"/>
      <dgm:spPr/>
    </dgm:pt>
    <dgm:pt modelId="{D8686090-0379-4FF3-A203-DF575526A8D8}" type="pres">
      <dgm:prSet presAssocID="{6B91DEB8-2453-4390-B17D-58B450C4E1CA}" presName="thickLine" presStyleLbl="alignNode1" presStyleIdx="1" presStyleCnt="4"/>
      <dgm:spPr/>
    </dgm:pt>
    <dgm:pt modelId="{27C41E8A-B119-4F07-BAB7-303CCAE306FB}" type="pres">
      <dgm:prSet presAssocID="{6B91DEB8-2453-4390-B17D-58B450C4E1CA}" presName="horz1" presStyleCnt="0"/>
      <dgm:spPr/>
    </dgm:pt>
    <dgm:pt modelId="{888451D9-BB33-46E8-B8EB-25142C718D99}" type="pres">
      <dgm:prSet presAssocID="{6B91DEB8-2453-4390-B17D-58B450C4E1CA}" presName="tx1" presStyleLbl="revTx" presStyleIdx="1" presStyleCnt="4"/>
      <dgm:spPr/>
    </dgm:pt>
    <dgm:pt modelId="{F6379A7B-C3F7-4662-8595-E2B96A70FB15}" type="pres">
      <dgm:prSet presAssocID="{6B91DEB8-2453-4390-B17D-58B450C4E1CA}" presName="vert1" presStyleCnt="0"/>
      <dgm:spPr/>
    </dgm:pt>
    <dgm:pt modelId="{54B44AB3-4D52-4433-A4F7-403F7F6F1486}" type="pres">
      <dgm:prSet presAssocID="{78D0AE20-7817-4681-BF07-2F9D208920F9}" presName="thickLine" presStyleLbl="alignNode1" presStyleIdx="2" presStyleCnt="4"/>
      <dgm:spPr/>
    </dgm:pt>
    <dgm:pt modelId="{C17FD0FD-633B-49F0-A7C7-60DE3F21A480}" type="pres">
      <dgm:prSet presAssocID="{78D0AE20-7817-4681-BF07-2F9D208920F9}" presName="horz1" presStyleCnt="0"/>
      <dgm:spPr/>
    </dgm:pt>
    <dgm:pt modelId="{3530469C-C1B9-498F-934B-F74B0AE5766B}" type="pres">
      <dgm:prSet presAssocID="{78D0AE20-7817-4681-BF07-2F9D208920F9}" presName="tx1" presStyleLbl="revTx" presStyleIdx="2" presStyleCnt="4"/>
      <dgm:spPr/>
    </dgm:pt>
    <dgm:pt modelId="{C73D2C95-99EE-44DD-9C9F-3F6186C560C6}" type="pres">
      <dgm:prSet presAssocID="{78D0AE20-7817-4681-BF07-2F9D208920F9}" presName="vert1" presStyleCnt="0"/>
      <dgm:spPr/>
    </dgm:pt>
    <dgm:pt modelId="{129F9532-5BE0-4BA1-9EAC-AFEE5CBA9624}" type="pres">
      <dgm:prSet presAssocID="{72EAE467-EE88-489C-92A9-95A6CC61AA53}" presName="thickLine" presStyleLbl="alignNode1" presStyleIdx="3" presStyleCnt="4"/>
      <dgm:spPr/>
    </dgm:pt>
    <dgm:pt modelId="{211F323A-6B14-41FD-85DE-B8EF8DCC7E8A}" type="pres">
      <dgm:prSet presAssocID="{72EAE467-EE88-489C-92A9-95A6CC61AA53}" presName="horz1" presStyleCnt="0"/>
      <dgm:spPr/>
    </dgm:pt>
    <dgm:pt modelId="{3B6138B9-40D0-4DC1-B3DA-882BBFB39BB3}" type="pres">
      <dgm:prSet presAssocID="{72EAE467-EE88-489C-92A9-95A6CC61AA53}" presName="tx1" presStyleLbl="revTx" presStyleIdx="3" presStyleCnt="4"/>
      <dgm:spPr/>
    </dgm:pt>
    <dgm:pt modelId="{AA036060-047E-4EA8-B77E-B699F04E59F9}" type="pres">
      <dgm:prSet presAssocID="{72EAE467-EE88-489C-92A9-95A6CC61AA53}" presName="vert1" presStyleCnt="0"/>
      <dgm:spPr/>
    </dgm:pt>
  </dgm:ptLst>
  <dgm:cxnLst>
    <dgm:cxn modelId="{C0D5C80F-4C7A-4B53-8708-9CB6EA12BE7E}" srcId="{2DFFC150-7C43-43A3-9AB1-75096452FCC0}" destId="{6B91DEB8-2453-4390-B17D-58B450C4E1CA}" srcOrd="1" destOrd="0" parTransId="{B8D62B79-D739-4BF2-B5D9-7C2AA5CDB0B7}" sibTransId="{D3983F14-6CDF-4DB6-B778-458CCA068CD4}"/>
    <dgm:cxn modelId="{CF3E9820-5106-4A60-AE94-BAB77CF96EB4}" type="presOf" srcId="{72EAE467-EE88-489C-92A9-95A6CC61AA53}" destId="{3B6138B9-40D0-4DC1-B3DA-882BBFB39BB3}" srcOrd="0" destOrd="0" presId="urn:microsoft.com/office/officeart/2008/layout/LinedList"/>
    <dgm:cxn modelId="{83E72827-0C09-4611-8D05-5B8EBCCC82C4}" srcId="{2DFFC150-7C43-43A3-9AB1-75096452FCC0}" destId="{78D0AE20-7817-4681-BF07-2F9D208920F9}" srcOrd="2" destOrd="0" parTransId="{42DDC8E1-47FF-4397-B59D-35D48BF1FC13}" sibTransId="{E9DBF244-38D6-46B3-8756-475EAB63EBEA}"/>
    <dgm:cxn modelId="{F72FBC40-4393-4179-9D59-A387C7463B4F}" type="presOf" srcId="{2DFFC150-7C43-43A3-9AB1-75096452FCC0}" destId="{A770B62F-03C4-4620-9DC1-55DC99DC2FB8}" srcOrd="0" destOrd="0" presId="urn:microsoft.com/office/officeart/2008/layout/LinedList"/>
    <dgm:cxn modelId="{C3EB5F45-7DC1-4474-BD4B-15301951C1B7}" type="presOf" srcId="{6B91DEB8-2453-4390-B17D-58B450C4E1CA}" destId="{888451D9-BB33-46E8-B8EB-25142C718D99}" srcOrd="0" destOrd="0" presId="urn:microsoft.com/office/officeart/2008/layout/LinedList"/>
    <dgm:cxn modelId="{EA6ABE66-E45E-449D-8ACC-47F1092BA6F3}" type="presOf" srcId="{1B15291A-C7F4-43CB-9462-8329B9F9BA30}" destId="{0A7D8825-B352-42DA-9827-FA859E01929D}" srcOrd="0" destOrd="0" presId="urn:microsoft.com/office/officeart/2008/layout/LinedList"/>
    <dgm:cxn modelId="{68648AAE-28E9-4157-ABE2-D2D4CAF176E5}" srcId="{2DFFC150-7C43-43A3-9AB1-75096452FCC0}" destId="{72EAE467-EE88-489C-92A9-95A6CC61AA53}" srcOrd="3" destOrd="0" parTransId="{83F624B6-0C38-49D5-9606-66FE35B48FDE}" sibTransId="{4684C2BE-44BF-4EA8-A513-A13A00536320}"/>
    <dgm:cxn modelId="{3A014DD7-CE1D-4141-AE0B-C9A7924BBB3C}" type="presOf" srcId="{78D0AE20-7817-4681-BF07-2F9D208920F9}" destId="{3530469C-C1B9-498F-934B-F74B0AE5766B}" srcOrd="0" destOrd="0" presId="urn:microsoft.com/office/officeart/2008/layout/LinedList"/>
    <dgm:cxn modelId="{772381EC-DC74-4C01-8282-E2835A23330F}" srcId="{2DFFC150-7C43-43A3-9AB1-75096452FCC0}" destId="{1B15291A-C7F4-43CB-9462-8329B9F9BA30}" srcOrd="0" destOrd="0" parTransId="{FC39162A-4F13-4BB2-A521-A2731FBA0E7F}" sibTransId="{6FB82F60-D8F7-4BCB-AD9F-B547830D6871}"/>
    <dgm:cxn modelId="{DCA6B7BD-66A1-4E51-997D-586850CEFB9E}" type="presParOf" srcId="{A770B62F-03C4-4620-9DC1-55DC99DC2FB8}" destId="{54535990-72EA-4552-86BA-49275344D29E}" srcOrd="0" destOrd="0" presId="urn:microsoft.com/office/officeart/2008/layout/LinedList"/>
    <dgm:cxn modelId="{ADB0EC90-ED57-464C-A09F-F1AF80B0AB1F}" type="presParOf" srcId="{A770B62F-03C4-4620-9DC1-55DC99DC2FB8}" destId="{CCDE6AC0-DDB3-4531-8318-22C5A362A807}" srcOrd="1" destOrd="0" presId="urn:microsoft.com/office/officeart/2008/layout/LinedList"/>
    <dgm:cxn modelId="{93DA8AE4-D4A1-4F86-8504-0134A03EB740}" type="presParOf" srcId="{CCDE6AC0-DDB3-4531-8318-22C5A362A807}" destId="{0A7D8825-B352-42DA-9827-FA859E01929D}" srcOrd="0" destOrd="0" presId="urn:microsoft.com/office/officeart/2008/layout/LinedList"/>
    <dgm:cxn modelId="{EC4678A0-C2B1-4AF0-845C-CC2336BF1551}" type="presParOf" srcId="{CCDE6AC0-DDB3-4531-8318-22C5A362A807}" destId="{E802A8F1-0B42-4F2B-BCFE-7427A93532A7}" srcOrd="1" destOrd="0" presId="urn:microsoft.com/office/officeart/2008/layout/LinedList"/>
    <dgm:cxn modelId="{9239A304-6AB7-4147-8882-18042153EBCA}" type="presParOf" srcId="{A770B62F-03C4-4620-9DC1-55DC99DC2FB8}" destId="{D8686090-0379-4FF3-A203-DF575526A8D8}" srcOrd="2" destOrd="0" presId="urn:microsoft.com/office/officeart/2008/layout/LinedList"/>
    <dgm:cxn modelId="{1676D3FE-E05D-4D8F-BF8A-03F7B04ED41B}" type="presParOf" srcId="{A770B62F-03C4-4620-9DC1-55DC99DC2FB8}" destId="{27C41E8A-B119-4F07-BAB7-303CCAE306FB}" srcOrd="3" destOrd="0" presId="urn:microsoft.com/office/officeart/2008/layout/LinedList"/>
    <dgm:cxn modelId="{D92D63DB-22FC-49A2-9F0E-6DEC00EFEDA3}" type="presParOf" srcId="{27C41E8A-B119-4F07-BAB7-303CCAE306FB}" destId="{888451D9-BB33-46E8-B8EB-25142C718D99}" srcOrd="0" destOrd="0" presId="urn:microsoft.com/office/officeart/2008/layout/LinedList"/>
    <dgm:cxn modelId="{A1BEEA37-4E9D-4195-9E26-803632E13901}" type="presParOf" srcId="{27C41E8A-B119-4F07-BAB7-303CCAE306FB}" destId="{F6379A7B-C3F7-4662-8595-E2B96A70FB15}" srcOrd="1" destOrd="0" presId="urn:microsoft.com/office/officeart/2008/layout/LinedList"/>
    <dgm:cxn modelId="{C0CEB67A-F7FD-4A9B-881A-3ECBB946C1E2}" type="presParOf" srcId="{A770B62F-03C4-4620-9DC1-55DC99DC2FB8}" destId="{54B44AB3-4D52-4433-A4F7-403F7F6F1486}" srcOrd="4" destOrd="0" presId="urn:microsoft.com/office/officeart/2008/layout/LinedList"/>
    <dgm:cxn modelId="{7F474D2C-00DB-4734-B349-1252C9373F43}" type="presParOf" srcId="{A770B62F-03C4-4620-9DC1-55DC99DC2FB8}" destId="{C17FD0FD-633B-49F0-A7C7-60DE3F21A480}" srcOrd="5" destOrd="0" presId="urn:microsoft.com/office/officeart/2008/layout/LinedList"/>
    <dgm:cxn modelId="{9A42A0D0-1248-45B3-9028-9A24ACE3F040}" type="presParOf" srcId="{C17FD0FD-633B-49F0-A7C7-60DE3F21A480}" destId="{3530469C-C1B9-498F-934B-F74B0AE5766B}" srcOrd="0" destOrd="0" presId="urn:microsoft.com/office/officeart/2008/layout/LinedList"/>
    <dgm:cxn modelId="{45A9E523-5295-4F13-B962-731DCAD2D001}" type="presParOf" srcId="{C17FD0FD-633B-49F0-A7C7-60DE3F21A480}" destId="{C73D2C95-99EE-44DD-9C9F-3F6186C560C6}" srcOrd="1" destOrd="0" presId="urn:microsoft.com/office/officeart/2008/layout/LinedList"/>
    <dgm:cxn modelId="{9B472474-8158-4B2B-A9AC-5AC5B2FB3CDE}" type="presParOf" srcId="{A770B62F-03C4-4620-9DC1-55DC99DC2FB8}" destId="{129F9532-5BE0-4BA1-9EAC-AFEE5CBA9624}" srcOrd="6" destOrd="0" presId="urn:microsoft.com/office/officeart/2008/layout/LinedList"/>
    <dgm:cxn modelId="{9B6D64E7-4091-4C79-856A-4D714E53F002}" type="presParOf" srcId="{A770B62F-03C4-4620-9DC1-55DC99DC2FB8}" destId="{211F323A-6B14-41FD-85DE-B8EF8DCC7E8A}" srcOrd="7" destOrd="0" presId="urn:microsoft.com/office/officeart/2008/layout/LinedList"/>
    <dgm:cxn modelId="{AC99BE58-08D6-4097-B614-17E58D614110}" type="presParOf" srcId="{211F323A-6B14-41FD-85DE-B8EF8DCC7E8A}" destId="{3B6138B9-40D0-4DC1-B3DA-882BBFB39BB3}" srcOrd="0" destOrd="0" presId="urn:microsoft.com/office/officeart/2008/layout/LinedList"/>
    <dgm:cxn modelId="{5FDE9A63-1D0C-45A2-9D06-E625454A47E4}" type="presParOf" srcId="{211F323A-6B14-41FD-85DE-B8EF8DCC7E8A}" destId="{AA036060-047E-4EA8-B77E-B699F04E59F9}"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7A5BF7-696F-436E-B206-D07AB76FCAF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B0672EF-5EE9-4C4E-AE11-5759B8528378}">
      <dgm:prSet custT="1"/>
      <dgm:spPr/>
      <dgm:t>
        <a:bodyPr/>
        <a:lstStyle/>
        <a:p>
          <a:pPr algn="just"/>
          <a:r>
            <a:rPr lang="en-US" sz="1800" dirty="0">
              <a:latin typeface="Arial" panose="020B0604020202020204" pitchFamily="34" charset="0"/>
              <a:cs typeface="Arial" panose="020B0604020202020204" pitchFamily="34" charset="0"/>
            </a:rPr>
            <a:t>Equal opportunities</a:t>
          </a:r>
          <a:r>
            <a:rPr lang="el-GR"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Highest level performance during trainings and games, whilst ensuring the absence of athletes using prohibited substances and methods</a:t>
          </a:r>
          <a:r>
            <a:rPr lang="el-GR"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667373C9-5A8C-4A4C-B500-39D36A8B8772}" type="parTrans" cxnId="{6C06D93D-F92F-486C-B8D0-644E1C8239F1}">
      <dgm:prSet/>
      <dgm:spPr/>
      <dgm:t>
        <a:bodyPr/>
        <a:lstStyle/>
        <a:p>
          <a:endParaRPr lang="en-US">
            <a:latin typeface="Arial" panose="020B0604020202020204" pitchFamily="34" charset="0"/>
            <a:cs typeface="Arial" panose="020B0604020202020204" pitchFamily="34" charset="0"/>
          </a:endParaRPr>
        </a:p>
      </dgm:t>
    </dgm:pt>
    <dgm:pt modelId="{AAE73929-FB09-4B92-BCFC-9837EE867302}" type="sibTrans" cxnId="{6C06D93D-F92F-486C-B8D0-644E1C8239F1}">
      <dgm:prSet/>
      <dgm:spPr/>
      <dgm:t>
        <a:bodyPr/>
        <a:lstStyle/>
        <a:p>
          <a:endParaRPr lang="en-US">
            <a:latin typeface="Arial" panose="020B0604020202020204" pitchFamily="34" charset="0"/>
            <a:cs typeface="Arial" panose="020B0604020202020204" pitchFamily="34" charset="0"/>
          </a:endParaRPr>
        </a:p>
      </dgm:t>
    </dgm:pt>
    <dgm:pt modelId="{4FD0784F-EA39-468F-86C4-32B0AF132A73}">
      <dgm:prSet custT="1"/>
      <dgm:spPr/>
      <dgm:t>
        <a:bodyPr/>
        <a:lstStyle/>
        <a:p>
          <a:pPr algn="just"/>
          <a:r>
            <a:rPr lang="en-US" sz="1800" dirty="0">
              <a:latin typeface="Arial" panose="020B0604020202020204" pitchFamily="34" charset="0"/>
              <a:cs typeface="Arial" panose="020B0604020202020204" pitchFamily="34" charset="0"/>
            </a:rPr>
            <a:t>Fair testing programs</a:t>
          </a:r>
          <a:r>
            <a:rPr lang="el-GR"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All athletes from all countries are getting doping controlled based on the designated procedures by the code and the International Standards.</a:t>
          </a:r>
        </a:p>
      </dgm:t>
    </dgm:pt>
    <dgm:pt modelId="{3340417C-FEDD-4822-8735-7B87F85CFAC8}" type="parTrans" cxnId="{742AF8D8-78F1-4BC5-9D7D-51663A8E0C2C}">
      <dgm:prSet/>
      <dgm:spPr/>
      <dgm:t>
        <a:bodyPr/>
        <a:lstStyle/>
        <a:p>
          <a:endParaRPr lang="en-US">
            <a:latin typeface="Arial" panose="020B0604020202020204" pitchFamily="34" charset="0"/>
            <a:cs typeface="Arial" panose="020B0604020202020204" pitchFamily="34" charset="0"/>
          </a:endParaRPr>
        </a:p>
      </dgm:t>
    </dgm:pt>
    <dgm:pt modelId="{B4E2DA95-E0B3-4385-A887-2AF689798C81}" type="sibTrans" cxnId="{742AF8D8-78F1-4BC5-9D7D-51663A8E0C2C}">
      <dgm:prSet/>
      <dgm:spPr/>
      <dgm:t>
        <a:bodyPr/>
        <a:lstStyle/>
        <a:p>
          <a:endParaRPr lang="en-US">
            <a:latin typeface="Arial" panose="020B0604020202020204" pitchFamily="34" charset="0"/>
            <a:cs typeface="Arial" panose="020B0604020202020204" pitchFamily="34" charset="0"/>
          </a:endParaRPr>
        </a:p>
      </dgm:t>
    </dgm:pt>
    <dgm:pt modelId="{1D2518F1-396D-4587-94EB-C1C61253A70D}">
      <dgm:prSet custT="1"/>
      <dgm:spPr/>
      <dgm:t>
        <a:bodyPr/>
        <a:lstStyle/>
        <a:p>
          <a:pPr algn="just"/>
          <a:r>
            <a:rPr lang="en-US" sz="1800" dirty="0">
              <a:latin typeface="Arial" panose="020B0604020202020204" pitchFamily="34" charset="0"/>
              <a:cs typeface="Arial" panose="020B0604020202020204" pitchFamily="34" charset="0"/>
            </a:rPr>
            <a:t>Medical attention and health protection</a:t>
          </a:r>
          <a:r>
            <a:rPr lang="el-GR"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Right of freedom regarding any kind of pressure associated with health hazards (physical, psychological) pertinent to doping. Right to get  a TUE (if they</a:t>
          </a:r>
          <a:r>
            <a:rPr lang="el-G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fulfill the requirements)</a:t>
          </a:r>
          <a:r>
            <a:rPr lang="el-GR"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dgm:t>
    </dgm:pt>
    <dgm:pt modelId="{9AF58F32-38A9-4734-9DC5-DABD142C7717}" type="parTrans" cxnId="{E54F7AE6-6DFB-4721-8FB8-54971214A4FC}">
      <dgm:prSet/>
      <dgm:spPr/>
      <dgm:t>
        <a:bodyPr/>
        <a:lstStyle/>
        <a:p>
          <a:endParaRPr lang="en-US">
            <a:latin typeface="Arial" panose="020B0604020202020204" pitchFamily="34" charset="0"/>
            <a:cs typeface="Arial" panose="020B0604020202020204" pitchFamily="34" charset="0"/>
          </a:endParaRPr>
        </a:p>
      </dgm:t>
    </dgm:pt>
    <dgm:pt modelId="{49050B6F-F1B2-474D-BD81-0C90CC6AD4DA}" type="sibTrans" cxnId="{E54F7AE6-6DFB-4721-8FB8-54971214A4FC}">
      <dgm:prSet/>
      <dgm:spPr/>
      <dgm:t>
        <a:bodyPr/>
        <a:lstStyle/>
        <a:p>
          <a:endParaRPr lang="en-US">
            <a:latin typeface="Arial" panose="020B0604020202020204" pitchFamily="34" charset="0"/>
            <a:cs typeface="Arial" panose="020B0604020202020204" pitchFamily="34" charset="0"/>
          </a:endParaRPr>
        </a:p>
      </dgm:t>
    </dgm:pt>
    <dgm:pt modelId="{0823CCA3-466E-4C1A-94FC-86E1C9216EB7}" type="pres">
      <dgm:prSet presAssocID="{607A5BF7-696F-436E-B206-D07AB76FCAFE}" presName="linear" presStyleCnt="0">
        <dgm:presLayoutVars>
          <dgm:animLvl val="lvl"/>
          <dgm:resizeHandles val="exact"/>
        </dgm:presLayoutVars>
      </dgm:prSet>
      <dgm:spPr/>
    </dgm:pt>
    <dgm:pt modelId="{9692E11E-7653-43AB-B1CB-F19F2DAE8FA9}" type="pres">
      <dgm:prSet presAssocID="{3B0672EF-5EE9-4C4E-AE11-5759B8528378}" presName="parentText" presStyleLbl="node1" presStyleIdx="0" presStyleCnt="3">
        <dgm:presLayoutVars>
          <dgm:chMax val="0"/>
          <dgm:bulletEnabled val="1"/>
        </dgm:presLayoutVars>
      </dgm:prSet>
      <dgm:spPr/>
    </dgm:pt>
    <dgm:pt modelId="{6AF5D1B8-FB63-4BDA-ADB2-988C411DE0C4}" type="pres">
      <dgm:prSet presAssocID="{AAE73929-FB09-4B92-BCFC-9837EE867302}" presName="spacer" presStyleCnt="0"/>
      <dgm:spPr/>
    </dgm:pt>
    <dgm:pt modelId="{F9CE6063-0537-4ABB-9296-774B8E03768B}" type="pres">
      <dgm:prSet presAssocID="{4FD0784F-EA39-468F-86C4-32B0AF132A73}" presName="parentText" presStyleLbl="node1" presStyleIdx="1" presStyleCnt="3">
        <dgm:presLayoutVars>
          <dgm:chMax val="0"/>
          <dgm:bulletEnabled val="1"/>
        </dgm:presLayoutVars>
      </dgm:prSet>
      <dgm:spPr/>
    </dgm:pt>
    <dgm:pt modelId="{9E92B0B9-3208-4FDA-BC6B-421B7810EA56}" type="pres">
      <dgm:prSet presAssocID="{B4E2DA95-E0B3-4385-A887-2AF689798C81}" presName="spacer" presStyleCnt="0"/>
      <dgm:spPr/>
    </dgm:pt>
    <dgm:pt modelId="{1AA664C6-748B-4D26-ABCA-691A8DA1D86D}" type="pres">
      <dgm:prSet presAssocID="{1D2518F1-396D-4587-94EB-C1C61253A70D}" presName="parentText" presStyleLbl="node1" presStyleIdx="2" presStyleCnt="3">
        <dgm:presLayoutVars>
          <dgm:chMax val="0"/>
          <dgm:bulletEnabled val="1"/>
        </dgm:presLayoutVars>
      </dgm:prSet>
      <dgm:spPr/>
    </dgm:pt>
  </dgm:ptLst>
  <dgm:cxnLst>
    <dgm:cxn modelId="{21D96528-0EB0-4EB4-8FD8-41D636D0F7A3}" type="presOf" srcId="{607A5BF7-696F-436E-B206-D07AB76FCAFE}" destId="{0823CCA3-466E-4C1A-94FC-86E1C9216EB7}" srcOrd="0" destOrd="0" presId="urn:microsoft.com/office/officeart/2005/8/layout/vList2"/>
    <dgm:cxn modelId="{6C06D93D-F92F-486C-B8D0-644E1C8239F1}" srcId="{607A5BF7-696F-436E-B206-D07AB76FCAFE}" destId="{3B0672EF-5EE9-4C4E-AE11-5759B8528378}" srcOrd="0" destOrd="0" parTransId="{667373C9-5A8C-4A4C-B500-39D36A8B8772}" sibTransId="{AAE73929-FB09-4B92-BCFC-9837EE867302}"/>
    <dgm:cxn modelId="{BA066980-BAFD-4B72-8E02-2EA57B6C401D}" type="presOf" srcId="{1D2518F1-396D-4587-94EB-C1C61253A70D}" destId="{1AA664C6-748B-4D26-ABCA-691A8DA1D86D}" srcOrd="0" destOrd="0" presId="urn:microsoft.com/office/officeart/2005/8/layout/vList2"/>
    <dgm:cxn modelId="{742AF8D8-78F1-4BC5-9D7D-51663A8E0C2C}" srcId="{607A5BF7-696F-436E-B206-D07AB76FCAFE}" destId="{4FD0784F-EA39-468F-86C4-32B0AF132A73}" srcOrd="1" destOrd="0" parTransId="{3340417C-FEDD-4822-8735-7B87F85CFAC8}" sibTransId="{B4E2DA95-E0B3-4385-A887-2AF689798C81}"/>
    <dgm:cxn modelId="{E54F7AE6-6DFB-4721-8FB8-54971214A4FC}" srcId="{607A5BF7-696F-436E-B206-D07AB76FCAFE}" destId="{1D2518F1-396D-4587-94EB-C1C61253A70D}" srcOrd="2" destOrd="0" parTransId="{9AF58F32-38A9-4734-9DC5-DABD142C7717}" sibTransId="{49050B6F-F1B2-474D-BD81-0C90CC6AD4DA}"/>
    <dgm:cxn modelId="{321112E8-3A93-4DB8-A865-93C1FC0E7DBA}" type="presOf" srcId="{3B0672EF-5EE9-4C4E-AE11-5759B8528378}" destId="{9692E11E-7653-43AB-B1CB-F19F2DAE8FA9}" srcOrd="0" destOrd="0" presId="urn:microsoft.com/office/officeart/2005/8/layout/vList2"/>
    <dgm:cxn modelId="{068EB3F7-3C6A-4D43-957A-F696D558B714}" type="presOf" srcId="{4FD0784F-EA39-468F-86C4-32B0AF132A73}" destId="{F9CE6063-0537-4ABB-9296-774B8E03768B}" srcOrd="0" destOrd="0" presId="urn:microsoft.com/office/officeart/2005/8/layout/vList2"/>
    <dgm:cxn modelId="{7871DA76-8798-45A0-A287-47E1B697010C}" type="presParOf" srcId="{0823CCA3-466E-4C1A-94FC-86E1C9216EB7}" destId="{9692E11E-7653-43AB-B1CB-F19F2DAE8FA9}" srcOrd="0" destOrd="0" presId="urn:microsoft.com/office/officeart/2005/8/layout/vList2"/>
    <dgm:cxn modelId="{974F0C8C-C84C-43AF-B687-2F81454987D7}" type="presParOf" srcId="{0823CCA3-466E-4C1A-94FC-86E1C9216EB7}" destId="{6AF5D1B8-FB63-4BDA-ADB2-988C411DE0C4}" srcOrd="1" destOrd="0" presId="urn:microsoft.com/office/officeart/2005/8/layout/vList2"/>
    <dgm:cxn modelId="{52CC8DB6-E6D1-4394-B8B9-220FDFEC1DED}" type="presParOf" srcId="{0823CCA3-466E-4C1A-94FC-86E1C9216EB7}" destId="{F9CE6063-0537-4ABB-9296-774B8E03768B}" srcOrd="2" destOrd="0" presId="urn:microsoft.com/office/officeart/2005/8/layout/vList2"/>
    <dgm:cxn modelId="{A82B5EA4-4794-41B1-B496-2C02E28B39D5}" type="presParOf" srcId="{0823CCA3-466E-4C1A-94FC-86E1C9216EB7}" destId="{9E92B0B9-3208-4FDA-BC6B-421B7810EA56}" srcOrd="3" destOrd="0" presId="urn:microsoft.com/office/officeart/2005/8/layout/vList2"/>
    <dgm:cxn modelId="{9B5E564D-402C-434A-B779-37D200012245}" type="presParOf" srcId="{0823CCA3-466E-4C1A-94FC-86E1C9216EB7}" destId="{1AA664C6-748B-4D26-ABCA-691A8DA1D86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B4ABA87-79B6-4114-A23F-0A8DB50FE76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C23FFA5-C0C7-44C5-A194-4AA05CEF1768}">
      <dgm:prSet custT="1"/>
      <dgm:spPr/>
      <dgm:t>
        <a:bodyPr/>
        <a:lstStyle/>
        <a:p>
          <a:r>
            <a:rPr lang="en-US" sz="2000" b="0" i="0" u="sng" baseline="0" dirty="0">
              <a:latin typeface="Arial" panose="020B0604020202020204" pitchFamily="34" charset="0"/>
              <a:cs typeface="Arial" panose="020B0604020202020204" pitchFamily="34" charset="0"/>
            </a:rPr>
            <a:t>Notification and Identification</a:t>
          </a:r>
          <a:endParaRPr lang="en-US" sz="2000" dirty="0">
            <a:latin typeface="Arial" panose="020B0604020202020204" pitchFamily="34" charset="0"/>
            <a:cs typeface="Arial" panose="020B0604020202020204" pitchFamily="34" charset="0"/>
          </a:endParaRPr>
        </a:p>
      </dgm:t>
    </dgm:pt>
    <dgm:pt modelId="{7B8AE83A-DA23-46D5-8E61-20D2F700EE29}" type="parTrans" cxnId="{8C0B3A7E-61C8-439E-B1B7-4C3E7A0216F6}">
      <dgm:prSet/>
      <dgm:spPr/>
      <dgm:t>
        <a:bodyPr/>
        <a:lstStyle/>
        <a:p>
          <a:endParaRPr lang="en-US"/>
        </a:p>
      </dgm:t>
    </dgm:pt>
    <dgm:pt modelId="{FEA1D4D6-FD64-40BC-B502-57BE18201567}" type="sibTrans" cxnId="{8C0B3A7E-61C8-439E-B1B7-4C3E7A0216F6}">
      <dgm:prSet/>
      <dgm:spPr/>
      <dgm:t>
        <a:bodyPr/>
        <a:lstStyle/>
        <a:p>
          <a:endParaRPr lang="en-US"/>
        </a:p>
      </dgm:t>
    </dgm:pt>
    <dgm:pt modelId="{86191CA6-150E-4FAC-BDC5-A5A3624AFE44}">
      <dgm:prSet custT="1"/>
      <dgm:spPr/>
      <dgm:t>
        <a:bodyPr/>
        <a:lstStyle/>
        <a:p>
          <a:r>
            <a:rPr lang="en-US" sz="1800" b="0" i="0" baseline="0" dirty="0">
              <a:latin typeface="Arial" panose="020B0604020202020204" pitchFamily="34" charset="0"/>
              <a:cs typeface="Arial" panose="020B0604020202020204" pitchFamily="34" charset="0"/>
            </a:rPr>
            <a:t>Same as in urine sample procedure</a:t>
          </a:r>
          <a:endParaRPr lang="en-US" sz="1800" dirty="0">
            <a:latin typeface="Arial" panose="020B0604020202020204" pitchFamily="34" charset="0"/>
            <a:cs typeface="Arial" panose="020B0604020202020204" pitchFamily="34" charset="0"/>
          </a:endParaRPr>
        </a:p>
      </dgm:t>
    </dgm:pt>
    <dgm:pt modelId="{12E11B38-C075-4161-96A2-6A1E9A5975E8}" type="parTrans" cxnId="{2392BE4A-F32F-4BB1-8B60-24F4CD3919B0}">
      <dgm:prSet/>
      <dgm:spPr/>
      <dgm:t>
        <a:bodyPr/>
        <a:lstStyle/>
        <a:p>
          <a:endParaRPr lang="en-US"/>
        </a:p>
      </dgm:t>
    </dgm:pt>
    <dgm:pt modelId="{443A4551-8F57-4EFE-B0D4-1684DF85629A}" type="sibTrans" cxnId="{2392BE4A-F32F-4BB1-8B60-24F4CD3919B0}">
      <dgm:prSet/>
      <dgm:spPr/>
      <dgm:t>
        <a:bodyPr/>
        <a:lstStyle/>
        <a:p>
          <a:endParaRPr lang="en-US"/>
        </a:p>
      </dgm:t>
    </dgm:pt>
    <dgm:pt modelId="{F62648FB-C5DB-4B4B-BE5D-1875A587A56B}">
      <dgm:prSet/>
      <dgm:spPr/>
      <dgm:t>
        <a:bodyPr/>
        <a:lstStyle/>
        <a:p>
          <a:pPr>
            <a:lnSpc>
              <a:spcPct val="100000"/>
            </a:lnSpc>
          </a:pPr>
          <a:r>
            <a:rPr lang="en-US" b="0" i="0" u="sng" baseline="0" dirty="0">
              <a:latin typeface="Arial" panose="020B0604020202020204" pitchFamily="34" charset="0"/>
              <a:cs typeface="Arial" panose="020B0604020202020204" pitchFamily="34" charset="0"/>
            </a:rPr>
            <a:t>Selection of sample kit</a:t>
          </a:r>
          <a:r>
            <a:rPr lang="en-US" b="0" i="0"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09FFFF44-53A4-4C18-8AE2-64F23B3DC0C9}" type="parTrans" cxnId="{695456EA-5617-467C-91DD-B9F79D874986}">
      <dgm:prSet/>
      <dgm:spPr/>
      <dgm:t>
        <a:bodyPr/>
        <a:lstStyle/>
        <a:p>
          <a:endParaRPr lang="en-US"/>
        </a:p>
      </dgm:t>
    </dgm:pt>
    <dgm:pt modelId="{C9FEA578-3CAC-40F0-93BD-D5ADE0C71C3B}" type="sibTrans" cxnId="{695456EA-5617-467C-91DD-B9F79D874986}">
      <dgm:prSet/>
      <dgm:spPr/>
      <dgm:t>
        <a:bodyPr/>
        <a:lstStyle/>
        <a:p>
          <a:endParaRPr lang="en-US"/>
        </a:p>
      </dgm:t>
    </dgm:pt>
    <dgm:pt modelId="{8AB75CB0-04B1-40B8-B6F2-A1FE65A5E3E7}">
      <dgm:prSet/>
      <dgm:spPr/>
      <dgm:t>
        <a:bodyPr/>
        <a:lstStyle/>
        <a:p>
          <a:r>
            <a:rPr lang="en-US" b="0" i="0" baseline="0" dirty="0">
              <a:latin typeface="Arial" panose="020B0604020202020204" pitchFamily="34" charset="0"/>
              <a:cs typeface="Arial" panose="020B0604020202020204" pitchFamily="34" charset="0"/>
            </a:rPr>
            <a:t>Same as in urine procedure </a:t>
          </a:r>
          <a:endParaRPr lang="en-US" dirty="0">
            <a:latin typeface="Arial" panose="020B0604020202020204" pitchFamily="34" charset="0"/>
            <a:cs typeface="Arial" panose="020B0604020202020204" pitchFamily="34" charset="0"/>
          </a:endParaRPr>
        </a:p>
      </dgm:t>
    </dgm:pt>
    <dgm:pt modelId="{3E487CC7-D015-44F6-AE72-E025E134290A}" type="parTrans" cxnId="{F4DBF8C9-031E-4134-B4C8-79C2FAD0DE3A}">
      <dgm:prSet/>
      <dgm:spPr/>
      <dgm:t>
        <a:bodyPr/>
        <a:lstStyle/>
        <a:p>
          <a:endParaRPr lang="en-US"/>
        </a:p>
      </dgm:t>
    </dgm:pt>
    <dgm:pt modelId="{5283F49A-0E39-437D-8150-6C519B0ED5E6}" type="sibTrans" cxnId="{F4DBF8C9-031E-4134-B4C8-79C2FAD0DE3A}">
      <dgm:prSet/>
      <dgm:spPr/>
      <dgm:t>
        <a:bodyPr/>
        <a:lstStyle/>
        <a:p>
          <a:endParaRPr lang="en-US"/>
        </a:p>
      </dgm:t>
    </dgm:pt>
    <dgm:pt modelId="{63A7C0B4-EEF5-42D9-9809-2BF224E92930}">
      <dgm:prSet/>
      <dgm:spPr/>
      <dgm:t>
        <a:bodyPr/>
        <a:lstStyle/>
        <a:p>
          <a:pPr>
            <a:lnSpc>
              <a:spcPct val="100000"/>
            </a:lnSpc>
          </a:pPr>
          <a:r>
            <a:rPr lang="en-US" b="0" i="0" u="sng" baseline="0" dirty="0">
              <a:latin typeface="Arial" panose="020B0604020202020204" pitchFamily="34" charset="0"/>
              <a:cs typeface="Arial" panose="020B0604020202020204" pitchFamily="34" charset="0"/>
            </a:rPr>
            <a:t>The athlete remains seated for 10’</a:t>
          </a:r>
          <a:endParaRPr lang="en-US" dirty="0">
            <a:latin typeface="Arial" panose="020B0604020202020204" pitchFamily="34" charset="0"/>
            <a:cs typeface="Arial" panose="020B0604020202020204" pitchFamily="34" charset="0"/>
          </a:endParaRPr>
        </a:p>
      </dgm:t>
    </dgm:pt>
    <dgm:pt modelId="{B4A3917C-3757-4025-9266-C6E0A00F2FE9}" type="parTrans" cxnId="{7FAAD6D2-4262-4DB4-8AAB-427CF0C3BDA2}">
      <dgm:prSet/>
      <dgm:spPr/>
      <dgm:t>
        <a:bodyPr/>
        <a:lstStyle/>
        <a:p>
          <a:endParaRPr lang="en-US"/>
        </a:p>
      </dgm:t>
    </dgm:pt>
    <dgm:pt modelId="{B851752B-BD2F-440D-A4C4-A995B0CBA6AD}" type="sibTrans" cxnId="{7FAAD6D2-4262-4DB4-8AAB-427CF0C3BDA2}">
      <dgm:prSet/>
      <dgm:spPr/>
      <dgm:t>
        <a:bodyPr/>
        <a:lstStyle/>
        <a:p>
          <a:endParaRPr lang="en-US"/>
        </a:p>
      </dgm:t>
    </dgm:pt>
    <dgm:pt modelId="{1C5B4695-26CD-4918-9E65-C2E58377E40C}">
      <dgm:prSet/>
      <dgm:spPr/>
      <dgm:t>
        <a:bodyPr/>
        <a:lstStyle/>
        <a:p>
          <a:pPr>
            <a:lnSpc>
              <a:spcPct val="100000"/>
            </a:lnSpc>
          </a:pPr>
          <a:r>
            <a:rPr lang="en-US" b="0" i="0" u="sng" baseline="0" dirty="0">
              <a:latin typeface="Arial" panose="020B0604020202020204" pitchFamily="34" charset="0"/>
              <a:cs typeface="Arial" panose="020B0604020202020204" pitchFamily="34" charset="0"/>
            </a:rPr>
            <a:t>The BCO collects</a:t>
          </a:r>
          <a:endParaRPr lang="en-US" dirty="0">
            <a:latin typeface="Arial" panose="020B0604020202020204" pitchFamily="34" charset="0"/>
            <a:cs typeface="Arial" panose="020B0604020202020204" pitchFamily="34" charset="0"/>
          </a:endParaRPr>
        </a:p>
      </dgm:t>
    </dgm:pt>
    <dgm:pt modelId="{F148927C-74A1-4380-87D1-F2DB19D1DACA}" type="parTrans" cxnId="{CC4DA991-8862-4DB0-ADC1-F8B32F4F0D61}">
      <dgm:prSet/>
      <dgm:spPr/>
      <dgm:t>
        <a:bodyPr/>
        <a:lstStyle/>
        <a:p>
          <a:endParaRPr lang="en-US"/>
        </a:p>
      </dgm:t>
    </dgm:pt>
    <dgm:pt modelId="{E55EE35B-0F6C-409F-895C-AD52170BB90C}" type="sibTrans" cxnId="{CC4DA991-8862-4DB0-ADC1-F8B32F4F0D61}">
      <dgm:prSet/>
      <dgm:spPr/>
      <dgm:t>
        <a:bodyPr/>
        <a:lstStyle/>
        <a:p>
          <a:endParaRPr lang="en-US"/>
        </a:p>
      </dgm:t>
    </dgm:pt>
    <dgm:pt modelId="{3C4378A2-3869-4872-9076-719827507362}">
      <dgm:prSet custT="1"/>
      <dgm:spPr/>
      <dgm:t>
        <a:bodyPr/>
        <a:lstStyle/>
        <a:p>
          <a:r>
            <a:rPr lang="en-US" sz="1800" b="0" i="0" baseline="0" dirty="0">
              <a:latin typeface="Arial" panose="020B0604020202020204" pitchFamily="34" charset="0"/>
              <a:cs typeface="Arial" panose="020B0604020202020204" pitchFamily="34" charset="0"/>
            </a:rPr>
            <a:t>At least 3 ml</a:t>
          </a:r>
        </a:p>
        <a:p>
          <a:r>
            <a:rPr lang="en-US" sz="1800" b="0" i="0" baseline="0" dirty="0">
              <a:latin typeface="Arial" panose="020B0604020202020204" pitchFamily="34" charset="0"/>
              <a:cs typeface="Arial" panose="020B0604020202020204" pitchFamily="34" charset="0"/>
            </a:rPr>
            <a:t>Up to16 ml</a:t>
          </a:r>
          <a:endParaRPr lang="en-US" sz="1800" dirty="0">
            <a:latin typeface="Arial" panose="020B0604020202020204" pitchFamily="34" charset="0"/>
            <a:cs typeface="Arial" panose="020B0604020202020204" pitchFamily="34" charset="0"/>
          </a:endParaRPr>
        </a:p>
      </dgm:t>
    </dgm:pt>
    <dgm:pt modelId="{9A8B7085-509F-4D38-91E5-59EFF2F72C49}" type="parTrans" cxnId="{F276FDB2-B2CF-47C8-99B6-1D4ED0B30AE0}">
      <dgm:prSet/>
      <dgm:spPr/>
      <dgm:t>
        <a:bodyPr/>
        <a:lstStyle/>
        <a:p>
          <a:endParaRPr lang="en-US"/>
        </a:p>
      </dgm:t>
    </dgm:pt>
    <dgm:pt modelId="{DDE2AEE6-FFE8-4C59-8F89-BC19C0EE20EF}" type="sibTrans" cxnId="{F276FDB2-B2CF-47C8-99B6-1D4ED0B30AE0}">
      <dgm:prSet/>
      <dgm:spPr/>
      <dgm:t>
        <a:bodyPr/>
        <a:lstStyle/>
        <a:p>
          <a:endParaRPr lang="en-US"/>
        </a:p>
      </dgm:t>
    </dgm:pt>
    <dgm:pt modelId="{FE2B7F75-98C6-4749-A904-B1133183AE64}">
      <dgm:prSet/>
      <dgm:spPr/>
      <dgm:t>
        <a:bodyPr/>
        <a:lstStyle/>
        <a:p>
          <a:pPr>
            <a:lnSpc>
              <a:spcPct val="100000"/>
            </a:lnSpc>
          </a:pPr>
          <a:r>
            <a:rPr lang="en-US" b="0" i="0" u="sng" baseline="0" dirty="0">
              <a:latin typeface="Arial" panose="020B0604020202020204" pitchFamily="34" charset="0"/>
              <a:cs typeface="Arial" panose="020B0604020202020204" pitchFamily="34" charset="0"/>
            </a:rPr>
            <a:t>Sample gets sealed </a:t>
          </a:r>
          <a:endParaRPr lang="en-US" dirty="0">
            <a:latin typeface="Arial" panose="020B0604020202020204" pitchFamily="34" charset="0"/>
            <a:cs typeface="Arial" panose="020B0604020202020204" pitchFamily="34" charset="0"/>
          </a:endParaRPr>
        </a:p>
      </dgm:t>
    </dgm:pt>
    <dgm:pt modelId="{D88C3235-3442-4875-AA35-1F69E191BBFF}" type="parTrans" cxnId="{8E648BB5-0B0B-4743-BF1C-D8AE21BF8A57}">
      <dgm:prSet/>
      <dgm:spPr/>
      <dgm:t>
        <a:bodyPr/>
        <a:lstStyle/>
        <a:p>
          <a:endParaRPr lang="en-US"/>
        </a:p>
      </dgm:t>
    </dgm:pt>
    <dgm:pt modelId="{18DC9741-31F5-47A4-A132-69C2FB0FCB83}" type="sibTrans" cxnId="{8E648BB5-0B0B-4743-BF1C-D8AE21BF8A57}">
      <dgm:prSet/>
      <dgm:spPr/>
      <dgm:t>
        <a:bodyPr/>
        <a:lstStyle/>
        <a:p>
          <a:endParaRPr lang="en-US"/>
        </a:p>
      </dgm:t>
    </dgm:pt>
    <dgm:pt modelId="{6A4E7EF6-6C6E-458A-9F8B-AFEEFB53A31C}">
      <dgm:prSet/>
      <dgm:spPr/>
      <dgm:t>
        <a:bodyPr/>
        <a:lstStyle/>
        <a:p>
          <a:pPr>
            <a:lnSpc>
              <a:spcPct val="100000"/>
            </a:lnSpc>
          </a:pPr>
          <a:r>
            <a:rPr lang="en-US" b="0" i="0" u="sng" baseline="0" dirty="0">
              <a:latin typeface="Arial" panose="020B0604020202020204" pitchFamily="34" charset="0"/>
              <a:cs typeface="Arial" panose="020B0604020202020204" pitchFamily="34" charset="0"/>
            </a:rPr>
            <a:t>Filling of documents and signatures</a:t>
          </a:r>
          <a:endParaRPr lang="en-US" dirty="0">
            <a:latin typeface="Arial" panose="020B0604020202020204" pitchFamily="34" charset="0"/>
            <a:cs typeface="Arial" panose="020B0604020202020204" pitchFamily="34" charset="0"/>
          </a:endParaRPr>
        </a:p>
      </dgm:t>
    </dgm:pt>
    <dgm:pt modelId="{A4CBCC2D-67BB-4EAA-B5DB-0767A7C701D7}" type="parTrans" cxnId="{7416CFCD-F74F-4898-9256-D4CFAFDEB2C1}">
      <dgm:prSet/>
      <dgm:spPr/>
      <dgm:t>
        <a:bodyPr/>
        <a:lstStyle/>
        <a:p>
          <a:endParaRPr lang="en-US"/>
        </a:p>
      </dgm:t>
    </dgm:pt>
    <dgm:pt modelId="{F89BD6FB-6F55-47A3-BD48-F2E0BE66BC65}" type="sibTrans" cxnId="{7416CFCD-F74F-4898-9256-D4CFAFDEB2C1}">
      <dgm:prSet/>
      <dgm:spPr/>
      <dgm:t>
        <a:bodyPr/>
        <a:lstStyle/>
        <a:p>
          <a:endParaRPr lang="en-US"/>
        </a:p>
      </dgm:t>
    </dgm:pt>
    <dgm:pt modelId="{20D9F754-F8F2-481D-B243-960E50B84F80}">
      <dgm:prSet/>
      <dgm:spPr/>
      <dgm:t>
        <a:bodyPr/>
        <a:lstStyle/>
        <a:p>
          <a:pPr>
            <a:lnSpc>
              <a:spcPct val="100000"/>
            </a:lnSpc>
          </a:pPr>
          <a:r>
            <a:rPr lang="en-US" b="0" i="0" baseline="0" dirty="0">
              <a:latin typeface="Arial" panose="020B0604020202020204" pitchFamily="34" charset="0"/>
              <a:cs typeface="Arial" panose="020B0604020202020204" pitchFamily="34" charset="0"/>
            </a:rPr>
            <a:t>Same as in urine procedure</a:t>
          </a:r>
          <a:endParaRPr lang="en-US" dirty="0">
            <a:latin typeface="Arial" panose="020B0604020202020204" pitchFamily="34" charset="0"/>
            <a:cs typeface="Arial" panose="020B0604020202020204" pitchFamily="34" charset="0"/>
          </a:endParaRPr>
        </a:p>
      </dgm:t>
    </dgm:pt>
    <dgm:pt modelId="{136234BB-2B57-448B-BCAB-69100F92B4C2}" type="parTrans" cxnId="{4A0CF838-098C-4240-A353-AB5F702354A9}">
      <dgm:prSet/>
      <dgm:spPr/>
      <dgm:t>
        <a:bodyPr/>
        <a:lstStyle/>
        <a:p>
          <a:endParaRPr lang="en-US"/>
        </a:p>
      </dgm:t>
    </dgm:pt>
    <dgm:pt modelId="{B8958838-06B0-4BB8-BC90-33A0EBE13C73}" type="sibTrans" cxnId="{4A0CF838-098C-4240-A353-AB5F702354A9}">
      <dgm:prSet/>
      <dgm:spPr/>
      <dgm:t>
        <a:bodyPr/>
        <a:lstStyle/>
        <a:p>
          <a:endParaRPr lang="en-US"/>
        </a:p>
      </dgm:t>
    </dgm:pt>
    <dgm:pt modelId="{5D39C65A-F4C3-4A50-9B79-9BC9AC72B192}" type="pres">
      <dgm:prSet presAssocID="{DB4ABA87-79B6-4114-A23F-0A8DB50FE769}" presName="vert0" presStyleCnt="0">
        <dgm:presLayoutVars>
          <dgm:dir/>
          <dgm:animOne val="branch"/>
          <dgm:animLvl val="lvl"/>
        </dgm:presLayoutVars>
      </dgm:prSet>
      <dgm:spPr/>
    </dgm:pt>
    <dgm:pt modelId="{BE99164B-07EF-481E-9B36-36A46E2117A9}" type="pres">
      <dgm:prSet presAssocID="{5C23FFA5-C0C7-44C5-A194-4AA05CEF1768}" presName="thickLine" presStyleLbl="alignNode1" presStyleIdx="0" presStyleCnt="3"/>
      <dgm:spPr/>
    </dgm:pt>
    <dgm:pt modelId="{1CE32285-CB94-4BE9-BEE0-0D7A7CDCB7BE}" type="pres">
      <dgm:prSet presAssocID="{5C23FFA5-C0C7-44C5-A194-4AA05CEF1768}" presName="horz1" presStyleCnt="0"/>
      <dgm:spPr/>
    </dgm:pt>
    <dgm:pt modelId="{15E19A7D-765C-4D6C-B8A6-F15DFD0145F9}" type="pres">
      <dgm:prSet presAssocID="{5C23FFA5-C0C7-44C5-A194-4AA05CEF1768}" presName="tx1" presStyleLbl="revTx" presStyleIdx="0" presStyleCnt="10" custScaleX="367423" custScaleY="25851"/>
      <dgm:spPr/>
    </dgm:pt>
    <dgm:pt modelId="{40AA39D5-01BA-4517-83F1-D9DE14F69EAD}" type="pres">
      <dgm:prSet presAssocID="{5C23FFA5-C0C7-44C5-A194-4AA05CEF1768}" presName="vert1" presStyleCnt="0"/>
      <dgm:spPr/>
    </dgm:pt>
    <dgm:pt modelId="{5F0D05F4-5033-435E-80C2-76E1F8085CA1}" type="pres">
      <dgm:prSet presAssocID="{86191CA6-150E-4FAC-BDC5-A5A3624AFE44}" presName="thickLine" presStyleLbl="alignNode1" presStyleIdx="1" presStyleCnt="3"/>
      <dgm:spPr/>
    </dgm:pt>
    <dgm:pt modelId="{1EB76D0D-85F3-458A-BE70-88711E14F194}" type="pres">
      <dgm:prSet presAssocID="{86191CA6-150E-4FAC-BDC5-A5A3624AFE44}" presName="horz1" presStyleCnt="0"/>
      <dgm:spPr/>
    </dgm:pt>
    <dgm:pt modelId="{28037121-0B39-4337-AC91-D47270DAD09A}" type="pres">
      <dgm:prSet presAssocID="{86191CA6-150E-4FAC-BDC5-A5A3624AFE44}" presName="tx1" presStyleLbl="revTx" presStyleIdx="1" presStyleCnt="10" custScaleX="189746"/>
      <dgm:spPr/>
    </dgm:pt>
    <dgm:pt modelId="{600AB2BE-3F10-4023-8D68-AFE01C43024F}" type="pres">
      <dgm:prSet presAssocID="{86191CA6-150E-4FAC-BDC5-A5A3624AFE44}" presName="vert1" presStyleCnt="0"/>
      <dgm:spPr/>
    </dgm:pt>
    <dgm:pt modelId="{1A1470FF-5B47-4E41-9F9B-EEB488FBA55D}" type="pres">
      <dgm:prSet presAssocID="{F62648FB-C5DB-4B4B-BE5D-1875A587A56B}" presName="vertSpace2a" presStyleCnt="0"/>
      <dgm:spPr/>
    </dgm:pt>
    <dgm:pt modelId="{A3E737AF-B34C-4333-921B-18FA195D00AC}" type="pres">
      <dgm:prSet presAssocID="{F62648FB-C5DB-4B4B-BE5D-1875A587A56B}" presName="horz2" presStyleCnt="0"/>
      <dgm:spPr/>
    </dgm:pt>
    <dgm:pt modelId="{629658AC-D270-4C14-933A-C7F487C2D9F4}" type="pres">
      <dgm:prSet presAssocID="{F62648FB-C5DB-4B4B-BE5D-1875A587A56B}" presName="horzSpace2" presStyleCnt="0"/>
      <dgm:spPr/>
    </dgm:pt>
    <dgm:pt modelId="{757240B1-6C33-4D05-92FB-CAC8D6360354}" type="pres">
      <dgm:prSet presAssocID="{F62648FB-C5DB-4B4B-BE5D-1875A587A56B}" presName="tx2" presStyleLbl="revTx" presStyleIdx="2" presStyleCnt="10"/>
      <dgm:spPr/>
    </dgm:pt>
    <dgm:pt modelId="{09E8FE52-675F-49C2-B94E-CA5839F50039}" type="pres">
      <dgm:prSet presAssocID="{F62648FB-C5DB-4B4B-BE5D-1875A587A56B}" presName="vert2" presStyleCnt="0"/>
      <dgm:spPr/>
    </dgm:pt>
    <dgm:pt modelId="{C84B45B0-1626-48B1-AA14-A3719DC760C3}" type="pres">
      <dgm:prSet presAssocID="{8AB75CB0-04B1-40B8-B6F2-A1FE65A5E3E7}" presName="horz3" presStyleCnt="0"/>
      <dgm:spPr/>
    </dgm:pt>
    <dgm:pt modelId="{6F401F2F-BF4F-44B4-9A6C-CD7B799357E4}" type="pres">
      <dgm:prSet presAssocID="{8AB75CB0-04B1-40B8-B6F2-A1FE65A5E3E7}" presName="horzSpace3" presStyleCnt="0"/>
      <dgm:spPr/>
    </dgm:pt>
    <dgm:pt modelId="{458A6A29-909A-4462-93D2-48D195666D29}" type="pres">
      <dgm:prSet presAssocID="{8AB75CB0-04B1-40B8-B6F2-A1FE65A5E3E7}" presName="tx3" presStyleLbl="revTx" presStyleIdx="3" presStyleCnt="10"/>
      <dgm:spPr/>
    </dgm:pt>
    <dgm:pt modelId="{411688F2-C615-4139-A3B2-6D42A7529A5A}" type="pres">
      <dgm:prSet presAssocID="{8AB75CB0-04B1-40B8-B6F2-A1FE65A5E3E7}" presName="vert3" presStyleCnt="0"/>
      <dgm:spPr/>
    </dgm:pt>
    <dgm:pt modelId="{C61393AA-D53B-4F2C-B2CF-1901657E2A64}" type="pres">
      <dgm:prSet presAssocID="{F62648FB-C5DB-4B4B-BE5D-1875A587A56B}" presName="thinLine2b" presStyleLbl="callout" presStyleIdx="0" presStyleCnt="6"/>
      <dgm:spPr/>
    </dgm:pt>
    <dgm:pt modelId="{FB6118C1-B73B-4A27-97D0-8BEAA5B90D3D}" type="pres">
      <dgm:prSet presAssocID="{F62648FB-C5DB-4B4B-BE5D-1875A587A56B}" presName="vertSpace2b" presStyleCnt="0"/>
      <dgm:spPr/>
    </dgm:pt>
    <dgm:pt modelId="{9C48F4CC-A973-4CB4-AC3E-471B0F3A6D5B}" type="pres">
      <dgm:prSet presAssocID="{63A7C0B4-EEF5-42D9-9809-2BF224E92930}" presName="horz2" presStyleCnt="0"/>
      <dgm:spPr/>
    </dgm:pt>
    <dgm:pt modelId="{CC8F2E37-541F-4AC8-869F-058F231CD8A0}" type="pres">
      <dgm:prSet presAssocID="{63A7C0B4-EEF5-42D9-9809-2BF224E92930}" presName="horzSpace2" presStyleCnt="0"/>
      <dgm:spPr/>
    </dgm:pt>
    <dgm:pt modelId="{FE655948-E81E-4816-8A33-9673B9F3C827}" type="pres">
      <dgm:prSet presAssocID="{63A7C0B4-EEF5-42D9-9809-2BF224E92930}" presName="tx2" presStyleLbl="revTx" presStyleIdx="4" presStyleCnt="10"/>
      <dgm:spPr/>
    </dgm:pt>
    <dgm:pt modelId="{51BDBFBA-3B4A-4E08-8CC6-02FF9B6EC613}" type="pres">
      <dgm:prSet presAssocID="{63A7C0B4-EEF5-42D9-9809-2BF224E92930}" presName="vert2" presStyleCnt="0"/>
      <dgm:spPr/>
    </dgm:pt>
    <dgm:pt modelId="{EDD7C6AF-02D8-4A73-A734-88971350CF0B}" type="pres">
      <dgm:prSet presAssocID="{63A7C0B4-EEF5-42D9-9809-2BF224E92930}" presName="thinLine2b" presStyleLbl="callout" presStyleIdx="1" presStyleCnt="6"/>
      <dgm:spPr/>
    </dgm:pt>
    <dgm:pt modelId="{827197FD-84C5-4F5E-84AE-E61C0E9F9406}" type="pres">
      <dgm:prSet presAssocID="{63A7C0B4-EEF5-42D9-9809-2BF224E92930}" presName="vertSpace2b" presStyleCnt="0"/>
      <dgm:spPr/>
    </dgm:pt>
    <dgm:pt modelId="{03DEC6C0-8209-42AA-8628-DF9EF3DAAF97}" type="pres">
      <dgm:prSet presAssocID="{1C5B4695-26CD-4918-9E65-C2E58377E40C}" presName="horz2" presStyleCnt="0"/>
      <dgm:spPr/>
    </dgm:pt>
    <dgm:pt modelId="{3115BAD3-7815-46E6-83FA-A97640C645E7}" type="pres">
      <dgm:prSet presAssocID="{1C5B4695-26CD-4918-9E65-C2E58377E40C}" presName="horzSpace2" presStyleCnt="0"/>
      <dgm:spPr/>
    </dgm:pt>
    <dgm:pt modelId="{9E850444-735E-42B0-AB5B-0AADEC89D335}" type="pres">
      <dgm:prSet presAssocID="{1C5B4695-26CD-4918-9E65-C2E58377E40C}" presName="tx2" presStyleLbl="revTx" presStyleIdx="5" presStyleCnt="10"/>
      <dgm:spPr/>
    </dgm:pt>
    <dgm:pt modelId="{A8BB5834-AE78-43FE-81A7-FCCD0694C52D}" type="pres">
      <dgm:prSet presAssocID="{1C5B4695-26CD-4918-9E65-C2E58377E40C}" presName="vert2" presStyleCnt="0"/>
      <dgm:spPr/>
    </dgm:pt>
    <dgm:pt modelId="{61C29652-7CF1-4256-97C0-FF045EC4A8BA}" type="pres">
      <dgm:prSet presAssocID="{1C5B4695-26CD-4918-9E65-C2E58377E40C}" presName="thinLine2b" presStyleLbl="callout" presStyleIdx="2" presStyleCnt="6"/>
      <dgm:spPr/>
    </dgm:pt>
    <dgm:pt modelId="{A602679D-A44E-4D8B-A44E-4C26CAA4EB34}" type="pres">
      <dgm:prSet presAssocID="{1C5B4695-26CD-4918-9E65-C2E58377E40C}" presName="vertSpace2b" presStyleCnt="0"/>
      <dgm:spPr/>
    </dgm:pt>
    <dgm:pt modelId="{E6074EE5-E98C-4C51-8D69-15B753B7A667}" type="pres">
      <dgm:prSet presAssocID="{3C4378A2-3869-4872-9076-719827507362}" presName="thickLine" presStyleLbl="alignNode1" presStyleIdx="2" presStyleCnt="3"/>
      <dgm:spPr/>
    </dgm:pt>
    <dgm:pt modelId="{4F175ED2-E0BB-4561-AC6A-11E8BF007B85}" type="pres">
      <dgm:prSet presAssocID="{3C4378A2-3869-4872-9076-719827507362}" presName="horz1" presStyleCnt="0"/>
      <dgm:spPr/>
    </dgm:pt>
    <dgm:pt modelId="{64BAD946-81F6-4A1C-90A8-262E54351AD2}" type="pres">
      <dgm:prSet presAssocID="{3C4378A2-3869-4872-9076-719827507362}" presName="tx1" presStyleLbl="revTx" presStyleIdx="6" presStyleCnt="10" custScaleX="181387"/>
      <dgm:spPr/>
    </dgm:pt>
    <dgm:pt modelId="{451FCB41-8731-4A71-9CAC-D536E704EA9D}" type="pres">
      <dgm:prSet presAssocID="{3C4378A2-3869-4872-9076-719827507362}" presName="vert1" presStyleCnt="0"/>
      <dgm:spPr/>
    </dgm:pt>
    <dgm:pt modelId="{F32C3D94-8010-4B12-BD61-9F973B84214D}" type="pres">
      <dgm:prSet presAssocID="{FE2B7F75-98C6-4749-A904-B1133183AE64}" presName="vertSpace2a" presStyleCnt="0"/>
      <dgm:spPr/>
    </dgm:pt>
    <dgm:pt modelId="{454955D7-A666-44A2-BD5D-2457AE3AD3A2}" type="pres">
      <dgm:prSet presAssocID="{FE2B7F75-98C6-4749-A904-B1133183AE64}" presName="horz2" presStyleCnt="0"/>
      <dgm:spPr/>
    </dgm:pt>
    <dgm:pt modelId="{6BF8E521-2CF6-4057-94ED-5252CC111A45}" type="pres">
      <dgm:prSet presAssocID="{FE2B7F75-98C6-4749-A904-B1133183AE64}" presName="horzSpace2" presStyleCnt="0"/>
      <dgm:spPr/>
    </dgm:pt>
    <dgm:pt modelId="{83AC62F5-CDC3-47C0-8F8D-C92EA9106756}" type="pres">
      <dgm:prSet presAssocID="{FE2B7F75-98C6-4749-A904-B1133183AE64}" presName="tx2" presStyleLbl="revTx" presStyleIdx="7" presStyleCnt="10"/>
      <dgm:spPr/>
    </dgm:pt>
    <dgm:pt modelId="{B7C873B2-4F72-4D8B-9CD9-6D8F9468B823}" type="pres">
      <dgm:prSet presAssocID="{FE2B7F75-98C6-4749-A904-B1133183AE64}" presName="vert2" presStyleCnt="0"/>
      <dgm:spPr/>
    </dgm:pt>
    <dgm:pt modelId="{E176E9FF-8418-4975-A9FC-1B0E07CF1A64}" type="pres">
      <dgm:prSet presAssocID="{FE2B7F75-98C6-4749-A904-B1133183AE64}" presName="thinLine2b" presStyleLbl="callout" presStyleIdx="3" presStyleCnt="6"/>
      <dgm:spPr/>
    </dgm:pt>
    <dgm:pt modelId="{0B9C219C-2A4E-4D5C-95CB-D9BA1EF954B6}" type="pres">
      <dgm:prSet presAssocID="{FE2B7F75-98C6-4749-A904-B1133183AE64}" presName="vertSpace2b" presStyleCnt="0"/>
      <dgm:spPr/>
    </dgm:pt>
    <dgm:pt modelId="{31459C67-F30F-423C-98F6-D2303623269E}" type="pres">
      <dgm:prSet presAssocID="{6A4E7EF6-6C6E-458A-9F8B-AFEEFB53A31C}" presName="horz2" presStyleCnt="0"/>
      <dgm:spPr/>
    </dgm:pt>
    <dgm:pt modelId="{1849C00B-4BF6-4E89-9241-96D6CB9D5519}" type="pres">
      <dgm:prSet presAssocID="{6A4E7EF6-6C6E-458A-9F8B-AFEEFB53A31C}" presName="horzSpace2" presStyleCnt="0"/>
      <dgm:spPr/>
    </dgm:pt>
    <dgm:pt modelId="{F48BA8E1-5130-470B-9A5E-A20F8CD1F709}" type="pres">
      <dgm:prSet presAssocID="{6A4E7EF6-6C6E-458A-9F8B-AFEEFB53A31C}" presName="tx2" presStyleLbl="revTx" presStyleIdx="8" presStyleCnt="10" custScaleX="100405"/>
      <dgm:spPr/>
    </dgm:pt>
    <dgm:pt modelId="{6E16835A-D546-428B-AEBD-626F8D8463DE}" type="pres">
      <dgm:prSet presAssocID="{6A4E7EF6-6C6E-458A-9F8B-AFEEFB53A31C}" presName="vert2" presStyleCnt="0"/>
      <dgm:spPr/>
    </dgm:pt>
    <dgm:pt modelId="{17F0CDE6-9715-430C-9A7D-426976B5CBC7}" type="pres">
      <dgm:prSet presAssocID="{6A4E7EF6-6C6E-458A-9F8B-AFEEFB53A31C}" presName="thinLine2b" presStyleLbl="callout" presStyleIdx="4" presStyleCnt="6"/>
      <dgm:spPr/>
    </dgm:pt>
    <dgm:pt modelId="{F0796E10-4BB6-4186-B694-3C1EC3B76945}" type="pres">
      <dgm:prSet presAssocID="{6A4E7EF6-6C6E-458A-9F8B-AFEEFB53A31C}" presName="vertSpace2b" presStyleCnt="0"/>
      <dgm:spPr/>
    </dgm:pt>
    <dgm:pt modelId="{07D20465-853A-4162-B350-F6471684D377}" type="pres">
      <dgm:prSet presAssocID="{20D9F754-F8F2-481D-B243-960E50B84F80}" presName="horz2" presStyleCnt="0"/>
      <dgm:spPr/>
    </dgm:pt>
    <dgm:pt modelId="{23152209-DDD7-4A01-BCD8-EB111D0846EA}" type="pres">
      <dgm:prSet presAssocID="{20D9F754-F8F2-481D-B243-960E50B84F80}" presName="horzSpace2" presStyleCnt="0"/>
      <dgm:spPr/>
    </dgm:pt>
    <dgm:pt modelId="{5F7B98CC-0194-4553-BBF6-DBF2D9B21CCD}" type="pres">
      <dgm:prSet presAssocID="{20D9F754-F8F2-481D-B243-960E50B84F80}" presName="tx2" presStyleLbl="revTx" presStyleIdx="9" presStyleCnt="10" custScaleX="123956"/>
      <dgm:spPr/>
    </dgm:pt>
    <dgm:pt modelId="{E527C241-51CF-4D9A-BDB3-E44087CEB200}" type="pres">
      <dgm:prSet presAssocID="{20D9F754-F8F2-481D-B243-960E50B84F80}" presName="vert2" presStyleCnt="0"/>
      <dgm:spPr/>
    </dgm:pt>
    <dgm:pt modelId="{5BFC8AF1-093F-42E8-B63E-D1AF00C1F689}" type="pres">
      <dgm:prSet presAssocID="{20D9F754-F8F2-481D-B243-960E50B84F80}" presName="thinLine2b" presStyleLbl="callout" presStyleIdx="5" presStyleCnt="6"/>
      <dgm:spPr/>
    </dgm:pt>
    <dgm:pt modelId="{21117433-11AD-4B6C-AF2B-0FE463E29D48}" type="pres">
      <dgm:prSet presAssocID="{20D9F754-F8F2-481D-B243-960E50B84F80}" presName="vertSpace2b" presStyleCnt="0"/>
      <dgm:spPr/>
    </dgm:pt>
  </dgm:ptLst>
  <dgm:cxnLst>
    <dgm:cxn modelId="{76DE9A21-D071-40F5-823C-E21CFF526BBF}" type="presOf" srcId="{63A7C0B4-EEF5-42D9-9809-2BF224E92930}" destId="{FE655948-E81E-4816-8A33-9673B9F3C827}" srcOrd="0" destOrd="0" presId="urn:microsoft.com/office/officeart/2008/layout/LinedList"/>
    <dgm:cxn modelId="{4A0CF838-098C-4240-A353-AB5F702354A9}" srcId="{3C4378A2-3869-4872-9076-719827507362}" destId="{20D9F754-F8F2-481D-B243-960E50B84F80}" srcOrd="2" destOrd="0" parTransId="{136234BB-2B57-448B-BCAB-69100F92B4C2}" sibTransId="{B8958838-06B0-4BB8-BC90-33A0EBE13C73}"/>
    <dgm:cxn modelId="{99459B5D-D4E3-4ECE-86D2-4890BAF2CA5C}" type="presOf" srcId="{FE2B7F75-98C6-4749-A904-B1133183AE64}" destId="{83AC62F5-CDC3-47C0-8F8D-C92EA9106756}" srcOrd="0" destOrd="0" presId="urn:microsoft.com/office/officeart/2008/layout/LinedList"/>
    <dgm:cxn modelId="{BF460B47-0366-4497-A220-9CE9ECB7AAA3}" type="presOf" srcId="{20D9F754-F8F2-481D-B243-960E50B84F80}" destId="{5F7B98CC-0194-4553-BBF6-DBF2D9B21CCD}" srcOrd="0" destOrd="0" presId="urn:microsoft.com/office/officeart/2008/layout/LinedList"/>
    <dgm:cxn modelId="{2392BE4A-F32F-4BB1-8B60-24F4CD3919B0}" srcId="{DB4ABA87-79B6-4114-A23F-0A8DB50FE769}" destId="{86191CA6-150E-4FAC-BDC5-A5A3624AFE44}" srcOrd="1" destOrd="0" parTransId="{12E11B38-C075-4161-96A2-6A1E9A5975E8}" sibTransId="{443A4551-8F57-4EFE-B0D4-1684DF85629A}"/>
    <dgm:cxn modelId="{8C0B3A7E-61C8-439E-B1B7-4C3E7A0216F6}" srcId="{DB4ABA87-79B6-4114-A23F-0A8DB50FE769}" destId="{5C23FFA5-C0C7-44C5-A194-4AA05CEF1768}" srcOrd="0" destOrd="0" parTransId="{7B8AE83A-DA23-46D5-8E61-20D2F700EE29}" sibTransId="{FEA1D4D6-FD64-40BC-B502-57BE18201567}"/>
    <dgm:cxn modelId="{A995CF8A-FA01-4D20-9DA3-178A2DDDC3AD}" type="presOf" srcId="{8AB75CB0-04B1-40B8-B6F2-A1FE65A5E3E7}" destId="{458A6A29-909A-4462-93D2-48D195666D29}" srcOrd="0" destOrd="0" presId="urn:microsoft.com/office/officeart/2008/layout/LinedList"/>
    <dgm:cxn modelId="{CC4DA991-8862-4DB0-ADC1-F8B32F4F0D61}" srcId="{86191CA6-150E-4FAC-BDC5-A5A3624AFE44}" destId="{1C5B4695-26CD-4918-9E65-C2E58377E40C}" srcOrd="2" destOrd="0" parTransId="{F148927C-74A1-4380-87D1-F2DB19D1DACA}" sibTransId="{E55EE35B-0F6C-409F-895C-AD52170BB90C}"/>
    <dgm:cxn modelId="{DB62BF92-2283-42D1-A54B-7E19A1776C2F}" type="presOf" srcId="{86191CA6-150E-4FAC-BDC5-A5A3624AFE44}" destId="{28037121-0B39-4337-AC91-D47270DAD09A}" srcOrd="0" destOrd="0" presId="urn:microsoft.com/office/officeart/2008/layout/LinedList"/>
    <dgm:cxn modelId="{6C066AA5-E3A7-4EE0-963C-77A7888BDB9A}" type="presOf" srcId="{6A4E7EF6-6C6E-458A-9F8B-AFEEFB53A31C}" destId="{F48BA8E1-5130-470B-9A5E-A20F8CD1F709}" srcOrd="0" destOrd="0" presId="urn:microsoft.com/office/officeart/2008/layout/LinedList"/>
    <dgm:cxn modelId="{7AA613AB-6646-4BCD-9842-6F198A72BFE9}" type="presOf" srcId="{3C4378A2-3869-4872-9076-719827507362}" destId="{64BAD946-81F6-4A1C-90A8-262E54351AD2}" srcOrd="0" destOrd="0" presId="urn:microsoft.com/office/officeart/2008/layout/LinedList"/>
    <dgm:cxn modelId="{8DE552AB-1E29-4CE1-98B0-A928D423BFF5}" type="presOf" srcId="{5C23FFA5-C0C7-44C5-A194-4AA05CEF1768}" destId="{15E19A7D-765C-4D6C-B8A6-F15DFD0145F9}" srcOrd="0" destOrd="0" presId="urn:microsoft.com/office/officeart/2008/layout/LinedList"/>
    <dgm:cxn modelId="{F276FDB2-B2CF-47C8-99B6-1D4ED0B30AE0}" srcId="{DB4ABA87-79B6-4114-A23F-0A8DB50FE769}" destId="{3C4378A2-3869-4872-9076-719827507362}" srcOrd="2" destOrd="0" parTransId="{9A8B7085-509F-4D38-91E5-59EFF2F72C49}" sibTransId="{DDE2AEE6-FFE8-4C59-8F89-BC19C0EE20EF}"/>
    <dgm:cxn modelId="{8E648BB5-0B0B-4743-BF1C-D8AE21BF8A57}" srcId="{3C4378A2-3869-4872-9076-719827507362}" destId="{FE2B7F75-98C6-4749-A904-B1133183AE64}" srcOrd="0" destOrd="0" parTransId="{D88C3235-3442-4875-AA35-1F69E191BBFF}" sibTransId="{18DC9741-31F5-47A4-A132-69C2FB0FCB83}"/>
    <dgm:cxn modelId="{6F46D7BE-4E19-4C1B-8CC8-3301ED1BC14B}" type="presOf" srcId="{DB4ABA87-79B6-4114-A23F-0A8DB50FE769}" destId="{5D39C65A-F4C3-4A50-9B79-9BC9AC72B192}" srcOrd="0" destOrd="0" presId="urn:microsoft.com/office/officeart/2008/layout/LinedList"/>
    <dgm:cxn modelId="{F4DBF8C9-031E-4134-B4C8-79C2FAD0DE3A}" srcId="{F62648FB-C5DB-4B4B-BE5D-1875A587A56B}" destId="{8AB75CB0-04B1-40B8-B6F2-A1FE65A5E3E7}" srcOrd="0" destOrd="0" parTransId="{3E487CC7-D015-44F6-AE72-E025E134290A}" sibTransId="{5283F49A-0E39-437D-8150-6C519B0ED5E6}"/>
    <dgm:cxn modelId="{7416CFCD-F74F-4898-9256-D4CFAFDEB2C1}" srcId="{3C4378A2-3869-4872-9076-719827507362}" destId="{6A4E7EF6-6C6E-458A-9F8B-AFEEFB53A31C}" srcOrd="1" destOrd="0" parTransId="{A4CBCC2D-67BB-4EAA-B5DB-0767A7C701D7}" sibTransId="{F89BD6FB-6F55-47A3-BD48-F2E0BE66BC65}"/>
    <dgm:cxn modelId="{C9CA21D2-8B37-4C6B-9710-2DE9071A6E89}" type="presOf" srcId="{1C5B4695-26CD-4918-9E65-C2E58377E40C}" destId="{9E850444-735E-42B0-AB5B-0AADEC89D335}" srcOrd="0" destOrd="0" presId="urn:microsoft.com/office/officeart/2008/layout/LinedList"/>
    <dgm:cxn modelId="{7FAAD6D2-4262-4DB4-8AAB-427CF0C3BDA2}" srcId="{86191CA6-150E-4FAC-BDC5-A5A3624AFE44}" destId="{63A7C0B4-EEF5-42D9-9809-2BF224E92930}" srcOrd="1" destOrd="0" parTransId="{B4A3917C-3757-4025-9266-C6E0A00F2FE9}" sibTransId="{B851752B-BD2F-440D-A4C4-A995B0CBA6AD}"/>
    <dgm:cxn modelId="{7016D2D5-535E-4346-99DE-122AA2D0CB53}" type="presOf" srcId="{F62648FB-C5DB-4B4B-BE5D-1875A587A56B}" destId="{757240B1-6C33-4D05-92FB-CAC8D6360354}" srcOrd="0" destOrd="0" presId="urn:microsoft.com/office/officeart/2008/layout/LinedList"/>
    <dgm:cxn modelId="{695456EA-5617-467C-91DD-B9F79D874986}" srcId="{86191CA6-150E-4FAC-BDC5-A5A3624AFE44}" destId="{F62648FB-C5DB-4B4B-BE5D-1875A587A56B}" srcOrd="0" destOrd="0" parTransId="{09FFFF44-53A4-4C18-8AE2-64F23B3DC0C9}" sibTransId="{C9FEA578-3CAC-40F0-93BD-D5ADE0C71C3B}"/>
    <dgm:cxn modelId="{6FEA0955-2163-4260-A46C-1844A0433700}" type="presParOf" srcId="{5D39C65A-F4C3-4A50-9B79-9BC9AC72B192}" destId="{BE99164B-07EF-481E-9B36-36A46E2117A9}" srcOrd="0" destOrd="0" presId="urn:microsoft.com/office/officeart/2008/layout/LinedList"/>
    <dgm:cxn modelId="{57CEC01C-A4A5-4048-8A64-F671A30C0C92}" type="presParOf" srcId="{5D39C65A-F4C3-4A50-9B79-9BC9AC72B192}" destId="{1CE32285-CB94-4BE9-BEE0-0D7A7CDCB7BE}" srcOrd="1" destOrd="0" presId="urn:microsoft.com/office/officeart/2008/layout/LinedList"/>
    <dgm:cxn modelId="{CB78F3C9-88ED-4122-B0AF-17BDDDC176B5}" type="presParOf" srcId="{1CE32285-CB94-4BE9-BEE0-0D7A7CDCB7BE}" destId="{15E19A7D-765C-4D6C-B8A6-F15DFD0145F9}" srcOrd="0" destOrd="0" presId="urn:microsoft.com/office/officeart/2008/layout/LinedList"/>
    <dgm:cxn modelId="{858BA1EA-4E40-4C3A-8030-89B0CBC2A7D8}" type="presParOf" srcId="{1CE32285-CB94-4BE9-BEE0-0D7A7CDCB7BE}" destId="{40AA39D5-01BA-4517-83F1-D9DE14F69EAD}" srcOrd="1" destOrd="0" presId="urn:microsoft.com/office/officeart/2008/layout/LinedList"/>
    <dgm:cxn modelId="{303582E5-CC4F-4A67-A532-DBE2C3000C9E}" type="presParOf" srcId="{5D39C65A-F4C3-4A50-9B79-9BC9AC72B192}" destId="{5F0D05F4-5033-435E-80C2-76E1F8085CA1}" srcOrd="2" destOrd="0" presId="urn:microsoft.com/office/officeart/2008/layout/LinedList"/>
    <dgm:cxn modelId="{9D7099D4-1C46-4606-B96D-F156C607B072}" type="presParOf" srcId="{5D39C65A-F4C3-4A50-9B79-9BC9AC72B192}" destId="{1EB76D0D-85F3-458A-BE70-88711E14F194}" srcOrd="3" destOrd="0" presId="urn:microsoft.com/office/officeart/2008/layout/LinedList"/>
    <dgm:cxn modelId="{9D69A4CF-D83B-4253-BE26-FF67D7DE06EF}" type="presParOf" srcId="{1EB76D0D-85F3-458A-BE70-88711E14F194}" destId="{28037121-0B39-4337-AC91-D47270DAD09A}" srcOrd="0" destOrd="0" presId="urn:microsoft.com/office/officeart/2008/layout/LinedList"/>
    <dgm:cxn modelId="{6271F74F-5C68-4C6E-A527-1E66F9881EC9}" type="presParOf" srcId="{1EB76D0D-85F3-458A-BE70-88711E14F194}" destId="{600AB2BE-3F10-4023-8D68-AFE01C43024F}" srcOrd="1" destOrd="0" presId="urn:microsoft.com/office/officeart/2008/layout/LinedList"/>
    <dgm:cxn modelId="{DC56E30A-A7D7-4B90-B5F1-62BAEF1AC1D4}" type="presParOf" srcId="{600AB2BE-3F10-4023-8D68-AFE01C43024F}" destId="{1A1470FF-5B47-4E41-9F9B-EEB488FBA55D}" srcOrd="0" destOrd="0" presId="urn:microsoft.com/office/officeart/2008/layout/LinedList"/>
    <dgm:cxn modelId="{DD102EB2-3106-4613-BB12-C4B7FC0C64ED}" type="presParOf" srcId="{600AB2BE-3F10-4023-8D68-AFE01C43024F}" destId="{A3E737AF-B34C-4333-921B-18FA195D00AC}" srcOrd="1" destOrd="0" presId="urn:microsoft.com/office/officeart/2008/layout/LinedList"/>
    <dgm:cxn modelId="{4A77E5AE-CEA2-4F7E-87F7-2CB0C22F6ADE}" type="presParOf" srcId="{A3E737AF-B34C-4333-921B-18FA195D00AC}" destId="{629658AC-D270-4C14-933A-C7F487C2D9F4}" srcOrd="0" destOrd="0" presId="urn:microsoft.com/office/officeart/2008/layout/LinedList"/>
    <dgm:cxn modelId="{D83B50AA-F146-40FC-9A2F-F76A0736CC82}" type="presParOf" srcId="{A3E737AF-B34C-4333-921B-18FA195D00AC}" destId="{757240B1-6C33-4D05-92FB-CAC8D6360354}" srcOrd="1" destOrd="0" presId="urn:microsoft.com/office/officeart/2008/layout/LinedList"/>
    <dgm:cxn modelId="{4B9A2394-6FC3-478A-8E1A-24BC6281F116}" type="presParOf" srcId="{A3E737AF-B34C-4333-921B-18FA195D00AC}" destId="{09E8FE52-675F-49C2-B94E-CA5839F50039}" srcOrd="2" destOrd="0" presId="urn:microsoft.com/office/officeart/2008/layout/LinedList"/>
    <dgm:cxn modelId="{4F5D2BB0-BADC-43AE-A9FC-3BD83A092DA9}" type="presParOf" srcId="{09E8FE52-675F-49C2-B94E-CA5839F50039}" destId="{C84B45B0-1626-48B1-AA14-A3719DC760C3}" srcOrd="0" destOrd="0" presId="urn:microsoft.com/office/officeart/2008/layout/LinedList"/>
    <dgm:cxn modelId="{A66D252C-94DD-4E20-8D5B-0423299D4A20}" type="presParOf" srcId="{C84B45B0-1626-48B1-AA14-A3719DC760C3}" destId="{6F401F2F-BF4F-44B4-9A6C-CD7B799357E4}" srcOrd="0" destOrd="0" presId="urn:microsoft.com/office/officeart/2008/layout/LinedList"/>
    <dgm:cxn modelId="{14EE2DB8-823C-4137-AB5B-41437EEADC01}" type="presParOf" srcId="{C84B45B0-1626-48B1-AA14-A3719DC760C3}" destId="{458A6A29-909A-4462-93D2-48D195666D29}" srcOrd="1" destOrd="0" presId="urn:microsoft.com/office/officeart/2008/layout/LinedList"/>
    <dgm:cxn modelId="{BD7401DC-5BDB-4A6C-9176-291B775D7D42}" type="presParOf" srcId="{C84B45B0-1626-48B1-AA14-A3719DC760C3}" destId="{411688F2-C615-4139-A3B2-6D42A7529A5A}" srcOrd="2" destOrd="0" presId="urn:microsoft.com/office/officeart/2008/layout/LinedList"/>
    <dgm:cxn modelId="{8631A9C0-6479-439A-A330-9898AD9F2545}" type="presParOf" srcId="{600AB2BE-3F10-4023-8D68-AFE01C43024F}" destId="{C61393AA-D53B-4F2C-B2CF-1901657E2A64}" srcOrd="2" destOrd="0" presId="urn:microsoft.com/office/officeart/2008/layout/LinedList"/>
    <dgm:cxn modelId="{48A0F768-3E5B-47E6-9857-35821122EF7E}" type="presParOf" srcId="{600AB2BE-3F10-4023-8D68-AFE01C43024F}" destId="{FB6118C1-B73B-4A27-97D0-8BEAA5B90D3D}" srcOrd="3" destOrd="0" presId="urn:microsoft.com/office/officeart/2008/layout/LinedList"/>
    <dgm:cxn modelId="{52FF9991-7285-4FD4-B9C2-755BA637B895}" type="presParOf" srcId="{600AB2BE-3F10-4023-8D68-AFE01C43024F}" destId="{9C48F4CC-A973-4CB4-AC3E-471B0F3A6D5B}" srcOrd="4" destOrd="0" presId="urn:microsoft.com/office/officeart/2008/layout/LinedList"/>
    <dgm:cxn modelId="{3B71A703-E0C1-48C1-B644-54DF47F3380C}" type="presParOf" srcId="{9C48F4CC-A973-4CB4-AC3E-471B0F3A6D5B}" destId="{CC8F2E37-541F-4AC8-869F-058F231CD8A0}" srcOrd="0" destOrd="0" presId="urn:microsoft.com/office/officeart/2008/layout/LinedList"/>
    <dgm:cxn modelId="{B3000DE8-457C-4FB8-BFC1-FAB807A52B63}" type="presParOf" srcId="{9C48F4CC-A973-4CB4-AC3E-471B0F3A6D5B}" destId="{FE655948-E81E-4816-8A33-9673B9F3C827}" srcOrd="1" destOrd="0" presId="urn:microsoft.com/office/officeart/2008/layout/LinedList"/>
    <dgm:cxn modelId="{38777E39-7406-49C8-BF73-53E9D0C07324}" type="presParOf" srcId="{9C48F4CC-A973-4CB4-AC3E-471B0F3A6D5B}" destId="{51BDBFBA-3B4A-4E08-8CC6-02FF9B6EC613}" srcOrd="2" destOrd="0" presId="urn:microsoft.com/office/officeart/2008/layout/LinedList"/>
    <dgm:cxn modelId="{0BC52681-3D67-4E4B-8588-22CC8EB15E23}" type="presParOf" srcId="{600AB2BE-3F10-4023-8D68-AFE01C43024F}" destId="{EDD7C6AF-02D8-4A73-A734-88971350CF0B}" srcOrd="5" destOrd="0" presId="urn:microsoft.com/office/officeart/2008/layout/LinedList"/>
    <dgm:cxn modelId="{9E8A341E-F0A2-4BE6-ACE5-0F3FAE609DA1}" type="presParOf" srcId="{600AB2BE-3F10-4023-8D68-AFE01C43024F}" destId="{827197FD-84C5-4F5E-84AE-E61C0E9F9406}" srcOrd="6" destOrd="0" presId="urn:microsoft.com/office/officeart/2008/layout/LinedList"/>
    <dgm:cxn modelId="{A2C33946-1C98-4896-8F2C-ADABD2FCEE3E}" type="presParOf" srcId="{600AB2BE-3F10-4023-8D68-AFE01C43024F}" destId="{03DEC6C0-8209-42AA-8628-DF9EF3DAAF97}" srcOrd="7" destOrd="0" presId="urn:microsoft.com/office/officeart/2008/layout/LinedList"/>
    <dgm:cxn modelId="{C9E37D00-75E1-49F5-B34A-245F5B32BA47}" type="presParOf" srcId="{03DEC6C0-8209-42AA-8628-DF9EF3DAAF97}" destId="{3115BAD3-7815-46E6-83FA-A97640C645E7}" srcOrd="0" destOrd="0" presId="urn:microsoft.com/office/officeart/2008/layout/LinedList"/>
    <dgm:cxn modelId="{CD650719-0BCB-4F12-B23A-B0274286AF56}" type="presParOf" srcId="{03DEC6C0-8209-42AA-8628-DF9EF3DAAF97}" destId="{9E850444-735E-42B0-AB5B-0AADEC89D335}" srcOrd="1" destOrd="0" presId="urn:microsoft.com/office/officeart/2008/layout/LinedList"/>
    <dgm:cxn modelId="{ED3D8FA5-6501-4137-8346-093E6E6995F7}" type="presParOf" srcId="{03DEC6C0-8209-42AA-8628-DF9EF3DAAF97}" destId="{A8BB5834-AE78-43FE-81A7-FCCD0694C52D}" srcOrd="2" destOrd="0" presId="urn:microsoft.com/office/officeart/2008/layout/LinedList"/>
    <dgm:cxn modelId="{ED006077-4E64-4D68-BA6D-D6F499D19269}" type="presParOf" srcId="{600AB2BE-3F10-4023-8D68-AFE01C43024F}" destId="{61C29652-7CF1-4256-97C0-FF045EC4A8BA}" srcOrd="8" destOrd="0" presId="urn:microsoft.com/office/officeart/2008/layout/LinedList"/>
    <dgm:cxn modelId="{57B97F03-AC48-4378-A8FA-873E81DA991A}" type="presParOf" srcId="{600AB2BE-3F10-4023-8D68-AFE01C43024F}" destId="{A602679D-A44E-4D8B-A44E-4C26CAA4EB34}" srcOrd="9" destOrd="0" presId="urn:microsoft.com/office/officeart/2008/layout/LinedList"/>
    <dgm:cxn modelId="{BF3DCB87-F35F-4D85-8275-B3B66CDA12E5}" type="presParOf" srcId="{5D39C65A-F4C3-4A50-9B79-9BC9AC72B192}" destId="{E6074EE5-E98C-4C51-8D69-15B753B7A667}" srcOrd="4" destOrd="0" presId="urn:microsoft.com/office/officeart/2008/layout/LinedList"/>
    <dgm:cxn modelId="{ED89F5DE-91F0-44F0-863A-A2045A3C4AB2}" type="presParOf" srcId="{5D39C65A-F4C3-4A50-9B79-9BC9AC72B192}" destId="{4F175ED2-E0BB-4561-AC6A-11E8BF007B85}" srcOrd="5" destOrd="0" presId="urn:microsoft.com/office/officeart/2008/layout/LinedList"/>
    <dgm:cxn modelId="{99A55DDD-B154-4205-8CAA-B00D319F67E8}" type="presParOf" srcId="{4F175ED2-E0BB-4561-AC6A-11E8BF007B85}" destId="{64BAD946-81F6-4A1C-90A8-262E54351AD2}" srcOrd="0" destOrd="0" presId="urn:microsoft.com/office/officeart/2008/layout/LinedList"/>
    <dgm:cxn modelId="{1757DB4E-E44B-40AE-BC45-BFFE71A3E82B}" type="presParOf" srcId="{4F175ED2-E0BB-4561-AC6A-11E8BF007B85}" destId="{451FCB41-8731-4A71-9CAC-D536E704EA9D}" srcOrd="1" destOrd="0" presId="urn:microsoft.com/office/officeart/2008/layout/LinedList"/>
    <dgm:cxn modelId="{59B7441B-9F86-4803-B722-0C044703A1A2}" type="presParOf" srcId="{451FCB41-8731-4A71-9CAC-D536E704EA9D}" destId="{F32C3D94-8010-4B12-BD61-9F973B84214D}" srcOrd="0" destOrd="0" presId="urn:microsoft.com/office/officeart/2008/layout/LinedList"/>
    <dgm:cxn modelId="{FD218CD4-F918-429B-BFD3-4D75513BC180}" type="presParOf" srcId="{451FCB41-8731-4A71-9CAC-D536E704EA9D}" destId="{454955D7-A666-44A2-BD5D-2457AE3AD3A2}" srcOrd="1" destOrd="0" presId="urn:microsoft.com/office/officeart/2008/layout/LinedList"/>
    <dgm:cxn modelId="{2E69AF4D-9362-4F5F-B8A9-00E90B1BD920}" type="presParOf" srcId="{454955D7-A666-44A2-BD5D-2457AE3AD3A2}" destId="{6BF8E521-2CF6-4057-94ED-5252CC111A45}" srcOrd="0" destOrd="0" presId="urn:microsoft.com/office/officeart/2008/layout/LinedList"/>
    <dgm:cxn modelId="{0F7F809C-ECBA-495A-9C5E-F808F38FC5D9}" type="presParOf" srcId="{454955D7-A666-44A2-BD5D-2457AE3AD3A2}" destId="{83AC62F5-CDC3-47C0-8F8D-C92EA9106756}" srcOrd="1" destOrd="0" presId="urn:microsoft.com/office/officeart/2008/layout/LinedList"/>
    <dgm:cxn modelId="{6B1FE24C-E19E-43A4-975B-A1D19B875E74}" type="presParOf" srcId="{454955D7-A666-44A2-BD5D-2457AE3AD3A2}" destId="{B7C873B2-4F72-4D8B-9CD9-6D8F9468B823}" srcOrd="2" destOrd="0" presId="urn:microsoft.com/office/officeart/2008/layout/LinedList"/>
    <dgm:cxn modelId="{BFE1B6AC-158E-4450-B258-8D51BE972B46}" type="presParOf" srcId="{451FCB41-8731-4A71-9CAC-D536E704EA9D}" destId="{E176E9FF-8418-4975-A9FC-1B0E07CF1A64}" srcOrd="2" destOrd="0" presId="urn:microsoft.com/office/officeart/2008/layout/LinedList"/>
    <dgm:cxn modelId="{B8F64337-949C-4D9D-B9CA-16DD5A08CDE8}" type="presParOf" srcId="{451FCB41-8731-4A71-9CAC-D536E704EA9D}" destId="{0B9C219C-2A4E-4D5C-95CB-D9BA1EF954B6}" srcOrd="3" destOrd="0" presId="urn:microsoft.com/office/officeart/2008/layout/LinedList"/>
    <dgm:cxn modelId="{5F3EDE33-86FD-433A-8E45-A87307CA87C7}" type="presParOf" srcId="{451FCB41-8731-4A71-9CAC-D536E704EA9D}" destId="{31459C67-F30F-423C-98F6-D2303623269E}" srcOrd="4" destOrd="0" presId="urn:microsoft.com/office/officeart/2008/layout/LinedList"/>
    <dgm:cxn modelId="{214D0884-7FC7-4DEB-93D2-6E50A54189C1}" type="presParOf" srcId="{31459C67-F30F-423C-98F6-D2303623269E}" destId="{1849C00B-4BF6-4E89-9241-96D6CB9D5519}" srcOrd="0" destOrd="0" presId="urn:microsoft.com/office/officeart/2008/layout/LinedList"/>
    <dgm:cxn modelId="{8578EBAE-DAB2-48A2-88B1-E1C5EF7A237B}" type="presParOf" srcId="{31459C67-F30F-423C-98F6-D2303623269E}" destId="{F48BA8E1-5130-470B-9A5E-A20F8CD1F709}" srcOrd="1" destOrd="0" presId="urn:microsoft.com/office/officeart/2008/layout/LinedList"/>
    <dgm:cxn modelId="{E43454EA-F98F-45FB-8AB3-FA79D23783B0}" type="presParOf" srcId="{31459C67-F30F-423C-98F6-D2303623269E}" destId="{6E16835A-D546-428B-AEBD-626F8D8463DE}" srcOrd="2" destOrd="0" presId="urn:microsoft.com/office/officeart/2008/layout/LinedList"/>
    <dgm:cxn modelId="{091BC7E3-CEB8-4649-B6BE-FE70989A23ED}" type="presParOf" srcId="{451FCB41-8731-4A71-9CAC-D536E704EA9D}" destId="{17F0CDE6-9715-430C-9A7D-426976B5CBC7}" srcOrd="5" destOrd="0" presId="urn:microsoft.com/office/officeart/2008/layout/LinedList"/>
    <dgm:cxn modelId="{E5CFC3C0-2B37-4839-B170-041575F396C9}" type="presParOf" srcId="{451FCB41-8731-4A71-9CAC-D536E704EA9D}" destId="{F0796E10-4BB6-4186-B694-3C1EC3B76945}" srcOrd="6" destOrd="0" presId="urn:microsoft.com/office/officeart/2008/layout/LinedList"/>
    <dgm:cxn modelId="{A5364042-49EF-43EA-A389-F6AD2B1E5D85}" type="presParOf" srcId="{451FCB41-8731-4A71-9CAC-D536E704EA9D}" destId="{07D20465-853A-4162-B350-F6471684D377}" srcOrd="7" destOrd="0" presId="urn:microsoft.com/office/officeart/2008/layout/LinedList"/>
    <dgm:cxn modelId="{4D9EEB1F-E01C-44CC-A3C8-9373632946C0}" type="presParOf" srcId="{07D20465-853A-4162-B350-F6471684D377}" destId="{23152209-DDD7-4A01-BCD8-EB111D0846EA}" srcOrd="0" destOrd="0" presId="urn:microsoft.com/office/officeart/2008/layout/LinedList"/>
    <dgm:cxn modelId="{F5794079-8A21-4915-9085-977B9E678104}" type="presParOf" srcId="{07D20465-853A-4162-B350-F6471684D377}" destId="{5F7B98CC-0194-4553-BBF6-DBF2D9B21CCD}" srcOrd="1" destOrd="0" presId="urn:microsoft.com/office/officeart/2008/layout/LinedList"/>
    <dgm:cxn modelId="{8AC49361-8966-4FED-A87E-D4FF0C5959C3}" type="presParOf" srcId="{07D20465-853A-4162-B350-F6471684D377}" destId="{E527C241-51CF-4D9A-BDB3-E44087CEB200}" srcOrd="2" destOrd="0" presId="urn:microsoft.com/office/officeart/2008/layout/LinedList"/>
    <dgm:cxn modelId="{9C391AA8-C330-4744-84BF-BD0391E65170}" type="presParOf" srcId="{451FCB41-8731-4A71-9CAC-D536E704EA9D}" destId="{5BFC8AF1-093F-42E8-B63E-D1AF00C1F689}" srcOrd="8" destOrd="0" presId="urn:microsoft.com/office/officeart/2008/layout/LinedList"/>
    <dgm:cxn modelId="{D2D99DA2-364F-44B7-9FAF-647482B91947}" type="presParOf" srcId="{451FCB41-8731-4A71-9CAC-D536E704EA9D}" destId="{21117433-11AD-4B6C-AF2B-0FE463E29D48}"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14B8CEF-7B59-4F93-B7A8-39AA0732DCB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ACB0830-DE64-47C3-9A6E-A715781D7547}">
      <dgm:prSet custT="1"/>
      <dgm:spPr/>
      <dgm:t>
        <a:bodyPr/>
        <a:lstStyle/>
        <a:p>
          <a:r>
            <a:rPr lang="en-US" sz="2000" b="0" i="0" baseline="0" dirty="0">
              <a:latin typeface="Arial" panose="020B0604020202020204" pitchFamily="34" charset="0"/>
              <a:cs typeface="Arial" panose="020B0604020202020204" pitchFamily="34" charset="0"/>
            </a:rPr>
            <a:t>The samples get securely packaged in transportation bags.</a:t>
          </a:r>
          <a:endParaRPr lang="en-US" sz="2000" dirty="0">
            <a:latin typeface="Arial" panose="020B0604020202020204" pitchFamily="34" charset="0"/>
            <a:cs typeface="Arial" panose="020B0604020202020204" pitchFamily="34" charset="0"/>
          </a:endParaRPr>
        </a:p>
      </dgm:t>
    </dgm:pt>
    <dgm:pt modelId="{7E2467EB-3A2D-4E75-A26D-D855DADED3E6}" type="parTrans" cxnId="{5BED8F2C-847C-4C83-9497-D6C26ED8A91E}">
      <dgm:prSet/>
      <dgm:spPr/>
      <dgm:t>
        <a:bodyPr/>
        <a:lstStyle/>
        <a:p>
          <a:endParaRPr lang="en-US">
            <a:latin typeface="Arial" panose="020B0604020202020204" pitchFamily="34" charset="0"/>
            <a:cs typeface="Arial" panose="020B0604020202020204" pitchFamily="34" charset="0"/>
          </a:endParaRPr>
        </a:p>
      </dgm:t>
    </dgm:pt>
    <dgm:pt modelId="{95D99A6C-99AD-4831-A68B-E7B60BE2ADD5}" type="sibTrans" cxnId="{5BED8F2C-847C-4C83-9497-D6C26ED8A91E}">
      <dgm:prSet/>
      <dgm:spPr/>
      <dgm:t>
        <a:bodyPr/>
        <a:lstStyle/>
        <a:p>
          <a:endParaRPr lang="en-US">
            <a:latin typeface="Arial" panose="020B0604020202020204" pitchFamily="34" charset="0"/>
            <a:cs typeface="Arial" panose="020B0604020202020204" pitchFamily="34" charset="0"/>
          </a:endParaRPr>
        </a:p>
      </dgm:t>
    </dgm:pt>
    <dgm:pt modelId="{FB612613-71F5-4DE1-BE9C-6BB51984A9BA}">
      <dgm:prSet custT="1"/>
      <dgm:spPr/>
      <dgm:t>
        <a:bodyPr/>
        <a:lstStyle/>
        <a:p>
          <a:r>
            <a:rPr lang="en-US" sz="2000" b="0" i="0" baseline="0" dirty="0">
              <a:latin typeface="Arial" panose="020B0604020202020204" pitchFamily="34" charset="0"/>
              <a:cs typeface="Arial" panose="020B0604020202020204" pitchFamily="34" charset="0"/>
            </a:rPr>
            <a:t>The get sent to a WADA certified Lab and get submitted for analysis</a:t>
          </a:r>
          <a:r>
            <a:rPr lang="el-GR" sz="2000" b="0" i="0"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dgm:t>
    </dgm:pt>
    <dgm:pt modelId="{2C5378A4-FFC4-4F77-8DC7-3DC6069FC803}" type="parTrans" cxnId="{10E6C9F6-610D-441E-8E72-20C8B6B2C041}">
      <dgm:prSet/>
      <dgm:spPr/>
      <dgm:t>
        <a:bodyPr/>
        <a:lstStyle/>
        <a:p>
          <a:endParaRPr lang="en-US">
            <a:latin typeface="Arial" panose="020B0604020202020204" pitchFamily="34" charset="0"/>
            <a:cs typeface="Arial" panose="020B0604020202020204" pitchFamily="34" charset="0"/>
          </a:endParaRPr>
        </a:p>
      </dgm:t>
    </dgm:pt>
    <dgm:pt modelId="{E878443E-A6BB-4747-8CC1-B2359FCF48F1}" type="sibTrans" cxnId="{10E6C9F6-610D-441E-8E72-20C8B6B2C041}">
      <dgm:prSet/>
      <dgm:spPr/>
      <dgm:t>
        <a:bodyPr/>
        <a:lstStyle/>
        <a:p>
          <a:endParaRPr lang="en-US">
            <a:latin typeface="Arial" panose="020B0604020202020204" pitchFamily="34" charset="0"/>
            <a:cs typeface="Arial" panose="020B0604020202020204" pitchFamily="34" charset="0"/>
          </a:endParaRPr>
        </a:p>
      </dgm:t>
    </dgm:pt>
    <dgm:pt modelId="{1C750304-99CF-41BA-BB9D-38664F4C6D55}">
      <dgm:prSet custT="1"/>
      <dgm:spPr/>
      <dgm:t>
        <a:bodyPr/>
        <a:lstStyle/>
        <a:p>
          <a:r>
            <a:rPr lang="en-US" sz="2000" b="0" i="0" baseline="0" dirty="0">
              <a:latin typeface="Arial" panose="020B0604020202020204" pitchFamily="34" charset="0"/>
              <a:cs typeface="Arial" panose="020B0604020202020204" pitchFamily="34" charset="0"/>
            </a:rPr>
            <a:t>The whole procedure gets tracked and registered in specific documents on every step, to ensure the sample’s safety and that they remain intact</a:t>
          </a:r>
          <a:r>
            <a:rPr lang="el-GR" sz="2000" b="0" i="0" baseline="0" dirty="0">
              <a:latin typeface="Arial" panose="020B0604020202020204" pitchFamily="34" charset="0"/>
              <a:cs typeface="Arial" panose="020B0604020202020204" pitchFamily="34" charset="0"/>
            </a:rPr>
            <a:t>.</a:t>
          </a:r>
          <a:r>
            <a:rPr lang="en-US" sz="2000" b="0" i="0" baseline="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FD67A95C-E5E9-4D52-B8B9-73116454EE49}" type="parTrans" cxnId="{4E8227A6-4948-4AEC-B4B6-EF6369217A07}">
      <dgm:prSet/>
      <dgm:spPr/>
      <dgm:t>
        <a:bodyPr/>
        <a:lstStyle/>
        <a:p>
          <a:endParaRPr lang="en-US">
            <a:latin typeface="Arial" panose="020B0604020202020204" pitchFamily="34" charset="0"/>
            <a:cs typeface="Arial" panose="020B0604020202020204" pitchFamily="34" charset="0"/>
          </a:endParaRPr>
        </a:p>
      </dgm:t>
    </dgm:pt>
    <dgm:pt modelId="{23E01466-381C-46EF-9758-AF904E638B4F}" type="sibTrans" cxnId="{4E8227A6-4948-4AEC-B4B6-EF6369217A07}">
      <dgm:prSet/>
      <dgm:spPr/>
      <dgm:t>
        <a:bodyPr/>
        <a:lstStyle/>
        <a:p>
          <a:endParaRPr lang="en-US">
            <a:latin typeface="Arial" panose="020B0604020202020204" pitchFamily="34" charset="0"/>
            <a:cs typeface="Arial" panose="020B0604020202020204" pitchFamily="34" charset="0"/>
          </a:endParaRPr>
        </a:p>
      </dgm:t>
    </dgm:pt>
    <dgm:pt modelId="{D5782798-08C7-4D75-B82D-A1A3EE4E9A13}">
      <dgm:prSet custT="1"/>
      <dgm:spPr/>
      <dgm:t>
        <a:bodyPr/>
        <a:lstStyle/>
        <a:p>
          <a:r>
            <a:rPr lang="en-US" sz="2000" b="0" i="0" baseline="0" dirty="0">
              <a:latin typeface="Arial" panose="020B0604020202020204" pitchFamily="34" charset="0"/>
              <a:cs typeface="Arial" panose="020B0604020202020204" pitchFamily="34" charset="0"/>
            </a:rPr>
            <a:t>The blood samples are always stored in specially designed fridges with special thermometers which constantly record the temperature needed.</a:t>
          </a:r>
          <a:endParaRPr lang="en-US" sz="2000" dirty="0">
            <a:latin typeface="Arial" panose="020B0604020202020204" pitchFamily="34" charset="0"/>
            <a:cs typeface="Arial" panose="020B0604020202020204" pitchFamily="34" charset="0"/>
          </a:endParaRPr>
        </a:p>
      </dgm:t>
    </dgm:pt>
    <dgm:pt modelId="{5964739D-76B4-4308-BD83-DA1C48619281}" type="parTrans" cxnId="{93FC5D47-B22D-43C1-A683-0213ED3ECA4F}">
      <dgm:prSet/>
      <dgm:spPr/>
      <dgm:t>
        <a:bodyPr/>
        <a:lstStyle/>
        <a:p>
          <a:endParaRPr lang="en-US">
            <a:latin typeface="Arial" panose="020B0604020202020204" pitchFamily="34" charset="0"/>
            <a:cs typeface="Arial" panose="020B0604020202020204" pitchFamily="34" charset="0"/>
          </a:endParaRPr>
        </a:p>
      </dgm:t>
    </dgm:pt>
    <dgm:pt modelId="{03FF92E0-0289-41D7-AFB7-A1B689325A9B}" type="sibTrans" cxnId="{93FC5D47-B22D-43C1-A683-0213ED3ECA4F}">
      <dgm:prSet/>
      <dgm:spPr/>
      <dgm:t>
        <a:bodyPr/>
        <a:lstStyle/>
        <a:p>
          <a:endParaRPr lang="en-US">
            <a:latin typeface="Arial" panose="020B0604020202020204" pitchFamily="34" charset="0"/>
            <a:cs typeface="Arial" panose="020B0604020202020204" pitchFamily="34" charset="0"/>
          </a:endParaRPr>
        </a:p>
      </dgm:t>
    </dgm:pt>
    <dgm:pt modelId="{874DD96A-9C94-4CE2-9DDE-BED7C8AF5AA3}" type="pres">
      <dgm:prSet presAssocID="{E14B8CEF-7B59-4F93-B7A8-39AA0732DCB0}" presName="vert0" presStyleCnt="0">
        <dgm:presLayoutVars>
          <dgm:dir/>
          <dgm:animOne val="branch"/>
          <dgm:animLvl val="lvl"/>
        </dgm:presLayoutVars>
      </dgm:prSet>
      <dgm:spPr/>
    </dgm:pt>
    <dgm:pt modelId="{15E8DD1D-38B3-4A46-84C1-DC5017E0B704}" type="pres">
      <dgm:prSet presAssocID="{5ACB0830-DE64-47C3-9A6E-A715781D7547}" presName="thickLine" presStyleLbl="alignNode1" presStyleIdx="0" presStyleCnt="4"/>
      <dgm:spPr/>
    </dgm:pt>
    <dgm:pt modelId="{282B2571-FF63-4734-870B-5886CBD784FA}" type="pres">
      <dgm:prSet presAssocID="{5ACB0830-DE64-47C3-9A6E-A715781D7547}" presName="horz1" presStyleCnt="0"/>
      <dgm:spPr/>
    </dgm:pt>
    <dgm:pt modelId="{A88D8609-8BA6-4416-8A1D-AEBBA5D555CB}" type="pres">
      <dgm:prSet presAssocID="{5ACB0830-DE64-47C3-9A6E-A715781D7547}" presName="tx1" presStyleLbl="revTx" presStyleIdx="0" presStyleCnt="4"/>
      <dgm:spPr/>
    </dgm:pt>
    <dgm:pt modelId="{4A66635A-7671-4A04-BC02-73B7AD59C3D3}" type="pres">
      <dgm:prSet presAssocID="{5ACB0830-DE64-47C3-9A6E-A715781D7547}" presName="vert1" presStyleCnt="0"/>
      <dgm:spPr/>
    </dgm:pt>
    <dgm:pt modelId="{9E951490-77CB-4C90-9981-F2165A576324}" type="pres">
      <dgm:prSet presAssocID="{FB612613-71F5-4DE1-BE9C-6BB51984A9BA}" presName="thickLine" presStyleLbl="alignNode1" presStyleIdx="1" presStyleCnt="4"/>
      <dgm:spPr/>
    </dgm:pt>
    <dgm:pt modelId="{9229A6D6-7D2E-4074-AD99-5C247312C300}" type="pres">
      <dgm:prSet presAssocID="{FB612613-71F5-4DE1-BE9C-6BB51984A9BA}" presName="horz1" presStyleCnt="0"/>
      <dgm:spPr/>
    </dgm:pt>
    <dgm:pt modelId="{D9CAA28F-4613-43A9-A670-78AB6AD702FF}" type="pres">
      <dgm:prSet presAssocID="{FB612613-71F5-4DE1-BE9C-6BB51984A9BA}" presName="tx1" presStyleLbl="revTx" presStyleIdx="1" presStyleCnt="4"/>
      <dgm:spPr/>
    </dgm:pt>
    <dgm:pt modelId="{2F230B28-BC1F-4AB4-81E9-09F871E0207E}" type="pres">
      <dgm:prSet presAssocID="{FB612613-71F5-4DE1-BE9C-6BB51984A9BA}" presName="vert1" presStyleCnt="0"/>
      <dgm:spPr/>
    </dgm:pt>
    <dgm:pt modelId="{E323B0C6-FC38-462B-B38B-6DE6E16EE3D2}" type="pres">
      <dgm:prSet presAssocID="{1C750304-99CF-41BA-BB9D-38664F4C6D55}" presName="thickLine" presStyleLbl="alignNode1" presStyleIdx="2" presStyleCnt="4"/>
      <dgm:spPr/>
    </dgm:pt>
    <dgm:pt modelId="{86DDEE06-CEAC-45EC-B547-93DEBFA9C8B7}" type="pres">
      <dgm:prSet presAssocID="{1C750304-99CF-41BA-BB9D-38664F4C6D55}" presName="horz1" presStyleCnt="0"/>
      <dgm:spPr/>
    </dgm:pt>
    <dgm:pt modelId="{9EC71F4C-23C7-490B-AC31-AB99C26809C0}" type="pres">
      <dgm:prSet presAssocID="{1C750304-99CF-41BA-BB9D-38664F4C6D55}" presName="tx1" presStyleLbl="revTx" presStyleIdx="2" presStyleCnt="4"/>
      <dgm:spPr/>
    </dgm:pt>
    <dgm:pt modelId="{1DD70FBA-4E87-4884-9963-E2782C68B0A7}" type="pres">
      <dgm:prSet presAssocID="{1C750304-99CF-41BA-BB9D-38664F4C6D55}" presName="vert1" presStyleCnt="0"/>
      <dgm:spPr/>
    </dgm:pt>
    <dgm:pt modelId="{6347ACFE-70BB-4665-84FB-E831004AA63B}" type="pres">
      <dgm:prSet presAssocID="{D5782798-08C7-4D75-B82D-A1A3EE4E9A13}" presName="thickLine" presStyleLbl="alignNode1" presStyleIdx="3" presStyleCnt="4"/>
      <dgm:spPr/>
    </dgm:pt>
    <dgm:pt modelId="{B70B6386-1A19-4B92-B8FA-D9E5E8E626A7}" type="pres">
      <dgm:prSet presAssocID="{D5782798-08C7-4D75-B82D-A1A3EE4E9A13}" presName="horz1" presStyleCnt="0"/>
      <dgm:spPr/>
    </dgm:pt>
    <dgm:pt modelId="{54E3E675-BB93-4B3A-86B2-7E6FA67FCE43}" type="pres">
      <dgm:prSet presAssocID="{D5782798-08C7-4D75-B82D-A1A3EE4E9A13}" presName="tx1" presStyleLbl="revTx" presStyleIdx="3" presStyleCnt="4"/>
      <dgm:spPr/>
    </dgm:pt>
    <dgm:pt modelId="{E142B94D-B1A3-42C2-8B04-C9021EBE2B20}" type="pres">
      <dgm:prSet presAssocID="{D5782798-08C7-4D75-B82D-A1A3EE4E9A13}" presName="vert1" presStyleCnt="0"/>
      <dgm:spPr/>
    </dgm:pt>
  </dgm:ptLst>
  <dgm:cxnLst>
    <dgm:cxn modelId="{1A414121-E3A0-40FA-8E31-167F1087F59F}" type="presOf" srcId="{5ACB0830-DE64-47C3-9A6E-A715781D7547}" destId="{A88D8609-8BA6-4416-8A1D-AEBBA5D555CB}" srcOrd="0" destOrd="0" presId="urn:microsoft.com/office/officeart/2008/layout/LinedList"/>
    <dgm:cxn modelId="{5BED8F2C-847C-4C83-9497-D6C26ED8A91E}" srcId="{E14B8CEF-7B59-4F93-B7A8-39AA0732DCB0}" destId="{5ACB0830-DE64-47C3-9A6E-A715781D7547}" srcOrd="0" destOrd="0" parTransId="{7E2467EB-3A2D-4E75-A26D-D855DADED3E6}" sibTransId="{95D99A6C-99AD-4831-A68B-E7B60BE2ADD5}"/>
    <dgm:cxn modelId="{39BE982E-68AB-4B61-A049-C00EFE7FDAFE}" type="presOf" srcId="{D5782798-08C7-4D75-B82D-A1A3EE4E9A13}" destId="{54E3E675-BB93-4B3A-86B2-7E6FA67FCE43}" srcOrd="0" destOrd="0" presId="urn:microsoft.com/office/officeart/2008/layout/LinedList"/>
    <dgm:cxn modelId="{B913F836-FCD6-464B-BBA0-E7D880017911}" type="presOf" srcId="{E14B8CEF-7B59-4F93-B7A8-39AA0732DCB0}" destId="{874DD96A-9C94-4CE2-9DDE-BED7C8AF5AA3}" srcOrd="0" destOrd="0" presId="urn:microsoft.com/office/officeart/2008/layout/LinedList"/>
    <dgm:cxn modelId="{93FC5D47-B22D-43C1-A683-0213ED3ECA4F}" srcId="{E14B8CEF-7B59-4F93-B7A8-39AA0732DCB0}" destId="{D5782798-08C7-4D75-B82D-A1A3EE4E9A13}" srcOrd="3" destOrd="0" parTransId="{5964739D-76B4-4308-BD83-DA1C48619281}" sibTransId="{03FF92E0-0289-41D7-AFB7-A1B689325A9B}"/>
    <dgm:cxn modelId="{B86EF748-4FAE-4940-8CCA-E23E0C259A7A}" type="presOf" srcId="{1C750304-99CF-41BA-BB9D-38664F4C6D55}" destId="{9EC71F4C-23C7-490B-AC31-AB99C26809C0}" srcOrd="0" destOrd="0" presId="urn:microsoft.com/office/officeart/2008/layout/LinedList"/>
    <dgm:cxn modelId="{C8863D91-EB4E-4687-AF45-DF68734668AB}" type="presOf" srcId="{FB612613-71F5-4DE1-BE9C-6BB51984A9BA}" destId="{D9CAA28F-4613-43A9-A670-78AB6AD702FF}" srcOrd="0" destOrd="0" presId="urn:microsoft.com/office/officeart/2008/layout/LinedList"/>
    <dgm:cxn modelId="{4E8227A6-4948-4AEC-B4B6-EF6369217A07}" srcId="{E14B8CEF-7B59-4F93-B7A8-39AA0732DCB0}" destId="{1C750304-99CF-41BA-BB9D-38664F4C6D55}" srcOrd="2" destOrd="0" parTransId="{FD67A95C-E5E9-4D52-B8B9-73116454EE49}" sibTransId="{23E01466-381C-46EF-9758-AF904E638B4F}"/>
    <dgm:cxn modelId="{10E6C9F6-610D-441E-8E72-20C8B6B2C041}" srcId="{E14B8CEF-7B59-4F93-B7A8-39AA0732DCB0}" destId="{FB612613-71F5-4DE1-BE9C-6BB51984A9BA}" srcOrd="1" destOrd="0" parTransId="{2C5378A4-FFC4-4F77-8DC7-3DC6069FC803}" sibTransId="{E878443E-A6BB-4747-8CC1-B2359FCF48F1}"/>
    <dgm:cxn modelId="{DC062243-965D-4766-A6DD-08D5D0AA6FB3}" type="presParOf" srcId="{874DD96A-9C94-4CE2-9DDE-BED7C8AF5AA3}" destId="{15E8DD1D-38B3-4A46-84C1-DC5017E0B704}" srcOrd="0" destOrd="0" presId="urn:microsoft.com/office/officeart/2008/layout/LinedList"/>
    <dgm:cxn modelId="{8FCE84B6-09BC-44C9-9C5C-EF5AD0A2CB33}" type="presParOf" srcId="{874DD96A-9C94-4CE2-9DDE-BED7C8AF5AA3}" destId="{282B2571-FF63-4734-870B-5886CBD784FA}" srcOrd="1" destOrd="0" presId="urn:microsoft.com/office/officeart/2008/layout/LinedList"/>
    <dgm:cxn modelId="{7EC89667-EC09-4D68-B3D7-684BD58F342F}" type="presParOf" srcId="{282B2571-FF63-4734-870B-5886CBD784FA}" destId="{A88D8609-8BA6-4416-8A1D-AEBBA5D555CB}" srcOrd="0" destOrd="0" presId="urn:microsoft.com/office/officeart/2008/layout/LinedList"/>
    <dgm:cxn modelId="{B2716B38-B636-48C7-BA64-472B12AA7F33}" type="presParOf" srcId="{282B2571-FF63-4734-870B-5886CBD784FA}" destId="{4A66635A-7671-4A04-BC02-73B7AD59C3D3}" srcOrd="1" destOrd="0" presId="urn:microsoft.com/office/officeart/2008/layout/LinedList"/>
    <dgm:cxn modelId="{0FF14973-EE33-4A3A-89D5-A9CCB8EAE127}" type="presParOf" srcId="{874DD96A-9C94-4CE2-9DDE-BED7C8AF5AA3}" destId="{9E951490-77CB-4C90-9981-F2165A576324}" srcOrd="2" destOrd="0" presId="urn:microsoft.com/office/officeart/2008/layout/LinedList"/>
    <dgm:cxn modelId="{831A2606-279E-4424-9193-6835F7447B96}" type="presParOf" srcId="{874DD96A-9C94-4CE2-9DDE-BED7C8AF5AA3}" destId="{9229A6D6-7D2E-4074-AD99-5C247312C300}" srcOrd="3" destOrd="0" presId="urn:microsoft.com/office/officeart/2008/layout/LinedList"/>
    <dgm:cxn modelId="{DFAD69B0-6876-459D-B503-ACF4E3119021}" type="presParOf" srcId="{9229A6D6-7D2E-4074-AD99-5C247312C300}" destId="{D9CAA28F-4613-43A9-A670-78AB6AD702FF}" srcOrd="0" destOrd="0" presId="urn:microsoft.com/office/officeart/2008/layout/LinedList"/>
    <dgm:cxn modelId="{22572005-790D-487C-BEB4-D5ED8E24AC2F}" type="presParOf" srcId="{9229A6D6-7D2E-4074-AD99-5C247312C300}" destId="{2F230B28-BC1F-4AB4-81E9-09F871E0207E}" srcOrd="1" destOrd="0" presId="urn:microsoft.com/office/officeart/2008/layout/LinedList"/>
    <dgm:cxn modelId="{08FB8BB9-BBF4-4F82-9E03-88942D133A9D}" type="presParOf" srcId="{874DD96A-9C94-4CE2-9DDE-BED7C8AF5AA3}" destId="{E323B0C6-FC38-462B-B38B-6DE6E16EE3D2}" srcOrd="4" destOrd="0" presId="urn:microsoft.com/office/officeart/2008/layout/LinedList"/>
    <dgm:cxn modelId="{32983187-4D28-4A93-B2AD-D92DC7359D07}" type="presParOf" srcId="{874DD96A-9C94-4CE2-9DDE-BED7C8AF5AA3}" destId="{86DDEE06-CEAC-45EC-B547-93DEBFA9C8B7}" srcOrd="5" destOrd="0" presId="urn:microsoft.com/office/officeart/2008/layout/LinedList"/>
    <dgm:cxn modelId="{C3512711-C361-4B49-B99B-6627ACDFC4FC}" type="presParOf" srcId="{86DDEE06-CEAC-45EC-B547-93DEBFA9C8B7}" destId="{9EC71F4C-23C7-490B-AC31-AB99C26809C0}" srcOrd="0" destOrd="0" presId="urn:microsoft.com/office/officeart/2008/layout/LinedList"/>
    <dgm:cxn modelId="{200BFEB5-33FC-41BD-B251-C2E5726E59D1}" type="presParOf" srcId="{86DDEE06-CEAC-45EC-B547-93DEBFA9C8B7}" destId="{1DD70FBA-4E87-4884-9963-E2782C68B0A7}" srcOrd="1" destOrd="0" presId="urn:microsoft.com/office/officeart/2008/layout/LinedList"/>
    <dgm:cxn modelId="{48168008-E435-45B6-A86C-8CA35E4C27E4}" type="presParOf" srcId="{874DD96A-9C94-4CE2-9DDE-BED7C8AF5AA3}" destId="{6347ACFE-70BB-4665-84FB-E831004AA63B}" srcOrd="6" destOrd="0" presId="urn:microsoft.com/office/officeart/2008/layout/LinedList"/>
    <dgm:cxn modelId="{69E1CFBD-A7B6-4917-A5C8-FBB0A124F965}" type="presParOf" srcId="{874DD96A-9C94-4CE2-9DDE-BED7C8AF5AA3}" destId="{B70B6386-1A19-4B92-B8FA-D9E5E8E626A7}" srcOrd="7" destOrd="0" presId="urn:microsoft.com/office/officeart/2008/layout/LinedList"/>
    <dgm:cxn modelId="{66B4E2A0-64A1-4BFF-A370-23B98299BDDD}" type="presParOf" srcId="{B70B6386-1A19-4B92-B8FA-D9E5E8E626A7}" destId="{54E3E675-BB93-4B3A-86B2-7E6FA67FCE43}" srcOrd="0" destOrd="0" presId="urn:microsoft.com/office/officeart/2008/layout/LinedList"/>
    <dgm:cxn modelId="{7FA36B7E-E0C0-4C61-A66A-DBAFF0B7A1B2}" type="presParOf" srcId="{B70B6386-1A19-4B92-B8FA-D9E5E8E626A7}" destId="{E142B94D-B1A3-42C2-8B04-C9021EBE2B20}"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FEEB63E-91C9-404D-8C81-3D4A48B61326}" type="doc">
      <dgm:prSet loTypeId="urn:microsoft.com/office/officeart/2008/layout/LinedList" loCatId="list" qsTypeId="urn:microsoft.com/office/officeart/2005/8/quickstyle/simple5" qsCatId="simple" csTypeId="urn:microsoft.com/office/officeart/2005/8/colors/accent5_2" csCatId="accent5" phldr="1"/>
      <dgm:spPr/>
      <dgm:t>
        <a:bodyPr/>
        <a:lstStyle/>
        <a:p>
          <a:endParaRPr lang="en-US"/>
        </a:p>
      </dgm:t>
    </dgm:pt>
    <dgm:pt modelId="{A73BD02A-CC0B-4ACB-ACAA-D8B6D5FB8183}">
      <dgm:prSet/>
      <dgm:spPr/>
      <dgm:t>
        <a:bodyPr/>
        <a:lstStyle/>
        <a:p>
          <a:r>
            <a:rPr lang="en-US" b="0" i="0" baseline="0" dirty="0">
              <a:latin typeface="Arial" panose="020B0604020202020204" pitchFamily="34" charset="0"/>
              <a:cs typeface="Arial" panose="020B0604020202020204" pitchFamily="34" charset="0"/>
            </a:rPr>
            <a:t>They play a substantial role in facilitating the whole procedure by providing support to their athletes and to the Doping Control Personnel, on each stage of it.</a:t>
          </a:r>
          <a:endParaRPr lang="en-US" dirty="0">
            <a:latin typeface="Arial" panose="020B0604020202020204" pitchFamily="34" charset="0"/>
            <a:cs typeface="Arial" panose="020B0604020202020204" pitchFamily="34" charset="0"/>
          </a:endParaRPr>
        </a:p>
      </dgm:t>
    </dgm:pt>
    <dgm:pt modelId="{8EAA4E07-61B4-4AB4-A327-545559D7E4AA}" type="parTrans" cxnId="{715584E7-DABA-401B-8019-BA39F58207A2}">
      <dgm:prSet/>
      <dgm:spPr/>
      <dgm:t>
        <a:bodyPr/>
        <a:lstStyle/>
        <a:p>
          <a:endParaRPr lang="en-US">
            <a:latin typeface="Arial" panose="020B0604020202020204" pitchFamily="34" charset="0"/>
            <a:cs typeface="Arial" panose="020B0604020202020204" pitchFamily="34" charset="0"/>
          </a:endParaRPr>
        </a:p>
      </dgm:t>
    </dgm:pt>
    <dgm:pt modelId="{01B7B479-58CA-4B6A-B6C6-AF5B865A3602}" type="sibTrans" cxnId="{715584E7-DABA-401B-8019-BA39F58207A2}">
      <dgm:prSet/>
      <dgm:spPr/>
      <dgm:t>
        <a:bodyPr/>
        <a:lstStyle/>
        <a:p>
          <a:endParaRPr lang="en-US">
            <a:latin typeface="Arial" panose="020B0604020202020204" pitchFamily="34" charset="0"/>
            <a:cs typeface="Arial" panose="020B0604020202020204" pitchFamily="34" charset="0"/>
          </a:endParaRPr>
        </a:p>
      </dgm:t>
    </dgm:pt>
    <dgm:pt modelId="{721F5F4F-2DBA-41C4-922C-8A96A403E670}">
      <dgm:prSet/>
      <dgm:spPr/>
      <dgm:t>
        <a:bodyPr/>
        <a:lstStyle/>
        <a:p>
          <a:r>
            <a:rPr lang="en-US" b="0" i="0" baseline="0" dirty="0">
              <a:latin typeface="Arial" panose="020B0604020202020204" pitchFamily="34" charset="0"/>
              <a:cs typeface="Arial" panose="020B0604020202020204" pitchFamily="34" charset="0"/>
            </a:rPr>
            <a:t>They also have the right to write down on the Doping Control Form any comment or objection they may have.</a:t>
          </a:r>
          <a:endParaRPr lang="en-US" dirty="0">
            <a:latin typeface="Arial" panose="020B0604020202020204" pitchFamily="34" charset="0"/>
            <a:cs typeface="Arial" panose="020B0604020202020204" pitchFamily="34" charset="0"/>
          </a:endParaRPr>
        </a:p>
      </dgm:t>
    </dgm:pt>
    <dgm:pt modelId="{B7D16C76-BF8B-4CD9-A4BF-96F570895BAD}" type="parTrans" cxnId="{2025844C-ABE1-4C9F-965E-1E4480F7C207}">
      <dgm:prSet/>
      <dgm:spPr/>
      <dgm:t>
        <a:bodyPr/>
        <a:lstStyle/>
        <a:p>
          <a:endParaRPr lang="en-US">
            <a:latin typeface="Arial" panose="020B0604020202020204" pitchFamily="34" charset="0"/>
            <a:cs typeface="Arial" panose="020B0604020202020204" pitchFamily="34" charset="0"/>
          </a:endParaRPr>
        </a:p>
      </dgm:t>
    </dgm:pt>
    <dgm:pt modelId="{C006B00A-52D7-4D40-B973-E001D312C023}" type="sibTrans" cxnId="{2025844C-ABE1-4C9F-965E-1E4480F7C207}">
      <dgm:prSet/>
      <dgm:spPr/>
      <dgm:t>
        <a:bodyPr/>
        <a:lstStyle/>
        <a:p>
          <a:endParaRPr lang="en-US">
            <a:latin typeface="Arial" panose="020B0604020202020204" pitchFamily="34" charset="0"/>
            <a:cs typeface="Arial" panose="020B0604020202020204" pitchFamily="34" charset="0"/>
          </a:endParaRPr>
        </a:p>
      </dgm:t>
    </dgm:pt>
    <dgm:pt modelId="{3E2857D0-D979-43B8-8FC8-3D761EEFE6BE}">
      <dgm:prSet/>
      <dgm:spPr/>
      <dgm:t>
        <a:bodyPr/>
        <a:lstStyle/>
        <a:p>
          <a:r>
            <a:rPr lang="en-US" b="0" i="0" baseline="0" dirty="0">
              <a:latin typeface="Arial" panose="020B0604020202020204" pitchFamily="34" charset="0"/>
              <a:cs typeface="Arial" panose="020B0604020202020204" pitchFamily="34" charset="0"/>
            </a:rPr>
            <a:t>Especially in the case of minor athletes, their presence is necessary throughout the doping control procedure.</a:t>
          </a:r>
          <a:endParaRPr lang="en-US" dirty="0">
            <a:latin typeface="Arial" panose="020B0604020202020204" pitchFamily="34" charset="0"/>
            <a:cs typeface="Arial" panose="020B0604020202020204" pitchFamily="34" charset="0"/>
          </a:endParaRPr>
        </a:p>
      </dgm:t>
    </dgm:pt>
    <dgm:pt modelId="{A9A177D0-EF79-4C69-9B0A-48058304C143}" type="parTrans" cxnId="{48884D8A-DD29-463C-BDEA-403AB3B6E336}">
      <dgm:prSet/>
      <dgm:spPr/>
      <dgm:t>
        <a:bodyPr/>
        <a:lstStyle/>
        <a:p>
          <a:endParaRPr lang="en-US">
            <a:latin typeface="Arial" panose="020B0604020202020204" pitchFamily="34" charset="0"/>
            <a:cs typeface="Arial" panose="020B0604020202020204" pitchFamily="34" charset="0"/>
          </a:endParaRPr>
        </a:p>
      </dgm:t>
    </dgm:pt>
    <dgm:pt modelId="{89663DF9-00EB-47DD-A677-3E326039D848}" type="sibTrans" cxnId="{48884D8A-DD29-463C-BDEA-403AB3B6E336}">
      <dgm:prSet/>
      <dgm:spPr/>
      <dgm:t>
        <a:bodyPr/>
        <a:lstStyle/>
        <a:p>
          <a:endParaRPr lang="en-US">
            <a:latin typeface="Arial" panose="020B0604020202020204" pitchFamily="34" charset="0"/>
            <a:cs typeface="Arial" panose="020B0604020202020204" pitchFamily="34" charset="0"/>
          </a:endParaRPr>
        </a:p>
      </dgm:t>
    </dgm:pt>
    <dgm:pt modelId="{366840F1-9975-4EB1-8588-5C51AC6CD1F6}" type="pres">
      <dgm:prSet presAssocID="{AFEEB63E-91C9-404D-8C81-3D4A48B61326}" presName="vert0" presStyleCnt="0">
        <dgm:presLayoutVars>
          <dgm:dir/>
          <dgm:animOne val="branch"/>
          <dgm:animLvl val="lvl"/>
        </dgm:presLayoutVars>
      </dgm:prSet>
      <dgm:spPr/>
    </dgm:pt>
    <dgm:pt modelId="{05C0598F-F145-4DA2-85BE-ECACD8C8381C}" type="pres">
      <dgm:prSet presAssocID="{A73BD02A-CC0B-4ACB-ACAA-D8B6D5FB8183}" presName="thickLine" presStyleLbl="alignNode1" presStyleIdx="0" presStyleCnt="3"/>
      <dgm:spPr/>
    </dgm:pt>
    <dgm:pt modelId="{C3C72303-0D0B-4FD1-96F1-6490E538D04A}" type="pres">
      <dgm:prSet presAssocID="{A73BD02A-CC0B-4ACB-ACAA-D8B6D5FB8183}" presName="horz1" presStyleCnt="0"/>
      <dgm:spPr/>
    </dgm:pt>
    <dgm:pt modelId="{B8A2C152-090B-43F1-A708-AD728D7B4975}" type="pres">
      <dgm:prSet presAssocID="{A73BD02A-CC0B-4ACB-ACAA-D8B6D5FB8183}" presName="tx1" presStyleLbl="revTx" presStyleIdx="0" presStyleCnt="3"/>
      <dgm:spPr/>
    </dgm:pt>
    <dgm:pt modelId="{3A42E76B-EFEB-441E-AA42-3356A1F53EAD}" type="pres">
      <dgm:prSet presAssocID="{A73BD02A-CC0B-4ACB-ACAA-D8B6D5FB8183}" presName="vert1" presStyleCnt="0"/>
      <dgm:spPr/>
    </dgm:pt>
    <dgm:pt modelId="{6E63668D-7FD2-47B4-9A7C-6FBD523B91B6}" type="pres">
      <dgm:prSet presAssocID="{721F5F4F-2DBA-41C4-922C-8A96A403E670}" presName="thickLine" presStyleLbl="alignNode1" presStyleIdx="1" presStyleCnt="3"/>
      <dgm:spPr/>
    </dgm:pt>
    <dgm:pt modelId="{D2F49247-CFD7-403C-A162-689F7F8C4C8C}" type="pres">
      <dgm:prSet presAssocID="{721F5F4F-2DBA-41C4-922C-8A96A403E670}" presName="horz1" presStyleCnt="0"/>
      <dgm:spPr/>
    </dgm:pt>
    <dgm:pt modelId="{D68AEA3A-C81A-46A8-B5CE-F8B84563EC75}" type="pres">
      <dgm:prSet presAssocID="{721F5F4F-2DBA-41C4-922C-8A96A403E670}" presName="tx1" presStyleLbl="revTx" presStyleIdx="1" presStyleCnt="3"/>
      <dgm:spPr/>
    </dgm:pt>
    <dgm:pt modelId="{15CF89D4-6196-454E-983C-CFBE5712102A}" type="pres">
      <dgm:prSet presAssocID="{721F5F4F-2DBA-41C4-922C-8A96A403E670}" presName="vert1" presStyleCnt="0"/>
      <dgm:spPr/>
    </dgm:pt>
    <dgm:pt modelId="{205A31A4-D3B3-47EA-9A06-5979F8624274}" type="pres">
      <dgm:prSet presAssocID="{3E2857D0-D979-43B8-8FC8-3D761EEFE6BE}" presName="thickLine" presStyleLbl="alignNode1" presStyleIdx="2" presStyleCnt="3"/>
      <dgm:spPr/>
    </dgm:pt>
    <dgm:pt modelId="{3C3B19A4-5943-44BE-BF20-CE422C30BBA4}" type="pres">
      <dgm:prSet presAssocID="{3E2857D0-D979-43B8-8FC8-3D761EEFE6BE}" presName="horz1" presStyleCnt="0"/>
      <dgm:spPr/>
    </dgm:pt>
    <dgm:pt modelId="{32B3D33A-202F-4F34-B24E-A42A6F5A8DD4}" type="pres">
      <dgm:prSet presAssocID="{3E2857D0-D979-43B8-8FC8-3D761EEFE6BE}" presName="tx1" presStyleLbl="revTx" presStyleIdx="2" presStyleCnt="3"/>
      <dgm:spPr/>
    </dgm:pt>
    <dgm:pt modelId="{9B82F77B-6BF8-4C69-BD02-E1E969F7F688}" type="pres">
      <dgm:prSet presAssocID="{3E2857D0-D979-43B8-8FC8-3D761EEFE6BE}" presName="vert1" presStyleCnt="0"/>
      <dgm:spPr/>
    </dgm:pt>
  </dgm:ptLst>
  <dgm:cxnLst>
    <dgm:cxn modelId="{CC91FB00-54EC-4B60-B1B0-01F8561A06DB}" type="presOf" srcId="{A73BD02A-CC0B-4ACB-ACAA-D8B6D5FB8183}" destId="{B8A2C152-090B-43F1-A708-AD728D7B4975}" srcOrd="0" destOrd="0" presId="urn:microsoft.com/office/officeart/2008/layout/LinedList"/>
    <dgm:cxn modelId="{B9C29769-02F4-4913-99C9-D2CDA170AA35}" type="presOf" srcId="{3E2857D0-D979-43B8-8FC8-3D761EEFE6BE}" destId="{32B3D33A-202F-4F34-B24E-A42A6F5A8DD4}" srcOrd="0" destOrd="0" presId="urn:microsoft.com/office/officeart/2008/layout/LinedList"/>
    <dgm:cxn modelId="{2025844C-ABE1-4C9F-965E-1E4480F7C207}" srcId="{AFEEB63E-91C9-404D-8C81-3D4A48B61326}" destId="{721F5F4F-2DBA-41C4-922C-8A96A403E670}" srcOrd="1" destOrd="0" parTransId="{B7D16C76-BF8B-4CD9-A4BF-96F570895BAD}" sibTransId="{C006B00A-52D7-4D40-B973-E001D312C023}"/>
    <dgm:cxn modelId="{48884D8A-DD29-463C-BDEA-403AB3B6E336}" srcId="{AFEEB63E-91C9-404D-8C81-3D4A48B61326}" destId="{3E2857D0-D979-43B8-8FC8-3D761EEFE6BE}" srcOrd="2" destOrd="0" parTransId="{A9A177D0-EF79-4C69-9B0A-48058304C143}" sibTransId="{89663DF9-00EB-47DD-A677-3E326039D848}"/>
    <dgm:cxn modelId="{31B4E8A1-6D1A-42B3-A46E-D79CE148F2F8}" type="presOf" srcId="{AFEEB63E-91C9-404D-8C81-3D4A48B61326}" destId="{366840F1-9975-4EB1-8588-5C51AC6CD1F6}" srcOrd="0" destOrd="0" presId="urn:microsoft.com/office/officeart/2008/layout/LinedList"/>
    <dgm:cxn modelId="{C3FADBC0-24FB-4EA3-A576-7CF54C2B4774}" type="presOf" srcId="{721F5F4F-2DBA-41C4-922C-8A96A403E670}" destId="{D68AEA3A-C81A-46A8-B5CE-F8B84563EC75}" srcOrd="0" destOrd="0" presId="urn:microsoft.com/office/officeart/2008/layout/LinedList"/>
    <dgm:cxn modelId="{715584E7-DABA-401B-8019-BA39F58207A2}" srcId="{AFEEB63E-91C9-404D-8C81-3D4A48B61326}" destId="{A73BD02A-CC0B-4ACB-ACAA-D8B6D5FB8183}" srcOrd="0" destOrd="0" parTransId="{8EAA4E07-61B4-4AB4-A327-545559D7E4AA}" sibTransId="{01B7B479-58CA-4B6A-B6C6-AF5B865A3602}"/>
    <dgm:cxn modelId="{3E06359C-0744-44CD-A659-569DB2AB918C}" type="presParOf" srcId="{366840F1-9975-4EB1-8588-5C51AC6CD1F6}" destId="{05C0598F-F145-4DA2-85BE-ECACD8C8381C}" srcOrd="0" destOrd="0" presId="urn:microsoft.com/office/officeart/2008/layout/LinedList"/>
    <dgm:cxn modelId="{7E8664E4-8712-44D5-AFA2-2E79C8D5E922}" type="presParOf" srcId="{366840F1-9975-4EB1-8588-5C51AC6CD1F6}" destId="{C3C72303-0D0B-4FD1-96F1-6490E538D04A}" srcOrd="1" destOrd="0" presId="urn:microsoft.com/office/officeart/2008/layout/LinedList"/>
    <dgm:cxn modelId="{46BB74A6-51DA-48DF-96D5-524063366F6F}" type="presParOf" srcId="{C3C72303-0D0B-4FD1-96F1-6490E538D04A}" destId="{B8A2C152-090B-43F1-A708-AD728D7B4975}" srcOrd="0" destOrd="0" presId="urn:microsoft.com/office/officeart/2008/layout/LinedList"/>
    <dgm:cxn modelId="{8670AA94-F2DC-4B32-8AE5-4D6CDA53F225}" type="presParOf" srcId="{C3C72303-0D0B-4FD1-96F1-6490E538D04A}" destId="{3A42E76B-EFEB-441E-AA42-3356A1F53EAD}" srcOrd="1" destOrd="0" presId="urn:microsoft.com/office/officeart/2008/layout/LinedList"/>
    <dgm:cxn modelId="{5AB2CBF5-05F3-4AA2-8313-F16C9C2F7161}" type="presParOf" srcId="{366840F1-9975-4EB1-8588-5C51AC6CD1F6}" destId="{6E63668D-7FD2-47B4-9A7C-6FBD523B91B6}" srcOrd="2" destOrd="0" presId="urn:microsoft.com/office/officeart/2008/layout/LinedList"/>
    <dgm:cxn modelId="{A94BE04D-EFDC-4061-B9CA-69EFD275C91A}" type="presParOf" srcId="{366840F1-9975-4EB1-8588-5C51AC6CD1F6}" destId="{D2F49247-CFD7-403C-A162-689F7F8C4C8C}" srcOrd="3" destOrd="0" presId="urn:microsoft.com/office/officeart/2008/layout/LinedList"/>
    <dgm:cxn modelId="{852C50C8-B688-4BF0-A81B-08253F2E0A7C}" type="presParOf" srcId="{D2F49247-CFD7-403C-A162-689F7F8C4C8C}" destId="{D68AEA3A-C81A-46A8-B5CE-F8B84563EC75}" srcOrd="0" destOrd="0" presId="urn:microsoft.com/office/officeart/2008/layout/LinedList"/>
    <dgm:cxn modelId="{A023F2DD-67E3-4377-9A24-B639451CDC77}" type="presParOf" srcId="{D2F49247-CFD7-403C-A162-689F7F8C4C8C}" destId="{15CF89D4-6196-454E-983C-CFBE5712102A}" srcOrd="1" destOrd="0" presId="urn:microsoft.com/office/officeart/2008/layout/LinedList"/>
    <dgm:cxn modelId="{DFF1CD80-D523-42C3-AABF-75C976E2C3E3}" type="presParOf" srcId="{366840F1-9975-4EB1-8588-5C51AC6CD1F6}" destId="{205A31A4-D3B3-47EA-9A06-5979F8624274}" srcOrd="4" destOrd="0" presId="urn:microsoft.com/office/officeart/2008/layout/LinedList"/>
    <dgm:cxn modelId="{DA35FB0F-20AB-4555-938B-5F82B77DA155}" type="presParOf" srcId="{366840F1-9975-4EB1-8588-5C51AC6CD1F6}" destId="{3C3B19A4-5943-44BE-BF20-CE422C30BBA4}" srcOrd="5" destOrd="0" presId="urn:microsoft.com/office/officeart/2008/layout/LinedList"/>
    <dgm:cxn modelId="{A42FF13A-9E82-47F8-8724-49E629DE70E0}" type="presParOf" srcId="{3C3B19A4-5943-44BE-BF20-CE422C30BBA4}" destId="{32B3D33A-202F-4F34-B24E-A42A6F5A8DD4}" srcOrd="0" destOrd="0" presId="urn:microsoft.com/office/officeart/2008/layout/LinedList"/>
    <dgm:cxn modelId="{08E88725-E8FC-4E18-8505-14A3CDF9F192}" type="presParOf" srcId="{3C3B19A4-5943-44BE-BF20-CE422C30BBA4}" destId="{9B82F77B-6BF8-4C69-BD02-E1E969F7F68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A27DB23-0431-4047-B567-C444523CFAA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ED5496-3DA3-4D2A-A119-523F9C125181}">
      <dgm:prSet custT="1"/>
      <dgm:spPr/>
      <dgm:t>
        <a:bodyPr/>
        <a:lstStyle/>
        <a:p>
          <a:r>
            <a:rPr lang="en-US" sz="2000" b="0" i="0" baseline="0" dirty="0">
              <a:latin typeface="Arial" panose="020B0604020202020204" pitchFamily="34" charset="0"/>
              <a:cs typeface="Arial" panose="020B0604020202020204" pitchFamily="34" charset="0"/>
            </a:rPr>
            <a:t>Athletes must be aware of their rights and responsibilities during the doping control process – this includes their right to request for a delayed arrival at the Doping Control Station due to substantial reasons and other amendments on the procedure.</a:t>
          </a:r>
          <a:endParaRPr lang="en-US" sz="2000" dirty="0">
            <a:latin typeface="Arial" panose="020B0604020202020204" pitchFamily="34" charset="0"/>
            <a:cs typeface="Arial" panose="020B0604020202020204" pitchFamily="34" charset="0"/>
          </a:endParaRPr>
        </a:p>
      </dgm:t>
    </dgm:pt>
    <dgm:pt modelId="{F91D58AC-10FB-43A1-B0BE-B07FC6F952FA}" type="parTrans" cxnId="{12E38255-D248-44C0-8FE9-BE4E01DA374C}">
      <dgm:prSet/>
      <dgm:spPr/>
      <dgm:t>
        <a:bodyPr/>
        <a:lstStyle/>
        <a:p>
          <a:endParaRPr lang="en-US">
            <a:latin typeface="Arial" panose="020B0604020202020204" pitchFamily="34" charset="0"/>
            <a:cs typeface="Arial" panose="020B0604020202020204" pitchFamily="34" charset="0"/>
          </a:endParaRPr>
        </a:p>
      </dgm:t>
    </dgm:pt>
    <dgm:pt modelId="{3644DAFD-FF5A-4688-BA82-A244471E2369}" type="sibTrans" cxnId="{12E38255-D248-44C0-8FE9-BE4E01DA374C}">
      <dgm:prSet/>
      <dgm:spPr/>
      <dgm:t>
        <a:bodyPr/>
        <a:lstStyle/>
        <a:p>
          <a:endParaRPr lang="en-US">
            <a:latin typeface="Arial" panose="020B0604020202020204" pitchFamily="34" charset="0"/>
            <a:cs typeface="Arial" panose="020B0604020202020204" pitchFamily="34" charset="0"/>
          </a:endParaRPr>
        </a:p>
      </dgm:t>
    </dgm:pt>
    <dgm:pt modelId="{194DF25E-DA71-42A0-A0BB-C053D335AC03}">
      <dgm:prSet custT="1"/>
      <dgm:spPr/>
      <dgm:t>
        <a:bodyPr/>
        <a:lstStyle/>
        <a:p>
          <a:r>
            <a:rPr lang="en-US" sz="2000" b="0" i="0" baseline="0" dirty="0">
              <a:latin typeface="Arial" panose="020B0604020202020204" pitchFamily="34" charset="0"/>
              <a:cs typeface="Arial" panose="020B0604020202020204" pitchFamily="34" charset="0"/>
            </a:rPr>
            <a:t>Athletes must always follow the DCO/Chaperone and BCO instructions</a:t>
          </a:r>
          <a:r>
            <a:rPr lang="el-GR" sz="2000" b="0" i="0" baseline="0" dirty="0">
              <a:latin typeface="Arial" panose="020B0604020202020204" pitchFamily="34" charset="0"/>
              <a:cs typeface="Arial" panose="020B0604020202020204" pitchFamily="34" charset="0"/>
            </a:rPr>
            <a:t>. </a:t>
          </a:r>
          <a:r>
            <a:rPr lang="en-US" sz="2000" b="0" i="0" baseline="0" dirty="0">
              <a:latin typeface="Arial" panose="020B0604020202020204" pitchFamily="34" charset="0"/>
              <a:cs typeface="Arial" panose="020B0604020202020204" pitchFamily="34" charset="0"/>
            </a:rPr>
            <a:t>Athletes should feel comfortable enough to ask any questions during the doping control procedure</a:t>
          </a:r>
          <a:r>
            <a:rPr lang="el-GR" sz="2000" b="0" i="0"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dgm:t>
    </dgm:pt>
    <dgm:pt modelId="{68C17976-27BE-405A-BB3A-C51C630DDB6E}" type="parTrans" cxnId="{D888F160-AF3E-42A0-A809-B7FBC957838C}">
      <dgm:prSet/>
      <dgm:spPr/>
      <dgm:t>
        <a:bodyPr/>
        <a:lstStyle/>
        <a:p>
          <a:endParaRPr lang="en-US">
            <a:latin typeface="Arial" panose="020B0604020202020204" pitchFamily="34" charset="0"/>
            <a:cs typeface="Arial" panose="020B0604020202020204" pitchFamily="34" charset="0"/>
          </a:endParaRPr>
        </a:p>
      </dgm:t>
    </dgm:pt>
    <dgm:pt modelId="{A7B8ACD5-BF6E-45D6-9FB1-1BB955044264}" type="sibTrans" cxnId="{D888F160-AF3E-42A0-A809-B7FBC957838C}">
      <dgm:prSet/>
      <dgm:spPr/>
      <dgm:t>
        <a:bodyPr/>
        <a:lstStyle/>
        <a:p>
          <a:endParaRPr lang="en-US">
            <a:latin typeface="Arial" panose="020B0604020202020204" pitchFamily="34" charset="0"/>
            <a:cs typeface="Arial" panose="020B0604020202020204" pitchFamily="34" charset="0"/>
          </a:endParaRPr>
        </a:p>
      </dgm:t>
    </dgm:pt>
    <dgm:pt modelId="{C8E07B4C-F71B-454E-B8D4-75A27FA24F52}">
      <dgm:prSet custT="1"/>
      <dgm:spPr/>
      <dgm:t>
        <a:bodyPr/>
        <a:lstStyle/>
        <a:p>
          <a:r>
            <a:rPr lang="en-US" sz="2000" b="0" i="0" baseline="0" dirty="0">
              <a:latin typeface="Arial" panose="020B0604020202020204" pitchFamily="34" charset="0"/>
              <a:cs typeface="Arial" panose="020B0604020202020204" pitchFamily="34" charset="0"/>
            </a:rPr>
            <a:t>Athletes who are in no position to provide the required urine volume or density are obligated to provide further sample</a:t>
          </a:r>
          <a:r>
            <a:rPr lang="el-GR" sz="2000" b="0" i="0"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dgm:t>
    </dgm:pt>
    <dgm:pt modelId="{8E5281DA-581E-4759-AA3E-974A3B30B4FC}" type="parTrans" cxnId="{F7C033C3-0830-4D91-A35F-1E2765206646}">
      <dgm:prSet/>
      <dgm:spPr/>
      <dgm:t>
        <a:bodyPr/>
        <a:lstStyle/>
        <a:p>
          <a:endParaRPr lang="en-US">
            <a:latin typeface="Arial" panose="020B0604020202020204" pitchFamily="34" charset="0"/>
            <a:cs typeface="Arial" panose="020B0604020202020204" pitchFamily="34" charset="0"/>
          </a:endParaRPr>
        </a:p>
      </dgm:t>
    </dgm:pt>
    <dgm:pt modelId="{4F7DCF56-4A57-4963-8129-478DE0D13F4A}" type="sibTrans" cxnId="{F7C033C3-0830-4D91-A35F-1E2765206646}">
      <dgm:prSet/>
      <dgm:spPr/>
      <dgm:t>
        <a:bodyPr/>
        <a:lstStyle/>
        <a:p>
          <a:endParaRPr lang="en-US">
            <a:latin typeface="Arial" panose="020B0604020202020204" pitchFamily="34" charset="0"/>
            <a:cs typeface="Arial" panose="020B0604020202020204" pitchFamily="34" charset="0"/>
          </a:endParaRPr>
        </a:p>
      </dgm:t>
    </dgm:pt>
    <dgm:pt modelId="{9E356429-6FB3-499B-82C5-2B0275E640A5}">
      <dgm:prSet custT="1"/>
      <dgm:spPr/>
      <dgm:t>
        <a:bodyPr/>
        <a:lstStyle/>
        <a:p>
          <a:r>
            <a:rPr lang="en-US" sz="2000" b="0" i="0" baseline="0" dirty="0">
              <a:latin typeface="Arial" panose="020B0604020202020204" pitchFamily="34" charset="0"/>
              <a:cs typeface="Arial" panose="020B0604020202020204" pitchFamily="34" charset="0"/>
            </a:rPr>
            <a:t>Athletes must correctly fill the Doping Control Form and double check all the details – especially the sample codes.</a:t>
          </a:r>
          <a:endParaRPr lang="en-US" sz="2000" dirty="0">
            <a:latin typeface="Arial" panose="020B0604020202020204" pitchFamily="34" charset="0"/>
            <a:cs typeface="Arial" panose="020B0604020202020204" pitchFamily="34" charset="0"/>
          </a:endParaRPr>
        </a:p>
      </dgm:t>
    </dgm:pt>
    <dgm:pt modelId="{CC4BA3E8-CF3A-4D6C-B452-6EC9C92B31F5}" type="parTrans" cxnId="{7DF316CE-39CF-4254-B1DD-77089C26D311}">
      <dgm:prSet/>
      <dgm:spPr/>
      <dgm:t>
        <a:bodyPr/>
        <a:lstStyle/>
        <a:p>
          <a:endParaRPr lang="en-US">
            <a:latin typeface="Arial" panose="020B0604020202020204" pitchFamily="34" charset="0"/>
            <a:cs typeface="Arial" panose="020B0604020202020204" pitchFamily="34" charset="0"/>
          </a:endParaRPr>
        </a:p>
      </dgm:t>
    </dgm:pt>
    <dgm:pt modelId="{D3992C46-875E-451A-9A05-7D1602A0B8B3}" type="sibTrans" cxnId="{7DF316CE-39CF-4254-B1DD-77089C26D311}">
      <dgm:prSet/>
      <dgm:spPr/>
      <dgm:t>
        <a:bodyPr/>
        <a:lstStyle/>
        <a:p>
          <a:endParaRPr lang="en-US">
            <a:latin typeface="Arial" panose="020B0604020202020204" pitchFamily="34" charset="0"/>
            <a:cs typeface="Arial" panose="020B0604020202020204" pitchFamily="34" charset="0"/>
          </a:endParaRPr>
        </a:p>
      </dgm:t>
    </dgm:pt>
    <dgm:pt modelId="{04940516-E6D1-4290-9836-4681E3A801F7}" type="pres">
      <dgm:prSet presAssocID="{FA27DB23-0431-4047-B567-C444523CFAAD}" presName="vert0" presStyleCnt="0">
        <dgm:presLayoutVars>
          <dgm:dir/>
          <dgm:animOne val="branch"/>
          <dgm:animLvl val="lvl"/>
        </dgm:presLayoutVars>
      </dgm:prSet>
      <dgm:spPr/>
    </dgm:pt>
    <dgm:pt modelId="{00FB4DB5-D2FB-4251-86D1-8A3CDD994532}" type="pres">
      <dgm:prSet presAssocID="{8CED5496-3DA3-4D2A-A119-523F9C125181}" presName="thickLine" presStyleLbl="alignNode1" presStyleIdx="0" presStyleCnt="4"/>
      <dgm:spPr/>
    </dgm:pt>
    <dgm:pt modelId="{E45E140A-F185-4C27-BD32-EC832908A9A3}" type="pres">
      <dgm:prSet presAssocID="{8CED5496-3DA3-4D2A-A119-523F9C125181}" presName="horz1" presStyleCnt="0"/>
      <dgm:spPr/>
    </dgm:pt>
    <dgm:pt modelId="{35DD4397-699A-450D-BF7B-DB03B6BBDC69}" type="pres">
      <dgm:prSet presAssocID="{8CED5496-3DA3-4D2A-A119-523F9C125181}" presName="tx1" presStyleLbl="revTx" presStyleIdx="0" presStyleCnt="4"/>
      <dgm:spPr/>
    </dgm:pt>
    <dgm:pt modelId="{97F120C0-17F9-4474-946E-DF796E88E193}" type="pres">
      <dgm:prSet presAssocID="{8CED5496-3DA3-4D2A-A119-523F9C125181}" presName="vert1" presStyleCnt="0"/>
      <dgm:spPr/>
    </dgm:pt>
    <dgm:pt modelId="{99A889C0-B832-4708-B7F1-1AA80FB905DD}" type="pres">
      <dgm:prSet presAssocID="{194DF25E-DA71-42A0-A0BB-C053D335AC03}" presName="thickLine" presStyleLbl="alignNode1" presStyleIdx="1" presStyleCnt="4"/>
      <dgm:spPr/>
    </dgm:pt>
    <dgm:pt modelId="{B7FF5585-2870-4C60-9D5B-E61DE720282F}" type="pres">
      <dgm:prSet presAssocID="{194DF25E-DA71-42A0-A0BB-C053D335AC03}" presName="horz1" presStyleCnt="0"/>
      <dgm:spPr/>
    </dgm:pt>
    <dgm:pt modelId="{4D89E1D2-E4D3-4A51-9C30-790B265B9E91}" type="pres">
      <dgm:prSet presAssocID="{194DF25E-DA71-42A0-A0BB-C053D335AC03}" presName="tx1" presStyleLbl="revTx" presStyleIdx="1" presStyleCnt="4"/>
      <dgm:spPr/>
    </dgm:pt>
    <dgm:pt modelId="{067A819F-372C-4004-B13D-9EC90C07E2F6}" type="pres">
      <dgm:prSet presAssocID="{194DF25E-DA71-42A0-A0BB-C053D335AC03}" presName="vert1" presStyleCnt="0"/>
      <dgm:spPr/>
    </dgm:pt>
    <dgm:pt modelId="{D61F8D69-8DE0-4A54-80B9-08EA42B958EE}" type="pres">
      <dgm:prSet presAssocID="{C8E07B4C-F71B-454E-B8D4-75A27FA24F52}" presName="thickLine" presStyleLbl="alignNode1" presStyleIdx="2" presStyleCnt="4"/>
      <dgm:spPr/>
    </dgm:pt>
    <dgm:pt modelId="{1702709F-EE6C-4E76-89E4-98C446F9C8F5}" type="pres">
      <dgm:prSet presAssocID="{C8E07B4C-F71B-454E-B8D4-75A27FA24F52}" presName="horz1" presStyleCnt="0"/>
      <dgm:spPr/>
    </dgm:pt>
    <dgm:pt modelId="{4077BC8F-CB18-48EE-9DFD-A262C3756350}" type="pres">
      <dgm:prSet presAssocID="{C8E07B4C-F71B-454E-B8D4-75A27FA24F52}" presName="tx1" presStyleLbl="revTx" presStyleIdx="2" presStyleCnt="4"/>
      <dgm:spPr/>
    </dgm:pt>
    <dgm:pt modelId="{5CECA7FF-3173-4A82-810C-26160B1E9D45}" type="pres">
      <dgm:prSet presAssocID="{C8E07B4C-F71B-454E-B8D4-75A27FA24F52}" presName="vert1" presStyleCnt="0"/>
      <dgm:spPr/>
    </dgm:pt>
    <dgm:pt modelId="{B8CCB7EC-67AF-4B4B-B09B-78C72BB18729}" type="pres">
      <dgm:prSet presAssocID="{9E356429-6FB3-499B-82C5-2B0275E640A5}" presName="thickLine" presStyleLbl="alignNode1" presStyleIdx="3" presStyleCnt="4"/>
      <dgm:spPr/>
    </dgm:pt>
    <dgm:pt modelId="{D98B755E-1A3D-4A17-917B-DA26052BFFF2}" type="pres">
      <dgm:prSet presAssocID="{9E356429-6FB3-499B-82C5-2B0275E640A5}" presName="horz1" presStyleCnt="0"/>
      <dgm:spPr/>
    </dgm:pt>
    <dgm:pt modelId="{5AE1CBAE-7EC6-484D-964A-342E1BE05674}" type="pres">
      <dgm:prSet presAssocID="{9E356429-6FB3-499B-82C5-2B0275E640A5}" presName="tx1" presStyleLbl="revTx" presStyleIdx="3" presStyleCnt="4"/>
      <dgm:spPr/>
    </dgm:pt>
    <dgm:pt modelId="{E6811522-449D-478B-86AC-EE133E85D951}" type="pres">
      <dgm:prSet presAssocID="{9E356429-6FB3-499B-82C5-2B0275E640A5}" presName="vert1" presStyleCnt="0"/>
      <dgm:spPr/>
    </dgm:pt>
  </dgm:ptLst>
  <dgm:cxnLst>
    <dgm:cxn modelId="{8AC5BC0F-1FDB-456C-AF66-E53083B9C310}" type="presOf" srcId="{9E356429-6FB3-499B-82C5-2B0275E640A5}" destId="{5AE1CBAE-7EC6-484D-964A-342E1BE05674}" srcOrd="0" destOrd="0" presId="urn:microsoft.com/office/officeart/2008/layout/LinedList"/>
    <dgm:cxn modelId="{FC878C1A-6C21-4F5B-89D7-16ACB331649B}" type="presOf" srcId="{194DF25E-DA71-42A0-A0BB-C053D335AC03}" destId="{4D89E1D2-E4D3-4A51-9C30-790B265B9E91}" srcOrd="0" destOrd="0" presId="urn:microsoft.com/office/officeart/2008/layout/LinedList"/>
    <dgm:cxn modelId="{D888F160-AF3E-42A0-A809-B7FBC957838C}" srcId="{FA27DB23-0431-4047-B567-C444523CFAAD}" destId="{194DF25E-DA71-42A0-A0BB-C053D335AC03}" srcOrd="1" destOrd="0" parTransId="{68C17976-27BE-405A-BB3A-C51C630DDB6E}" sibTransId="{A7B8ACD5-BF6E-45D6-9FB1-1BB955044264}"/>
    <dgm:cxn modelId="{12E38255-D248-44C0-8FE9-BE4E01DA374C}" srcId="{FA27DB23-0431-4047-B567-C444523CFAAD}" destId="{8CED5496-3DA3-4D2A-A119-523F9C125181}" srcOrd="0" destOrd="0" parTransId="{F91D58AC-10FB-43A1-B0BE-B07FC6F952FA}" sibTransId="{3644DAFD-FF5A-4688-BA82-A244471E2369}"/>
    <dgm:cxn modelId="{094B4387-D2E5-4BB7-88D1-E683DB01C331}" type="presOf" srcId="{FA27DB23-0431-4047-B567-C444523CFAAD}" destId="{04940516-E6D1-4290-9836-4681E3A801F7}" srcOrd="0" destOrd="0" presId="urn:microsoft.com/office/officeart/2008/layout/LinedList"/>
    <dgm:cxn modelId="{D0C6DF88-7B65-4F3B-BEF6-E26368578683}" type="presOf" srcId="{C8E07B4C-F71B-454E-B8D4-75A27FA24F52}" destId="{4077BC8F-CB18-48EE-9DFD-A262C3756350}" srcOrd="0" destOrd="0" presId="urn:microsoft.com/office/officeart/2008/layout/LinedList"/>
    <dgm:cxn modelId="{8162BA97-BF51-4EC7-9202-22B06986A44D}" type="presOf" srcId="{8CED5496-3DA3-4D2A-A119-523F9C125181}" destId="{35DD4397-699A-450D-BF7B-DB03B6BBDC69}" srcOrd="0" destOrd="0" presId="urn:microsoft.com/office/officeart/2008/layout/LinedList"/>
    <dgm:cxn modelId="{F7C033C3-0830-4D91-A35F-1E2765206646}" srcId="{FA27DB23-0431-4047-B567-C444523CFAAD}" destId="{C8E07B4C-F71B-454E-B8D4-75A27FA24F52}" srcOrd="2" destOrd="0" parTransId="{8E5281DA-581E-4759-AA3E-974A3B30B4FC}" sibTransId="{4F7DCF56-4A57-4963-8129-478DE0D13F4A}"/>
    <dgm:cxn modelId="{7DF316CE-39CF-4254-B1DD-77089C26D311}" srcId="{FA27DB23-0431-4047-B567-C444523CFAAD}" destId="{9E356429-6FB3-499B-82C5-2B0275E640A5}" srcOrd="3" destOrd="0" parTransId="{CC4BA3E8-CF3A-4D6C-B452-6EC9C92B31F5}" sibTransId="{D3992C46-875E-451A-9A05-7D1602A0B8B3}"/>
    <dgm:cxn modelId="{AF264C6D-C1EA-41E0-AA59-052FD0675478}" type="presParOf" srcId="{04940516-E6D1-4290-9836-4681E3A801F7}" destId="{00FB4DB5-D2FB-4251-86D1-8A3CDD994532}" srcOrd="0" destOrd="0" presId="urn:microsoft.com/office/officeart/2008/layout/LinedList"/>
    <dgm:cxn modelId="{EB9AAD10-84AC-44F8-9434-3ADB86F77B2C}" type="presParOf" srcId="{04940516-E6D1-4290-9836-4681E3A801F7}" destId="{E45E140A-F185-4C27-BD32-EC832908A9A3}" srcOrd="1" destOrd="0" presId="urn:microsoft.com/office/officeart/2008/layout/LinedList"/>
    <dgm:cxn modelId="{ECFCA48F-48FD-405E-9F22-8FBE94C887C6}" type="presParOf" srcId="{E45E140A-F185-4C27-BD32-EC832908A9A3}" destId="{35DD4397-699A-450D-BF7B-DB03B6BBDC69}" srcOrd="0" destOrd="0" presId="urn:microsoft.com/office/officeart/2008/layout/LinedList"/>
    <dgm:cxn modelId="{5C492ADD-3066-43FC-AD95-71526E50699A}" type="presParOf" srcId="{E45E140A-F185-4C27-BD32-EC832908A9A3}" destId="{97F120C0-17F9-4474-946E-DF796E88E193}" srcOrd="1" destOrd="0" presId="urn:microsoft.com/office/officeart/2008/layout/LinedList"/>
    <dgm:cxn modelId="{6B7DEF1E-746A-4663-A4C3-AE6FA7F5789C}" type="presParOf" srcId="{04940516-E6D1-4290-9836-4681E3A801F7}" destId="{99A889C0-B832-4708-B7F1-1AA80FB905DD}" srcOrd="2" destOrd="0" presId="urn:microsoft.com/office/officeart/2008/layout/LinedList"/>
    <dgm:cxn modelId="{B9F37E22-54CD-480F-8FA0-195CC0A7602C}" type="presParOf" srcId="{04940516-E6D1-4290-9836-4681E3A801F7}" destId="{B7FF5585-2870-4C60-9D5B-E61DE720282F}" srcOrd="3" destOrd="0" presId="urn:microsoft.com/office/officeart/2008/layout/LinedList"/>
    <dgm:cxn modelId="{F5DD0475-2B86-4751-9D3B-B8E27CC5E92C}" type="presParOf" srcId="{B7FF5585-2870-4C60-9D5B-E61DE720282F}" destId="{4D89E1D2-E4D3-4A51-9C30-790B265B9E91}" srcOrd="0" destOrd="0" presId="urn:microsoft.com/office/officeart/2008/layout/LinedList"/>
    <dgm:cxn modelId="{4E82ECBC-DDBE-4CAC-822F-074A471AFA6C}" type="presParOf" srcId="{B7FF5585-2870-4C60-9D5B-E61DE720282F}" destId="{067A819F-372C-4004-B13D-9EC90C07E2F6}" srcOrd="1" destOrd="0" presId="urn:microsoft.com/office/officeart/2008/layout/LinedList"/>
    <dgm:cxn modelId="{A8765C5F-6A0B-4FBE-A07C-29548AAA06CD}" type="presParOf" srcId="{04940516-E6D1-4290-9836-4681E3A801F7}" destId="{D61F8D69-8DE0-4A54-80B9-08EA42B958EE}" srcOrd="4" destOrd="0" presId="urn:microsoft.com/office/officeart/2008/layout/LinedList"/>
    <dgm:cxn modelId="{481003A6-7429-4CC9-AA68-6CAFC8799ECF}" type="presParOf" srcId="{04940516-E6D1-4290-9836-4681E3A801F7}" destId="{1702709F-EE6C-4E76-89E4-98C446F9C8F5}" srcOrd="5" destOrd="0" presId="urn:microsoft.com/office/officeart/2008/layout/LinedList"/>
    <dgm:cxn modelId="{DD6765EB-BA11-4197-8D8E-2967CBDD204E}" type="presParOf" srcId="{1702709F-EE6C-4E76-89E4-98C446F9C8F5}" destId="{4077BC8F-CB18-48EE-9DFD-A262C3756350}" srcOrd="0" destOrd="0" presId="urn:microsoft.com/office/officeart/2008/layout/LinedList"/>
    <dgm:cxn modelId="{7DC609D3-5CD3-4789-88E0-AFA12AA59E0C}" type="presParOf" srcId="{1702709F-EE6C-4E76-89E4-98C446F9C8F5}" destId="{5CECA7FF-3173-4A82-810C-26160B1E9D45}" srcOrd="1" destOrd="0" presId="urn:microsoft.com/office/officeart/2008/layout/LinedList"/>
    <dgm:cxn modelId="{7D34ACA7-19C1-474B-8A44-CBB861EA72A0}" type="presParOf" srcId="{04940516-E6D1-4290-9836-4681E3A801F7}" destId="{B8CCB7EC-67AF-4B4B-B09B-78C72BB18729}" srcOrd="6" destOrd="0" presId="urn:microsoft.com/office/officeart/2008/layout/LinedList"/>
    <dgm:cxn modelId="{CA7A2988-0629-43AC-97A4-8675F6AC2E70}" type="presParOf" srcId="{04940516-E6D1-4290-9836-4681E3A801F7}" destId="{D98B755E-1A3D-4A17-917B-DA26052BFFF2}" srcOrd="7" destOrd="0" presId="urn:microsoft.com/office/officeart/2008/layout/LinedList"/>
    <dgm:cxn modelId="{0E4A4FA7-2056-4AB5-8370-A0DCF09618B9}" type="presParOf" srcId="{D98B755E-1A3D-4A17-917B-DA26052BFFF2}" destId="{5AE1CBAE-7EC6-484D-964A-342E1BE05674}" srcOrd="0" destOrd="0" presId="urn:microsoft.com/office/officeart/2008/layout/LinedList"/>
    <dgm:cxn modelId="{8370E0B9-76F0-43CD-9AF5-54077AC930E1}" type="presParOf" srcId="{D98B755E-1A3D-4A17-917B-DA26052BFFF2}" destId="{E6811522-449D-478B-86AC-EE133E85D951}"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12F1A5-2388-4F47-BFE8-C48E8EEEB8F0}"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D44B5CD2-4603-4D2C-813E-2D9A14B36B6F}">
      <dgm:prSet/>
      <dgm:spPr/>
      <dgm:t>
        <a:bodyPr/>
        <a:lstStyle/>
        <a:p>
          <a:r>
            <a:rPr lang="en-US" b="0" i="0" baseline="0" dirty="0">
              <a:latin typeface="Arial" panose="020B0604020202020204" pitchFamily="34" charset="0"/>
              <a:cs typeface="Arial" panose="020B0604020202020204" pitchFamily="34" charset="0"/>
            </a:rPr>
            <a:t>They create control orders of athletes and teams</a:t>
          </a:r>
          <a:endParaRPr lang="en-US" b="0" dirty="0">
            <a:latin typeface="Arial" panose="020B0604020202020204" pitchFamily="34" charset="0"/>
            <a:cs typeface="Arial" panose="020B0604020202020204" pitchFamily="34" charset="0"/>
          </a:endParaRPr>
        </a:p>
      </dgm:t>
    </dgm:pt>
    <dgm:pt modelId="{6B4EF4DC-BBF9-4DA3-A7CC-9BCC90F69A34}" type="parTrans" cxnId="{DF08CCED-BF4C-4988-9FAB-A4B032231AC8}">
      <dgm:prSet/>
      <dgm:spPr/>
      <dgm:t>
        <a:bodyPr/>
        <a:lstStyle/>
        <a:p>
          <a:endParaRPr lang="en-US" b="0">
            <a:latin typeface="Arial" panose="020B0604020202020204" pitchFamily="34" charset="0"/>
            <a:cs typeface="Arial" panose="020B0604020202020204" pitchFamily="34" charset="0"/>
          </a:endParaRPr>
        </a:p>
      </dgm:t>
    </dgm:pt>
    <dgm:pt modelId="{006723C5-D6E3-4C06-81B7-EFB942A8E1FE}" type="sibTrans" cxnId="{DF08CCED-BF4C-4988-9FAB-A4B032231AC8}">
      <dgm:prSet/>
      <dgm:spPr/>
      <dgm:t>
        <a:bodyPr/>
        <a:lstStyle/>
        <a:p>
          <a:endParaRPr lang="en-US" b="0">
            <a:latin typeface="Arial" panose="020B0604020202020204" pitchFamily="34" charset="0"/>
            <a:cs typeface="Arial" panose="020B0604020202020204" pitchFamily="34" charset="0"/>
          </a:endParaRPr>
        </a:p>
      </dgm:t>
    </dgm:pt>
    <dgm:pt modelId="{CBD0508F-A7A7-40F9-8C6E-0A761A46A3CE}">
      <dgm:prSet/>
      <dgm:spPr>
        <a:solidFill>
          <a:schemeClr val="accent3">
            <a:lumMod val="75000"/>
          </a:schemeClr>
        </a:solidFill>
      </dgm:spPr>
      <dgm:t>
        <a:bodyPr/>
        <a:lstStyle/>
        <a:p>
          <a:r>
            <a:rPr lang="en-US" b="0" i="0" baseline="0" dirty="0">
              <a:latin typeface="Arial" panose="020B0604020202020204" pitchFamily="34" charset="0"/>
              <a:cs typeface="Arial" panose="020B0604020202020204" pitchFamily="34" charset="0"/>
            </a:rPr>
            <a:t>They check the whereabouts input which the athletes have stated, to conduct unnotified doping controls</a:t>
          </a:r>
          <a:endParaRPr lang="en-US" b="0" dirty="0">
            <a:latin typeface="Arial" panose="020B0604020202020204" pitchFamily="34" charset="0"/>
            <a:cs typeface="Arial" panose="020B0604020202020204" pitchFamily="34" charset="0"/>
          </a:endParaRPr>
        </a:p>
      </dgm:t>
    </dgm:pt>
    <dgm:pt modelId="{FFAD97BA-270C-4BDC-B46B-A12C97A76DB5}" type="parTrans" cxnId="{9BAB59D5-E316-43F6-A404-B2A204A01368}">
      <dgm:prSet/>
      <dgm:spPr/>
      <dgm:t>
        <a:bodyPr/>
        <a:lstStyle/>
        <a:p>
          <a:endParaRPr lang="en-US" b="0">
            <a:latin typeface="Arial" panose="020B0604020202020204" pitchFamily="34" charset="0"/>
            <a:cs typeface="Arial" panose="020B0604020202020204" pitchFamily="34" charset="0"/>
          </a:endParaRPr>
        </a:p>
      </dgm:t>
    </dgm:pt>
    <dgm:pt modelId="{140109DE-8631-407B-8017-611B661D7B8D}" type="sibTrans" cxnId="{9BAB59D5-E316-43F6-A404-B2A204A01368}">
      <dgm:prSet/>
      <dgm:spPr/>
      <dgm:t>
        <a:bodyPr/>
        <a:lstStyle/>
        <a:p>
          <a:endParaRPr lang="en-US" b="0">
            <a:latin typeface="Arial" panose="020B0604020202020204" pitchFamily="34" charset="0"/>
            <a:cs typeface="Arial" panose="020B0604020202020204" pitchFamily="34" charset="0"/>
          </a:endParaRPr>
        </a:p>
      </dgm:t>
    </dgm:pt>
    <dgm:pt modelId="{03A5643F-5791-420F-8C44-523E30211125}">
      <dgm:prSet/>
      <dgm:spPr>
        <a:solidFill>
          <a:schemeClr val="tx1">
            <a:lumMod val="75000"/>
            <a:lumOff val="25000"/>
          </a:schemeClr>
        </a:solidFill>
      </dgm:spPr>
      <dgm:t>
        <a:bodyPr/>
        <a:lstStyle/>
        <a:p>
          <a:r>
            <a:rPr lang="en-US" b="0" i="0" baseline="0" dirty="0">
              <a:latin typeface="Arial" panose="020B0604020202020204" pitchFamily="34" charset="0"/>
              <a:cs typeface="Arial" panose="020B0604020202020204" pitchFamily="34" charset="0"/>
            </a:rPr>
            <a:t>They register the doping control results of the tested athletes</a:t>
          </a:r>
          <a:endParaRPr lang="en-US" b="0" dirty="0">
            <a:latin typeface="Arial" panose="020B0604020202020204" pitchFamily="34" charset="0"/>
            <a:cs typeface="Arial" panose="020B0604020202020204" pitchFamily="34" charset="0"/>
          </a:endParaRPr>
        </a:p>
      </dgm:t>
    </dgm:pt>
    <dgm:pt modelId="{24A1A7C8-13F1-4499-9514-8D6109D2A27E}" type="parTrans" cxnId="{5BC015C3-3EB5-4EBE-9E9F-40AD8FB74CDB}">
      <dgm:prSet/>
      <dgm:spPr/>
      <dgm:t>
        <a:bodyPr/>
        <a:lstStyle/>
        <a:p>
          <a:endParaRPr lang="en-US" b="0">
            <a:latin typeface="Arial" panose="020B0604020202020204" pitchFamily="34" charset="0"/>
            <a:cs typeface="Arial" panose="020B0604020202020204" pitchFamily="34" charset="0"/>
          </a:endParaRPr>
        </a:p>
      </dgm:t>
    </dgm:pt>
    <dgm:pt modelId="{68D806A7-56CD-4272-970A-38DD55C649FE}" type="sibTrans" cxnId="{5BC015C3-3EB5-4EBE-9E9F-40AD8FB74CDB}">
      <dgm:prSet/>
      <dgm:spPr/>
      <dgm:t>
        <a:bodyPr/>
        <a:lstStyle/>
        <a:p>
          <a:endParaRPr lang="en-US" b="0">
            <a:latin typeface="Arial" panose="020B0604020202020204" pitchFamily="34" charset="0"/>
            <a:cs typeface="Arial" panose="020B0604020202020204" pitchFamily="34" charset="0"/>
          </a:endParaRPr>
        </a:p>
      </dgm:t>
    </dgm:pt>
    <dgm:pt modelId="{22EE7FC9-346E-4B57-BC77-DD96D037707A}">
      <dgm:prSet/>
      <dgm:spPr/>
      <dgm:t>
        <a:bodyPr/>
        <a:lstStyle/>
        <a:p>
          <a:r>
            <a:rPr lang="en-US" b="0" i="0" baseline="0" dirty="0">
              <a:latin typeface="Arial" panose="020B0604020202020204" pitchFamily="34" charset="0"/>
              <a:cs typeface="Arial" panose="020B0604020202020204" pitchFamily="34" charset="0"/>
            </a:rPr>
            <a:t>They register TUEs</a:t>
          </a:r>
          <a:endParaRPr lang="en-US" b="0" dirty="0">
            <a:latin typeface="Arial" panose="020B0604020202020204" pitchFamily="34" charset="0"/>
            <a:cs typeface="Arial" panose="020B0604020202020204" pitchFamily="34" charset="0"/>
          </a:endParaRPr>
        </a:p>
      </dgm:t>
    </dgm:pt>
    <dgm:pt modelId="{FF881251-DF36-418F-948F-8EA4B0D196DF}" type="parTrans" cxnId="{4EC715EF-3F1B-4F09-8C48-5A5143C1DD40}">
      <dgm:prSet/>
      <dgm:spPr/>
      <dgm:t>
        <a:bodyPr/>
        <a:lstStyle/>
        <a:p>
          <a:endParaRPr lang="en-US" b="0">
            <a:latin typeface="Arial" panose="020B0604020202020204" pitchFamily="34" charset="0"/>
            <a:cs typeface="Arial" panose="020B0604020202020204" pitchFamily="34" charset="0"/>
          </a:endParaRPr>
        </a:p>
      </dgm:t>
    </dgm:pt>
    <dgm:pt modelId="{90634E19-7383-4474-A9F8-627448C1D537}" type="sibTrans" cxnId="{4EC715EF-3F1B-4F09-8C48-5A5143C1DD40}">
      <dgm:prSet/>
      <dgm:spPr/>
      <dgm:t>
        <a:bodyPr/>
        <a:lstStyle/>
        <a:p>
          <a:endParaRPr lang="en-US" b="0">
            <a:latin typeface="Arial" panose="020B0604020202020204" pitchFamily="34" charset="0"/>
            <a:cs typeface="Arial" panose="020B0604020202020204" pitchFamily="34" charset="0"/>
          </a:endParaRPr>
        </a:p>
      </dgm:t>
    </dgm:pt>
    <dgm:pt modelId="{264674CD-25F2-41EB-8B76-82852AADA23D}">
      <dgm:prSet/>
      <dgm:spPr/>
      <dgm:t>
        <a:bodyPr/>
        <a:lstStyle/>
        <a:p>
          <a:r>
            <a:rPr lang="en-US" b="0" i="0" baseline="0" dirty="0">
              <a:latin typeface="Arial" panose="020B0604020202020204" pitchFamily="34" charset="0"/>
              <a:cs typeface="Arial" panose="020B0604020202020204" pitchFamily="34" charset="0"/>
            </a:rPr>
            <a:t>They receive the test results from the WADA certified labs</a:t>
          </a:r>
          <a:endParaRPr lang="en-US" b="0" dirty="0">
            <a:latin typeface="Arial" panose="020B0604020202020204" pitchFamily="34" charset="0"/>
            <a:cs typeface="Arial" panose="020B0604020202020204" pitchFamily="34" charset="0"/>
          </a:endParaRPr>
        </a:p>
      </dgm:t>
    </dgm:pt>
    <dgm:pt modelId="{C8C9A829-03A4-4131-B12D-60D2D247E2D6}" type="parTrans" cxnId="{E0C41496-7572-4024-AAA2-29728E7B2D62}">
      <dgm:prSet/>
      <dgm:spPr/>
      <dgm:t>
        <a:bodyPr/>
        <a:lstStyle/>
        <a:p>
          <a:endParaRPr lang="en-US" b="0">
            <a:latin typeface="Arial" panose="020B0604020202020204" pitchFamily="34" charset="0"/>
            <a:cs typeface="Arial" panose="020B0604020202020204" pitchFamily="34" charset="0"/>
          </a:endParaRPr>
        </a:p>
      </dgm:t>
    </dgm:pt>
    <dgm:pt modelId="{E47D6050-80E6-4121-A735-B92DF95B4040}" type="sibTrans" cxnId="{E0C41496-7572-4024-AAA2-29728E7B2D62}">
      <dgm:prSet/>
      <dgm:spPr/>
      <dgm:t>
        <a:bodyPr/>
        <a:lstStyle/>
        <a:p>
          <a:endParaRPr lang="en-US" b="0">
            <a:latin typeface="Arial" panose="020B0604020202020204" pitchFamily="34" charset="0"/>
            <a:cs typeface="Arial" panose="020B0604020202020204" pitchFamily="34" charset="0"/>
          </a:endParaRPr>
        </a:p>
      </dgm:t>
    </dgm:pt>
    <dgm:pt modelId="{9AB88BD8-AB53-433E-9FE7-5F84C8170EA5}">
      <dgm:prSet/>
      <dgm:spPr>
        <a:solidFill>
          <a:schemeClr val="accent1"/>
        </a:solidFill>
      </dgm:spPr>
      <dgm:t>
        <a:bodyPr/>
        <a:lstStyle/>
        <a:p>
          <a:r>
            <a:rPr lang="en-US" b="0" i="0" baseline="0" dirty="0">
              <a:latin typeface="Arial" panose="020B0604020202020204" pitchFamily="34" charset="0"/>
              <a:cs typeface="Arial" panose="020B0604020202020204" pitchFamily="34" charset="0"/>
            </a:rPr>
            <a:t>They receive updates from APMU which get evaluated and if necessary, the samples get further investigated</a:t>
          </a:r>
          <a:endParaRPr lang="en-US" b="0" dirty="0">
            <a:latin typeface="Arial" panose="020B0604020202020204" pitchFamily="34" charset="0"/>
            <a:cs typeface="Arial" panose="020B0604020202020204" pitchFamily="34" charset="0"/>
          </a:endParaRPr>
        </a:p>
      </dgm:t>
    </dgm:pt>
    <dgm:pt modelId="{F5C1E084-8827-42E0-A173-FF5F53C35972}" type="parTrans" cxnId="{6E59575C-678F-46B7-809A-0707E5AAD8C5}">
      <dgm:prSet/>
      <dgm:spPr/>
      <dgm:t>
        <a:bodyPr/>
        <a:lstStyle/>
        <a:p>
          <a:endParaRPr lang="en-US" b="0">
            <a:latin typeface="Arial" panose="020B0604020202020204" pitchFamily="34" charset="0"/>
            <a:cs typeface="Arial" panose="020B0604020202020204" pitchFamily="34" charset="0"/>
          </a:endParaRPr>
        </a:p>
      </dgm:t>
    </dgm:pt>
    <dgm:pt modelId="{A1A20BFC-5348-4348-AB17-38CAE9BC0890}" type="sibTrans" cxnId="{6E59575C-678F-46B7-809A-0707E5AAD8C5}">
      <dgm:prSet/>
      <dgm:spPr/>
      <dgm:t>
        <a:bodyPr/>
        <a:lstStyle/>
        <a:p>
          <a:endParaRPr lang="en-US" b="0">
            <a:latin typeface="Arial" panose="020B0604020202020204" pitchFamily="34" charset="0"/>
            <a:cs typeface="Arial" panose="020B0604020202020204" pitchFamily="34" charset="0"/>
          </a:endParaRPr>
        </a:p>
      </dgm:t>
    </dgm:pt>
    <dgm:pt modelId="{3B67488C-751B-4904-BB64-7B8C334358F1}" type="pres">
      <dgm:prSet presAssocID="{2412F1A5-2388-4F47-BFE8-C48E8EEEB8F0}" presName="Name0" presStyleCnt="0">
        <dgm:presLayoutVars>
          <dgm:dir/>
          <dgm:resizeHandles val="exact"/>
        </dgm:presLayoutVars>
      </dgm:prSet>
      <dgm:spPr/>
    </dgm:pt>
    <dgm:pt modelId="{EB7A2E1A-380D-472C-978A-267FB305406C}" type="pres">
      <dgm:prSet presAssocID="{D44B5CD2-4603-4D2C-813E-2D9A14B36B6F}" presName="node" presStyleLbl="node1" presStyleIdx="0" presStyleCnt="6">
        <dgm:presLayoutVars>
          <dgm:bulletEnabled val="1"/>
        </dgm:presLayoutVars>
      </dgm:prSet>
      <dgm:spPr/>
    </dgm:pt>
    <dgm:pt modelId="{C4B26554-EA46-4B44-898D-8F1148181CB4}" type="pres">
      <dgm:prSet presAssocID="{006723C5-D6E3-4C06-81B7-EFB942A8E1FE}" presName="sibTrans" presStyleLbl="sibTrans1D1" presStyleIdx="0" presStyleCnt="5"/>
      <dgm:spPr/>
    </dgm:pt>
    <dgm:pt modelId="{FA46572E-DE5A-4535-991D-AE3DEC945C34}" type="pres">
      <dgm:prSet presAssocID="{006723C5-D6E3-4C06-81B7-EFB942A8E1FE}" presName="connectorText" presStyleLbl="sibTrans1D1" presStyleIdx="0" presStyleCnt="5"/>
      <dgm:spPr/>
    </dgm:pt>
    <dgm:pt modelId="{FF4569BF-82F6-4438-B601-9A71D6BCFFD2}" type="pres">
      <dgm:prSet presAssocID="{CBD0508F-A7A7-40F9-8C6E-0A761A46A3CE}" presName="node" presStyleLbl="node1" presStyleIdx="1" presStyleCnt="6">
        <dgm:presLayoutVars>
          <dgm:bulletEnabled val="1"/>
        </dgm:presLayoutVars>
      </dgm:prSet>
      <dgm:spPr/>
    </dgm:pt>
    <dgm:pt modelId="{B7A87F66-6D40-4813-88FB-93069627EE0C}" type="pres">
      <dgm:prSet presAssocID="{140109DE-8631-407B-8017-611B661D7B8D}" presName="sibTrans" presStyleLbl="sibTrans1D1" presStyleIdx="1" presStyleCnt="5"/>
      <dgm:spPr/>
    </dgm:pt>
    <dgm:pt modelId="{678D37E2-62D7-497D-8796-A2879C45DEED}" type="pres">
      <dgm:prSet presAssocID="{140109DE-8631-407B-8017-611B661D7B8D}" presName="connectorText" presStyleLbl="sibTrans1D1" presStyleIdx="1" presStyleCnt="5"/>
      <dgm:spPr/>
    </dgm:pt>
    <dgm:pt modelId="{762DBCB8-7D44-4ECE-B01A-6CCCC50EA5B2}" type="pres">
      <dgm:prSet presAssocID="{03A5643F-5791-420F-8C44-523E30211125}" presName="node" presStyleLbl="node1" presStyleIdx="2" presStyleCnt="6">
        <dgm:presLayoutVars>
          <dgm:bulletEnabled val="1"/>
        </dgm:presLayoutVars>
      </dgm:prSet>
      <dgm:spPr/>
    </dgm:pt>
    <dgm:pt modelId="{2BD1C32A-3F6A-416C-B856-A7C40E84864F}" type="pres">
      <dgm:prSet presAssocID="{68D806A7-56CD-4272-970A-38DD55C649FE}" presName="sibTrans" presStyleLbl="sibTrans1D1" presStyleIdx="2" presStyleCnt="5"/>
      <dgm:spPr/>
    </dgm:pt>
    <dgm:pt modelId="{DA947C26-9BB7-4A34-A15A-00E4CB39EAF5}" type="pres">
      <dgm:prSet presAssocID="{68D806A7-56CD-4272-970A-38DD55C649FE}" presName="connectorText" presStyleLbl="sibTrans1D1" presStyleIdx="2" presStyleCnt="5"/>
      <dgm:spPr/>
    </dgm:pt>
    <dgm:pt modelId="{C2064808-D76B-4199-8C21-2E63774470D9}" type="pres">
      <dgm:prSet presAssocID="{22EE7FC9-346E-4B57-BC77-DD96D037707A}" presName="node" presStyleLbl="node1" presStyleIdx="3" presStyleCnt="6">
        <dgm:presLayoutVars>
          <dgm:bulletEnabled val="1"/>
        </dgm:presLayoutVars>
      </dgm:prSet>
      <dgm:spPr/>
    </dgm:pt>
    <dgm:pt modelId="{E8EB9711-C07B-4DF9-84F9-1B3877CF7A2B}" type="pres">
      <dgm:prSet presAssocID="{90634E19-7383-4474-A9F8-627448C1D537}" presName="sibTrans" presStyleLbl="sibTrans1D1" presStyleIdx="3" presStyleCnt="5"/>
      <dgm:spPr/>
    </dgm:pt>
    <dgm:pt modelId="{634E50ED-6AA7-4D51-BB28-F489C070C080}" type="pres">
      <dgm:prSet presAssocID="{90634E19-7383-4474-A9F8-627448C1D537}" presName="connectorText" presStyleLbl="sibTrans1D1" presStyleIdx="3" presStyleCnt="5"/>
      <dgm:spPr/>
    </dgm:pt>
    <dgm:pt modelId="{2F5E69CF-C377-4A5E-A313-E0462FC18DA0}" type="pres">
      <dgm:prSet presAssocID="{264674CD-25F2-41EB-8B76-82852AADA23D}" presName="node" presStyleLbl="node1" presStyleIdx="4" presStyleCnt="6">
        <dgm:presLayoutVars>
          <dgm:bulletEnabled val="1"/>
        </dgm:presLayoutVars>
      </dgm:prSet>
      <dgm:spPr/>
    </dgm:pt>
    <dgm:pt modelId="{FDB5134E-7D18-4915-93C5-FAFB5197B664}" type="pres">
      <dgm:prSet presAssocID="{E47D6050-80E6-4121-A735-B92DF95B4040}" presName="sibTrans" presStyleLbl="sibTrans1D1" presStyleIdx="4" presStyleCnt="5"/>
      <dgm:spPr/>
    </dgm:pt>
    <dgm:pt modelId="{0A8E2C52-6AAB-40EB-80A1-FFD9D7FAF24C}" type="pres">
      <dgm:prSet presAssocID="{E47D6050-80E6-4121-A735-B92DF95B4040}" presName="connectorText" presStyleLbl="sibTrans1D1" presStyleIdx="4" presStyleCnt="5"/>
      <dgm:spPr/>
    </dgm:pt>
    <dgm:pt modelId="{14536041-AAFF-4A04-9078-A4580DD34F91}" type="pres">
      <dgm:prSet presAssocID="{9AB88BD8-AB53-433E-9FE7-5F84C8170EA5}" presName="node" presStyleLbl="node1" presStyleIdx="5" presStyleCnt="6">
        <dgm:presLayoutVars>
          <dgm:bulletEnabled val="1"/>
        </dgm:presLayoutVars>
      </dgm:prSet>
      <dgm:spPr/>
    </dgm:pt>
  </dgm:ptLst>
  <dgm:cxnLst>
    <dgm:cxn modelId="{D5776500-9BAE-4A53-B985-E5D5B53CC085}" type="presOf" srcId="{E47D6050-80E6-4121-A735-B92DF95B4040}" destId="{FDB5134E-7D18-4915-93C5-FAFB5197B664}" srcOrd="0" destOrd="0" presId="urn:microsoft.com/office/officeart/2016/7/layout/RepeatingBendingProcessNew"/>
    <dgm:cxn modelId="{8F70D915-E1AD-4452-A031-318E9CC1C953}" type="presOf" srcId="{006723C5-D6E3-4C06-81B7-EFB942A8E1FE}" destId="{C4B26554-EA46-4B44-898D-8F1148181CB4}" srcOrd="0" destOrd="0" presId="urn:microsoft.com/office/officeart/2016/7/layout/RepeatingBendingProcessNew"/>
    <dgm:cxn modelId="{106F801A-C317-4B5D-9005-9113BCE0EBD8}" type="presOf" srcId="{D44B5CD2-4603-4D2C-813E-2D9A14B36B6F}" destId="{EB7A2E1A-380D-472C-978A-267FB305406C}" srcOrd="0" destOrd="0" presId="urn:microsoft.com/office/officeart/2016/7/layout/RepeatingBendingProcessNew"/>
    <dgm:cxn modelId="{B3D9442D-CD5D-4165-9A1D-0ED4CAAE7DF2}" type="presOf" srcId="{264674CD-25F2-41EB-8B76-82852AADA23D}" destId="{2F5E69CF-C377-4A5E-A313-E0462FC18DA0}" srcOrd="0" destOrd="0" presId="urn:microsoft.com/office/officeart/2016/7/layout/RepeatingBendingProcessNew"/>
    <dgm:cxn modelId="{6E59575C-678F-46B7-809A-0707E5AAD8C5}" srcId="{2412F1A5-2388-4F47-BFE8-C48E8EEEB8F0}" destId="{9AB88BD8-AB53-433E-9FE7-5F84C8170EA5}" srcOrd="5" destOrd="0" parTransId="{F5C1E084-8827-42E0-A173-FF5F53C35972}" sibTransId="{A1A20BFC-5348-4348-AB17-38CAE9BC0890}"/>
    <dgm:cxn modelId="{6937FE44-D076-48BA-8BD9-CA59271CD64A}" type="presOf" srcId="{006723C5-D6E3-4C06-81B7-EFB942A8E1FE}" destId="{FA46572E-DE5A-4535-991D-AE3DEC945C34}" srcOrd="1" destOrd="0" presId="urn:microsoft.com/office/officeart/2016/7/layout/RepeatingBendingProcessNew"/>
    <dgm:cxn modelId="{27A6414E-ECA4-43CE-8BEE-B1957FB90379}" type="presOf" srcId="{68D806A7-56CD-4272-970A-38DD55C649FE}" destId="{2BD1C32A-3F6A-416C-B856-A7C40E84864F}" srcOrd="0" destOrd="0" presId="urn:microsoft.com/office/officeart/2016/7/layout/RepeatingBendingProcessNew"/>
    <dgm:cxn modelId="{2A1B3D56-C4CB-412E-8A56-69A4304469B9}" type="presOf" srcId="{22EE7FC9-346E-4B57-BC77-DD96D037707A}" destId="{C2064808-D76B-4199-8C21-2E63774470D9}" srcOrd="0" destOrd="0" presId="urn:microsoft.com/office/officeart/2016/7/layout/RepeatingBendingProcessNew"/>
    <dgm:cxn modelId="{CB02DC82-CCED-4AC6-A51B-9F88F2D06691}" type="presOf" srcId="{90634E19-7383-4474-A9F8-627448C1D537}" destId="{E8EB9711-C07B-4DF9-84F9-1B3877CF7A2B}" srcOrd="0" destOrd="0" presId="urn:microsoft.com/office/officeart/2016/7/layout/RepeatingBendingProcessNew"/>
    <dgm:cxn modelId="{A6298E8B-F243-456E-B513-50D2D1EE563C}" type="presOf" srcId="{90634E19-7383-4474-A9F8-627448C1D537}" destId="{634E50ED-6AA7-4D51-BB28-F489C070C080}" srcOrd="1" destOrd="0" presId="urn:microsoft.com/office/officeart/2016/7/layout/RepeatingBendingProcessNew"/>
    <dgm:cxn modelId="{FB22A98B-5C03-4C56-9677-905BDC8E8632}" type="presOf" srcId="{E47D6050-80E6-4121-A735-B92DF95B4040}" destId="{0A8E2C52-6AAB-40EB-80A1-FFD9D7FAF24C}" srcOrd="1" destOrd="0" presId="urn:microsoft.com/office/officeart/2016/7/layout/RepeatingBendingProcessNew"/>
    <dgm:cxn modelId="{E0C41496-7572-4024-AAA2-29728E7B2D62}" srcId="{2412F1A5-2388-4F47-BFE8-C48E8EEEB8F0}" destId="{264674CD-25F2-41EB-8B76-82852AADA23D}" srcOrd="4" destOrd="0" parTransId="{C8C9A829-03A4-4131-B12D-60D2D247E2D6}" sibTransId="{E47D6050-80E6-4121-A735-B92DF95B4040}"/>
    <dgm:cxn modelId="{681AA79E-E6D7-4856-B144-88290ACB59D2}" type="presOf" srcId="{68D806A7-56CD-4272-970A-38DD55C649FE}" destId="{DA947C26-9BB7-4A34-A15A-00E4CB39EAF5}" srcOrd="1" destOrd="0" presId="urn:microsoft.com/office/officeart/2016/7/layout/RepeatingBendingProcessNew"/>
    <dgm:cxn modelId="{FBB445B2-7CB3-4D8D-BA1E-8F5419271660}" type="presOf" srcId="{140109DE-8631-407B-8017-611B661D7B8D}" destId="{B7A87F66-6D40-4813-88FB-93069627EE0C}" srcOrd="0" destOrd="0" presId="urn:microsoft.com/office/officeart/2016/7/layout/RepeatingBendingProcessNew"/>
    <dgm:cxn modelId="{7B6D41B6-F6E4-4839-BB0E-8D6DE5AC5688}" type="presOf" srcId="{140109DE-8631-407B-8017-611B661D7B8D}" destId="{678D37E2-62D7-497D-8796-A2879C45DEED}" srcOrd="1" destOrd="0" presId="urn:microsoft.com/office/officeart/2016/7/layout/RepeatingBendingProcessNew"/>
    <dgm:cxn modelId="{2E3314C2-AE8A-4AFA-995D-56AEDF255056}" type="presOf" srcId="{CBD0508F-A7A7-40F9-8C6E-0A761A46A3CE}" destId="{FF4569BF-82F6-4438-B601-9A71D6BCFFD2}" srcOrd="0" destOrd="0" presId="urn:microsoft.com/office/officeart/2016/7/layout/RepeatingBendingProcessNew"/>
    <dgm:cxn modelId="{5A2CF4C2-7887-4EBA-96AE-FB2074BA4223}" type="presOf" srcId="{9AB88BD8-AB53-433E-9FE7-5F84C8170EA5}" destId="{14536041-AAFF-4A04-9078-A4580DD34F91}" srcOrd="0" destOrd="0" presId="urn:microsoft.com/office/officeart/2016/7/layout/RepeatingBendingProcessNew"/>
    <dgm:cxn modelId="{5BC015C3-3EB5-4EBE-9E9F-40AD8FB74CDB}" srcId="{2412F1A5-2388-4F47-BFE8-C48E8EEEB8F0}" destId="{03A5643F-5791-420F-8C44-523E30211125}" srcOrd="2" destOrd="0" parTransId="{24A1A7C8-13F1-4499-9514-8D6109D2A27E}" sibTransId="{68D806A7-56CD-4272-970A-38DD55C649FE}"/>
    <dgm:cxn modelId="{6C158BC9-C71C-4A26-9CE4-B11706555B10}" type="presOf" srcId="{2412F1A5-2388-4F47-BFE8-C48E8EEEB8F0}" destId="{3B67488C-751B-4904-BB64-7B8C334358F1}" srcOrd="0" destOrd="0" presId="urn:microsoft.com/office/officeart/2016/7/layout/RepeatingBendingProcessNew"/>
    <dgm:cxn modelId="{9BAB59D5-E316-43F6-A404-B2A204A01368}" srcId="{2412F1A5-2388-4F47-BFE8-C48E8EEEB8F0}" destId="{CBD0508F-A7A7-40F9-8C6E-0A761A46A3CE}" srcOrd="1" destOrd="0" parTransId="{FFAD97BA-270C-4BDC-B46B-A12C97A76DB5}" sibTransId="{140109DE-8631-407B-8017-611B661D7B8D}"/>
    <dgm:cxn modelId="{DF08CCED-BF4C-4988-9FAB-A4B032231AC8}" srcId="{2412F1A5-2388-4F47-BFE8-C48E8EEEB8F0}" destId="{D44B5CD2-4603-4D2C-813E-2D9A14B36B6F}" srcOrd="0" destOrd="0" parTransId="{6B4EF4DC-BBF9-4DA3-A7CC-9BCC90F69A34}" sibTransId="{006723C5-D6E3-4C06-81B7-EFB942A8E1FE}"/>
    <dgm:cxn modelId="{4EC715EF-3F1B-4F09-8C48-5A5143C1DD40}" srcId="{2412F1A5-2388-4F47-BFE8-C48E8EEEB8F0}" destId="{22EE7FC9-346E-4B57-BC77-DD96D037707A}" srcOrd="3" destOrd="0" parTransId="{FF881251-DF36-418F-948F-8EA4B0D196DF}" sibTransId="{90634E19-7383-4474-A9F8-627448C1D537}"/>
    <dgm:cxn modelId="{D4426BF8-BA6C-4EFB-9B53-A3F8D36D452D}" type="presOf" srcId="{03A5643F-5791-420F-8C44-523E30211125}" destId="{762DBCB8-7D44-4ECE-B01A-6CCCC50EA5B2}" srcOrd="0" destOrd="0" presId="urn:microsoft.com/office/officeart/2016/7/layout/RepeatingBendingProcessNew"/>
    <dgm:cxn modelId="{762D5297-ED0F-4FE7-8983-361477C34DEC}" type="presParOf" srcId="{3B67488C-751B-4904-BB64-7B8C334358F1}" destId="{EB7A2E1A-380D-472C-978A-267FB305406C}" srcOrd="0" destOrd="0" presId="urn:microsoft.com/office/officeart/2016/7/layout/RepeatingBendingProcessNew"/>
    <dgm:cxn modelId="{0BC2A2FB-3CA7-4A70-97B0-50B84F0A3B3A}" type="presParOf" srcId="{3B67488C-751B-4904-BB64-7B8C334358F1}" destId="{C4B26554-EA46-4B44-898D-8F1148181CB4}" srcOrd="1" destOrd="0" presId="urn:microsoft.com/office/officeart/2016/7/layout/RepeatingBendingProcessNew"/>
    <dgm:cxn modelId="{36F21085-FBA7-42FA-98A3-646DC5A5C100}" type="presParOf" srcId="{C4B26554-EA46-4B44-898D-8F1148181CB4}" destId="{FA46572E-DE5A-4535-991D-AE3DEC945C34}" srcOrd="0" destOrd="0" presId="urn:microsoft.com/office/officeart/2016/7/layout/RepeatingBendingProcessNew"/>
    <dgm:cxn modelId="{9FFC81D4-729A-456F-81C6-CD15E2AFAE33}" type="presParOf" srcId="{3B67488C-751B-4904-BB64-7B8C334358F1}" destId="{FF4569BF-82F6-4438-B601-9A71D6BCFFD2}" srcOrd="2" destOrd="0" presId="urn:microsoft.com/office/officeart/2016/7/layout/RepeatingBendingProcessNew"/>
    <dgm:cxn modelId="{84367EA9-0B5E-48C0-A5A9-53BC4A0FB585}" type="presParOf" srcId="{3B67488C-751B-4904-BB64-7B8C334358F1}" destId="{B7A87F66-6D40-4813-88FB-93069627EE0C}" srcOrd="3" destOrd="0" presId="urn:microsoft.com/office/officeart/2016/7/layout/RepeatingBendingProcessNew"/>
    <dgm:cxn modelId="{7725659F-0485-4CA8-B895-636F02706EBF}" type="presParOf" srcId="{B7A87F66-6D40-4813-88FB-93069627EE0C}" destId="{678D37E2-62D7-497D-8796-A2879C45DEED}" srcOrd="0" destOrd="0" presId="urn:microsoft.com/office/officeart/2016/7/layout/RepeatingBendingProcessNew"/>
    <dgm:cxn modelId="{13568114-09FB-493B-9750-6AB12A6BE89B}" type="presParOf" srcId="{3B67488C-751B-4904-BB64-7B8C334358F1}" destId="{762DBCB8-7D44-4ECE-B01A-6CCCC50EA5B2}" srcOrd="4" destOrd="0" presId="urn:microsoft.com/office/officeart/2016/7/layout/RepeatingBendingProcessNew"/>
    <dgm:cxn modelId="{35881FF5-0BBD-468F-9461-31F1468145A4}" type="presParOf" srcId="{3B67488C-751B-4904-BB64-7B8C334358F1}" destId="{2BD1C32A-3F6A-416C-B856-A7C40E84864F}" srcOrd="5" destOrd="0" presId="urn:microsoft.com/office/officeart/2016/7/layout/RepeatingBendingProcessNew"/>
    <dgm:cxn modelId="{8E3261A6-D628-4C11-9297-656CA5F7A0CF}" type="presParOf" srcId="{2BD1C32A-3F6A-416C-B856-A7C40E84864F}" destId="{DA947C26-9BB7-4A34-A15A-00E4CB39EAF5}" srcOrd="0" destOrd="0" presId="urn:microsoft.com/office/officeart/2016/7/layout/RepeatingBendingProcessNew"/>
    <dgm:cxn modelId="{C3C5213F-B398-4C95-B9D1-2BF43846C30E}" type="presParOf" srcId="{3B67488C-751B-4904-BB64-7B8C334358F1}" destId="{C2064808-D76B-4199-8C21-2E63774470D9}" srcOrd="6" destOrd="0" presId="urn:microsoft.com/office/officeart/2016/7/layout/RepeatingBendingProcessNew"/>
    <dgm:cxn modelId="{F37D92D0-3840-4C29-92F5-1099DDCEFAA6}" type="presParOf" srcId="{3B67488C-751B-4904-BB64-7B8C334358F1}" destId="{E8EB9711-C07B-4DF9-84F9-1B3877CF7A2B}" srcOrd="7" destOrd="0" presId="urn:microsoft.com/office/officeart/2016/7/layout/RepeatingBendingProcessNew"/>
    <dgm:cxn modelId="{BF188B1B-CAF7-4876-AF23-BCDCD7C1AF1B}" type="presParOf" srcId="{E8EB9711-C07B-4DF9-84F9-1B3877CF7A2B}" destId="{634E50ED-6AA7-4D51-BB28-F489C070C080}" srcOrd="0" destOrd="0" presId="urn:microsoft.com/office/officeart/2016/7/layout/RepeatingBendingProcessNew"/>
    <dgm:cxn modelId="{342E7F2A-AA6A-46AF-9181-7C07A0BDB7F2}" type="presParOf" srcId="{3B67488C-751B-4904-BB64-7B8C334358F1}" destId="{2F5E69CF-C377-4A5E-A313-E0462FC18DA0}" srcOrd="8" destOrd="0" presId="urn:microsoft.com/office/officeart/2016/7/layout/RepeatingBendingProcessNew"/>
    <dgm:cxn modelId="{7819FE47-EA68-4F63-91AF-A8B15B3DF601}" type="presParOf" srcId="{3B67488C-751B-4904-BB64-7B8C334358F1}" destId="{FDB5134E-7D18-4915-93C5-FAFB5197B664}" srcOrd="9" destOrd="0" presId="urn:microsoft.com/office/officeart/2016/7/layout/RepeatingBendingProcessNew"/>
    <dgm:cxn modelId="{FA45784B-32E1-4C88-9118-EC2E4C08A54D}" type="presParOf" srcId="{FDB5134E-7D18-4915-93C5-FAFB5197B664}" destId="{0A8E2C52-6AAB-40EB-80A1-FFD9D7FAF24C}" srcOrd="0" destOrd="0" presId="urn:microsoft.com/office/officeart/2016/7/layout/RepeatingBendingProcessNew"/>
    <dgm:cxn modelId="{6EAEC47B-E5AA-4AA5-9880-F72C481C828D}" type="presParOf" srcId="{3B67488C-751B-4904-BB64-7B8C334358F1}" destId="{14536041-AAFF-4A04-9078-A4580DD34F91}"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7E7E7D0-9E48-4FFE-B2FB-0493B5D3442B}"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CA57A89C-9E7E-46D8-B879-77867A819C9A}">
      <dgm:prSet/>
      <dgm:spPr/>
      <dgm:t>
        <a:bodyPr/>
        <a:lstStyle/>
        <a:p>
          <a:pPr algn="l"/>
          <a:r>
            <a:rPr lang="en-US" b="1" i="0" baseline="0" dirty="0">
              <a:latin typeface="Arial" panose="020B0604020202020204" pitchFamily="34" charset="0"/>
              <a:cs typeface="Arial" panose="020B0604020202020204" pitchFamily="34" charset="0"/>
            </a:rPr>
            <a:t>Registered Testing Pool </a:t>
          </a:r>
          <a:r>
            <a:rPr lang="el-GR" b="1" i="0" baseline="0" dirty="0">
              <a:latin typeface="Arial" panose="020B0604020202020204" pitchFamily="34" charset="0"/>
              <a:cs typeface="Arial" panose="020B0604020202020204" pitchFamily="34" charset="0"/>
            </a:rPr>
            <a:t>1 (</a:t>
          </a:r>
          <a:r>
            <a:rPr lang="en-US" b="1" i="0" baseline="0" dirty="0">
              <a:latin typeface="Arial" panose="020B0604020202020204" pitchFamily="34" charset="0"/>
              <a:cs typeface="Arial" panose="020B0604020202020204" pitchFamily="34" charset="0"/>
            </a:rPr>
            <a:t>RTP)</a:t>
          </a:r>
          <a:r>
            <a:rPr lang="el-GR"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algn="l"/>
          <a:r>
            <a:rPr lang="en-US" b="0" i="0" baseline="0" dirty="0">
              <a:latin typeface="Arial" panose="020B0604020202020204" pitchFamily="34" charset="0"/>
              <a:cs typeface="Arial" panose="020B0604020202020204" pitchFamily="34" charset="0"/>
            </a:rPr>
            <a:t>The list of high-profile athletes who have been selected by IFs and NADOs based on specific criteria. These athletes have the responsibility to submit their whereabouts and in case of noncompliance they may face an ADRV.</a:t>
          </a:r>
          <a:endParaRPr lang="en-US" b="0" dirty="0">
            <a:latin typeface="Arial" panose="020B0604020202020204" pitchFamily="34" charset="0"/>
            <a:cs typeface="Arial" panose="020B0604020202020204" pitchFamily="34" charset="0"/>
          </a:endParaRPr>
        </a:p>
      </dgm:t>
    </dgm:pt>
    <dgm:pt modelId="{26FD857E-4E98-4A79-910C-777C2B18EB3E}" type="parTrans" cxnId="{56E61A42-177D-495F-8DB0-489CF37F04BC}">
      <dgm:prSet/>
      <dgm:spPr/>
      <dgm:t>
        <a:bodyPr/>
        <a:lstStyle/>
        <a:p>
          <a:endParaRPr lang="en-US" b="0">
            <a:latin typeface="Arial" panose="020B0604020202020204" pitchFamily="34" charset="0"/>
            <a:cs typeface="Arial" panose="020B0604020202020204" pitchFamily="34" charset="0"/>
          </a:endParaRPr>
        </a:p>
      </dgm:t>
    </dgm:pt>
    <dgm:pt modelId="{F6794774-6A11-40D6-94F1-F9FF0E76C953}" type="sibTrans" cxnId="{56E61A42-177D-495F-8DB0-489CF37F04BC}">
      <dgm:prSet/>
      <dgm:spPr/>
      <dgm:t>
        <a:bodyPr/>
        <a:lstStyle/>
        <a:p>
          <a:endParaRPr lang="en-US" b="0">
            <a:latin typeface="Arial" panose="020B0604020202020204" pitchFamily="34" charset="0"/>
            <a:cs typeface="Arial" panose="020B0604020202020204" pitchFamily="34" charset="0"/>
          </a:endParaRPr>
        </a:p>
      </dgm:t>
    </dgm:pt>
    <dgm:pt modelId="{FD7619BD-2506-493E-A1EC-6FC583DA7D97}">
      <dgm:prSet/>
      <dgm:spPr/>
      <dgm:t>
        <a:bodyPr/>
        <a:lstStyle/>
        <a:p>
          <a:pPr algn="l"/>
          <a:r>
            <a:rPr lang="en-US" b="1" i="0" baseline="0" dirty="0">
              <a:latin typeface="Arial" panose="020B0604020202020204" pitchFamily="34" charset="0"/>
              <a:cs typeface="Arial" panose="020B0604020202020204" pitchFamily="34" charset="0"/>
            </a:rPr>
            <a:t>Testing Pool </a:t>
          </a:r>
          <a:r>
            <a:rPr lang="el-GR" b="1" i="0" baseline="0" dirty="0">
              <a:latin typeface="Arial" panose="020B0604020202020204" pitchFamily="34" charset="0"/>
              <a:cs typeface="Arial" panose="020B0604020202020204" pitchFamily="34" charset="0"/>
            </a:rPr>
            <a:t>2 (</a:t>
          </a:r>
          <a:r>
            <a:rPr lang="en-US" b="1" i="0" baseline="0" dirty="0">
              <a:latin typeface="Arial" panose="020B0604020202020204" pitchFamily="34" charset="0"/>
              <a:cs typeface="Arial" panose="020B0604020202020204" pitchFamily="34" charset="0"/>
            </a:rPr>
            <a:t>TP)</a:t>
          </a:r>
        </a:p>
        <a:p>
          <a:pPr algn="l"/>
          <a:r>
            <a:rPr lang="en-US" b="0" i="0" baseline="0" dirty="0">
              <a:latin typeface="Arial" panose="020B0604020202020204" pitchFamily="34" charset="0"/>
              <a:cs typeface="Arial" panose="020B0604020202020204" pitchFamily="34" charset="0"/>
            </a:rPr>
            <a:t>The athletes on this list have also the responsibility to submit their whereabouts. However, in case of noncompliance the consequences are less severe</a:t>
          </a:r>
          <a:r>
            <a:rPr lang="el-GR" b="0" i="0" baseline="0" dirty="0">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dgm:t>
    </dgm:pt>
    <dgm:pt modelId="{00938F7F-B197-4EAB-A34D-CE6788D1B14A}" type="parTrans" cxnId="{D12C4991-017D-4403-A943-FCBD2F3F8B3B}">
      <dgm:prSet/>
      <dgm:spPr/>
      <dgm:t>
        <a:bodyPr/>
        <a:lstStyle/>
        <a:p>
          <a:endParaRPr lang="en-US" b="0">
            <a:latin typeface="Arial" panose="020B0604020202020204" pitchFamily="34" charset="0"/>
            <a:cs typeface="Arial" panose="020B0604020202020204" pitchFamily="34" charset="0"/>
          </a:endParaRPr>
        </a:p>
      </dgm:t>
    </dgm:pt>
    <dgm:pt modelId="{838E7C3C-7890-495B-A7B5-E8D9FD62AF6B}" type="sibTrans" cxnId="{D12C4991-017D-4403-A943-FCBD2F3F8B3B}">
      <dgm:prSet/>
      <dgm:spPr/>
      <dgm:t>
        <a:bodyPr/>
        <a:lstStyle/>
        <a:p>
          <a:endParaRPr lang="en-US" b="0">
            <a:latin typeface="Arial" panose="020B0604020202020204" pitchFamily="34" charset="0"/>
            <a:cs typeface="Arial" panose="020B0604020202020204" pitchFamily="34" charset="0"/>
          </a:endParaRPr>
        </a:p>
      </dgm:t>
    </dgm:pt>
    <dgm:pt modelId="{2B2495BB-11CF-4D12-A521-9DC6A18F2470}">
      <dgm:prSet/>
      <dgm:spPr/>
      <dgm:t>
        <a:bodyPr/>
        <a:lstStyle/>
        <a:p>
          <a:pPr algn="l"/>
          <a:r>
            <a:rPr lang="en-US" b="1" i="0" baseline="0" dirty="0">
              <a:latin typeface="Arial" panose="020B0604020202020204" pitchFamily="34" charset="0"/>
              <a:cs typeface="Arial" panose="020B0604020202020204" pitchFamily="34" charset="0"/>
            </a:rPr>
            <a:t>Other Lists</a:t>
          </a:r>
        </a:p>
        <a:p>
          <a:pPr algn="l"/>
          <a:r>
            <a:rPr lang="en-US" b="0" i="0" baseline="0" dirty="0">
              <a:latin typeface="Arial" panose="020B0604020202020204" pitchFamily="34" charset="0"/>
              <a:cs typeface="Arial" panose="020B0604020202020204" pitchFamily="34" charset="0"/>
            </a:rPr>
            <a:t>The demands are less at most times. Usually, the whereabouts for these athletes are submitted by their NFs or their teams.</a:t>
          </a:r>
          <a:endParaRPr lang="en-US" b="0" dirty="0">
            <a:latin typeface="Arial" panose="020B0604020202020204" pitchFamily="34" charset="0"/>
            <a:cs typeface="Arial" panose="020B0604020202020204" pitchFamily="34" charset="0"/>
          </a:endParaRPr>
        </a:p>
      </dgm:t>
    </dgm:pt>
    <dgm:pt modelId="{1F867602-ADAD-4242-B935-B638D547B39B}" type="parTrans" cxnId="{7A17B186-D0FA-4B10-82CE-3C2D63F8B274}">
      <dgm:prSet/>
      <dgm:spPr/>
      <dgm:t>
        <a:bodyPr/>
        <a:lstStyle/>
        <a:p>
          <a:endParaRPr lang="en-US" b="0">
            <a:latin typeface="Arial" panose="020B0604020202020204" pitchFamily="34" charset="0"/>
            <a:cs typeface="Arial" panose="020B0604020202020204" pitchFamily="34" charset="0"/>
          </a:endParaRPr>
        </a:p>
      </dgm:t>
    </dgm:pt>
    <dgm:pt modelId="{C109DB97-0E24-47A0-A2D6-A11578BA8093}" type="sibTrans" cxnId="{7A17B186-D0FA-4B10-82CE-3C2D63F8B274}">
      <dgm:prSet/>
      <dgm:spPr/>
      <dgm:t>
        <a:bodyPr/>
        <a:lstStyle/>
        <a:p>
          <a:endParaRPr lang="en-US" b="0">
            <a:latin typeface="Arial" panose="020B0604020202020204" pitchFamily="34" charset="0"/>
            <a:cs typeface="Arial" panose="020B0604020202020204" pitchFamily="34" charset="0"/>
          </a:endParaRPr>
        </a:p>
      </dgm:t>
    </dgm:pt>
    <dgm:pt modelId="{C3B4C4C2-587C-4064-B3C9-1BE12D5BF2EE}" type="pres">
      <dgm:prSet presAssocID="{C7E7E7D0-9E48-4FFE-B2FB-0493B5D3442B}" presName="linear" presStyleCnt="0">
        <dgm:presLayoutVars>
          <dgm:animLvl val="lvl"/>
          <dgm:resizeHandles val="exact"/>
        </dgm:presLayoutVars>
      </dgm:prSet>
      <dgm:spPr/>
    </dgm:pt>
    <dgm:pt modelId="{EA44408F-CFB9-4B37-B656-DF0E08271B6E}" type="pres">
      <dgm:prSet presAssocID="{CA57A89C-9E7E-46D8-B879-77867A819C9A}" presName="parentText" presStyleLbl="node1" presStyleIdx="0" presStyleCnt="3" custLinFactY="2603" custLinFactNeighborX="50000" custLinFactNeighborY="100000">
        <dgm:presLayoutVars>
          <dgm:chMax val="0"/>
          <dgm:bulletEnabled val="1"/>
        </dgm:presLayoutVars>
      </dgm:prSet>
      <dgm:spPr/>
    </dgm:pt>
    <dgm:pt modelId="{3938EE4C-2225-487A-A28F-46BC47DCD876}" type="pres">
      <dgm:prSet presAssocID="{F6794774-6A11-40D6-94F1-F9FF0E76C953}" presName="spacer" presStyleCnt="0"/>
      <dgm:spPr/>
    </dgm:pt>
    <dgm:pt modelId="{0C28478A-C8C4-4C08-A06F-344B32102A93}" type="pres">
      <dgm:prSet presAssocID="{FD7619BD-2506-493E-A1EC-6FC583DA7D97}" presName="parentText" presStyleLbl="node1" presStyleIdx="1" presStyleCnt="3">
        <dgm:presLayoutVars>
          <dgm:chMax val="0"/>
          <dgm:bulletEnabled val="1"/>
        </dgm:presLayoutVars>
      </dgm:prSet>
      <dgm:spPr/>
    </dgm:pt>
    <dgm:pt modelId="{F7C917DC-D252-4ECA-99C7-6239D357F0B4}" type="pres">
      <dgm:prSet presAssocID="{838E7C3C-7890-495B-A7B5-E8D9FD62AF6B}" presName="spacer" presStyleCnt="0"/>
      <dgm:spPr/>
    </dgm:pt>
    <dgm:pt modelId="{B98B0FCD-5D0B-4059-A393-C9135014C062}" type="pres">
      <dgm:prSet presAssocID="{2B2495BB-11CF-4D12-A521-9DC6A18F2470}" presName="parentText" presStyleLbl="node1" presStyleIdx="2" presStyleCnt="3">
        <dgm:presLayoutVars>
          <dgm:chMax val="0"/>
          <dgm:bulletEnabled val="1"/>
        </dgm:presLayoutVars>
      </dgm:prSet>
      <dgm:spPr/>
    </dgm:pt>
  </dgm:ptLst>
  <dgm:cxnLst>
    <dgm:cxn modelId="{9EB53000-C375-498D-9715-39CEFAE84432}" type="presOf" srcId="{FD7619BD-2506-493E-A1EC-6FC583DA7D97}" destId="{0C28478A-C8C4-4C08-A06F-344B32102A93}" srcOrd="0" destOrd="0" presId="urn:microsoft.com/office/officeart/2005/8/layout/vList2"/>
    <dgm:cxn modelId="{56E61A42-177D-495F-8DB0-489CF37F04BC}" srcId="{C7E7E7D0-9E48-4FFE-B2FB-0493B5D3442B}" destId="{CA57A89C-9E7E-46D8-B879-77867A819C9A}" srcOrd="0" destOrd="0" parTransId="{26FD857E-4E98-4A79-910C-777C2B18EB3E}" sibTransId="{F6794774-6A11-40D6-94F1-F9FF0E76C953}"/>
    <dgm:cxn modelId="{A95B8B86-3AFD-41E6-9A34-B78A8DAF8D25}" type="presOf" srcId="{C7E7E7D0-9E48-4FFE-B2FB-0493B5D3442B}" destId="{C3B4C4C2-587C-4064-B3C9-1BE12D5BF2EE}" srcOrd="0" destOrd="0" presId="urn:microsoft.com/office/officeart/2005/8/layout/vList2"/>
    <dgm:cxn modelId="{7A17B186-D0FA-4B10-82CE-3C2D63F8B274}" srcId="{C7E7E7D0-9E48-4FFE-B2FB-0493B5D3442B}" destId="{2B2495BB-11CF-4D12-A521-9DC6A18F2470}" srcOrd="2" destOrd="0" parTransId="{1F867602-ADAD-4242-B935-B638D547B39B}" sibTransId="{C109DB97-0E24-47A0-A2D6-A11578BA8093}"/>
    <dgm:cxn modelId="{D12C4991-017D-4403-A943-FCBD2F3F8B3B}" srcId="{C7E7E7D0-9E48-4FFE-B2FB-0493B5D3442B}" destId="{FD7619BD-2506-493E-A1EC-6FC583DA7D97}" srcOrd="1" destOrd="0" parTransId="{00938F7F-B197-4EAB-A34D-CE6788D1B14A}" sibTransId="{838E7C3C-7890-495B-A7B5-E8D9FD62AF6B}"/>
    <dgm:cxn modelId="{C70E6793-95F6-4777-9AAF-8471335EF291}" type="presOf" srcId="{CA57A89C-9E7E-46D8-B879-77867A819C9A}" destId="{EA44408F-CFB9-4B37-B656-DF0E08271B6E}" srcOrd="0" destOrd="0" presId="urn:microsoft.com/office/officeart/2005/8/layout/vList2"/>
    <dgm:cxn modelId="{BFF145A3-0CFB-4A20-8136-EC950E6A6ADC}" type="presOf" srcId="{2B2495BB-11CF-4D12-A521-9DC6A18F2470}" destId="{B98B0FCD-5D0B-4059-A393-C9135014C062}" srcOrd="0" destOrd="0" presId="urn:microsoft.com/office/officeart/2005/8/layout/vList2"/>
    <dgm:cxn modelId="{89DE2BBD-53A1-4116-AF27-9F30254FD5F5}" type="presParOf" srcId="{C3B4C4C2-587C-4064-B3C9-1BE12D5BF2EE}" destId="{EA44408F-CFB9-4B37-B656-DF0E08271B6E}" srcOrd="0" destOrd="0" presId="urn:microsoft.com/office/officeart/2005/8/layout/vList2"/>
    <dgm:cxn modelId="{D3C7616C-3E7D-4FA4-813F-CF03E97C118C}" type="presParOf" srcId="{C3B4C4C2-587C-4064-B3C9-1BE12D5BF2EE}" destId="{3938EE4C-2225-487A-A28F-46BC47DCD876}" srcOrd="1" destOrd="0" presId="urn:microsoft.com/office/officeart/2005/8/layout/vList2"/>
    <dgm:cxn modelId="{AA27F4EF-F4C4-4A23-A69A-F9FD7E64D101}" type="presParOf" srcId="{C3B4C4C2-587C-4064-B3C9-1BE12D5BF2EE}" destId="{0C28478A-C8C4-4C08-A06F-344B32102A93}" srcOrd="2" destOrd="0" presId="urn:microsoft.com/office/officeart/2005/8/layout/vList2"/>
    <dgm:cxn modelId="{4D7D9E8E-0498-4BFC-8B4A-905AE3DDDAE1}" type="presParOf" srcId="{C3B4C4C2-587C-4064-B3C9-1BE12D5BF2EE}" destId="{F7C917DC-D252-4ECA-99C7-6239D357F0B4}" srcOrd="3" destOrd="0" presId="urn:microsoft.com/office/officeart/2005/8/layout/vList2"/>
    <dgm:cxn modelId="{DB185673-E9C2-48E5-97DF-CBF9C3039226}" type="presParOf" srcId="{C3B4C4C2-587C-4064-B3C9-1BE12D5BF2EE}" destId="{B98B0FCD-5D0B-4059-A393-C9135014C06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8EC042E-2E73-42A9-A66D-3EA1AE9199A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D34B148-C062-464C-B9DA-47D517D9017B}">
      <dgm:prSet/>
      <dgm:spPr/>
      <dgm:t>
        <a:bodyPr/>
        <a:lstStyle/>
        <a:p>
          <a:r>
            <a:rPr lang="en-US" dirty="0">
              <a:latin typeface="Arial" panose="020B0604020202020204" pitchFamily="34" charset="0"/>
              <a:cs typeface="Arial" panose="020B0604020202020204" pitchFamily="34" charset="0"/>
            </a:rPr>
            <a:t>Athletes with substantial accomplishments in Greek, European, World competitions, Youth Olympics or Olympic games</a:t>
          </a:r>
        </a:p>
      </dgm:t>
    </dgm:pt>
    <dgm:pt modelId="{FAF8751E-A6C4-49D5-9B53-A429ABD97236}" type="parTrans" cxnId="{8C105480-60B7-40BD-B953-F26E9D56964A}">
      <dgm:prSet/>
      <dgm:spPr/>
      <dgm:t>
        <a:bodyPr/>
        <a:lstStyle/>
        <a:p>
          <a:endParaRPr lang="en-US">
            <a:latin typeface="Arial" panose="020B0604020202020204" pitchFamily="34" charset="0"/>
            <a:cs typeface="Arial" panose="020B0604020202020204" pitchFamily="34" charset="0"/>
          </a:endParaRPr>
        </a:p>
      </dgm:t>
    </dgm:pt>
    <dgm:pt modelId="{712438D2-267A-4984-8A9F-E6CF81DEB8E8}" type="sibTrans" cxnId="{8C105480-60B7-40BD-B953-F26E9D56964A}">
      <dgm:prSet/>
      <dgm:spPr/>
      <dgm:t>
        <a:bodyPr/>
        <a:lstStyle/>
        <a:p>
          <a:endParaRPr lang="en-US">
            <a:latin typeface="Arial" panose="020B0604020202020204" pitchFamily="34" charset="0"/>
            <a:cs typeface="Arial" panose="020B0604020202020204" pitchFamily="34" charset="0"/>
          </a:endParaRPr>
        </a:p>
      </dgm:t>
    </dgm:pt>
    <dgm:pt modelId="{66F4A651-4391-4D8C-A03D-F9F0F09D4B18}">
      <dgm:prSet/>
      <dgm:spPr/>
      <dgm:t>
        <a:bodyPr/>
        <a:lstStyle/>
        <a:p>
          <a:r>
            <a:rPr lang="en-US" dirty="0">
              <a:latin typeface="Arial" panose="020B0604020202020204" pitchFamily="34" charset="0"/>
              <a:cs typeface="Arial" panose="020B0604020202020204" pitchFamily="34" charset="0"/>
            </a:rPr>
            <a:t>Substantial performance improvement of an athlete during last season</a:t>
          </a:r>
        </a:p>
      </dgm:t>
    </dgm:pt>
    <dgm:pt modelId="{2E621000-9B05-4FD5-88B4-FFCCC652A462}" type="parTrans" cxnId="{2E876613-7B7E-45FD-822F-019A169D7FFC}">
      <dgm:prSet/>
      <dgm:spPr/>
      <dgm:t>
        <a:bodyPr/>
        <a:lstStyle/>
        <a:p>
          <a:endParaRPr lang="en-US">
            <a:latin typeface="Arial" panose="020B0604020202020204" pitchFamily="34" charset="0"/>
            <a:cs typeface="Arial" panose="020B0604020202020204" pitchFamily="34" charset="0"/>
          </a:endParaRPr>
        </a:p>
      </dgm:t>
    </dgm:pt>
    <dgm:pt modelId="{E60C16F5-AACE-44A0-A3B1-3D7AC607B73E}" type="sibTrans" cxnId="{2E876613-7B7E-45FD-822F-019A169D7FFC}">
      <dgm:prSet/>
      <dgm:spPr/>
      <dgm:t>
        <a:bodyPr/>
        <a:lstStyle/>
        <a:p>
          <a:endParaRPr lang="en-US">
            <a:latin typeface="Arial" panose="020B0604020202020204" pitchFamily="34" charset="0"/>
            <a:cs typeface="Arial" panose="020B0604020202020204" pitchFamily="34" charset="0"/>
          </a:endParaRPr>
        </a:p>
      </dgm:t>
    </dgm:pt>
    <dgm:pt modelId="{423C6A17-56C9-42B2-86B4-17DC501481B8}">
      <dgm:prSet/>
      <dgm:spPr>
        <a:solidFill>
          <a:schemeClr val="accent4">
            <a:lumMod val="75000"/>
          </a:schemeClr>
        </a:solidFill>
      </dgm:spPr>
      <dgm:t>
        <a:bodyPr/>
        <a:lstStyle/>
        <a:p>
          <a:r>
            <a:rPr lang="en-US" dirty="0">
              <a:latin typeface="Arial" panose="020B0604020202020204" pitchFamily="34" charset="0"/>
              <a:cs typeface="Arial" panose="020B0604020202020204" pitchFamily="34" charset="0"/>
            </a:rPr>
            <a:t>Return in action after an injury</a:t>
          </a:r>
        </a:p>
      </dgm:t>
    </dgm:pt>
    <dgm:pt modelId="{63555212-4016-4898-B13A-D5DF096A1042}" type="parTrans" cxnId="{F46CD226-3C3C-4175-B7C3-810DA1E76EDA}">
      <dgm:prSet/>
      <dgm:spPr/>
      <dgm:t>
        <a:bodyPr/>
        <a:lstStyle/>
        <a:p>
          <a:endParaRPr lang="en-US">
            <a:latin typeface="Arial" panose="020B0604020202020204" pitchFamily="34" charset="0"/>
            <a:cs typeface="Arial" panose="020B0604020202020204" pitchFamily="34" charset="0"/>
          </a:endParaRPr>
        </a:p>
      </dgm:t>
    </dgm:pt>
    <dgm:pt modelId="{B29BC7F9-C63C-42AA-A66E-5220971049AC}" type="sibTrans" cxnId="{F46CD226-3C3C-4175-B7C3-810DA1E76EDA}">
      <dgm:prSet/>
      <dgm:spPr/>
      <dgm:t>
        <a:bodyPr/>
        <a:lstStyle/>
        <a:p>
          <a:endParaRPr lang="en-US">
            <a:latin typeface="Arial" panose="020B0604020202020204" pitchFamily="34" charset="0"/>
            <a:cs typeface="Arial" panose="020B0604020202020204" pitchFamily="34" charset="0"/>
          </a:endParaRPr>
        </a:p>
      </dgm:t>
    </dgm:pt>
    <dgm:pt modelId="{1DE09741-3DAE-4FA5-BDE6-72C477F41D26}">
      <dgm:prSet/>
      <dgm:spPr/>
      <dgm:t>
        <a:bodyPr/>
        <a:lstStyle/>
        <a:p>
          <a:r>
            <a:rPr lang="en-US" dirty="0">
              <a:latin typeface="Arial" panose="020B0604020202020204" pitchFamily="34" charset="0"/>
              <a:cs typeface="Arial" panose="020B0604020202020204" pitchFamily="34" charset="0"/>
            </a:rPr>
            <a:t>Return in action after a sanction which was enforced due to an ADRV</a:t>
          </a:r>
        </a:p>
      </dgm:t>
    </dgm:pt>
    <dgm:pt modelId="{B8E4595A-4BFE-44AD-A9A4-2D2FD3FE0DA3}" type="parTrans" cxnId="{E20CF909-487F-4ABF-A9CD-AF06B6987B38}">
      <dgm:prSet/>
      <dgm:spPr/>
      <dgm:t>
        <a:bodyPr/>
        <a:lstStyle/>
        <a:p>
          <a:endParaRPr lang="en-US">
            <a:latin typeface="Arial" panose="020B0604020202020204" pitchFamily="34" charset="0"/>
            <a:cs typeface="Arial" panose="020B0604020202020204" pitchFamily="34" charset="0"/>
          </a:endParaRPr>
        </a:p>
      </dgm:t>
    </dgm:pt>
    <dgm:pt modelId="{DC0A0BD4-44C5-4FA7-8985-556E9B123026}" type="sibTrans" cxnId="{E20CF909-487F-4ABF-A9CD-AF06B6987B38}">
      <dgm:prSet/>
      <dgm:spPr/>
      <dgm:t>
        <a:bodyPr/>
        <a:lstStyle/>
        <a:p>
          <a:endParaRPr lang="en-US">
            <a:latin typeface="Arial" panose="020B0604020202020204" pitchFamily="34" charset="0"/>
            <a:cs typeface="Arial" panose="020B0604020202020204" pitchFamily="34" charset="0"/>
          </a:endParaRPr>
        </a:p>
      </dgm:t>
    </dgm:pt>
    <dgm:pt modelId="{F9CFB9E9-1424-40BF-BA0A-6C9FA9147A72}">
      <dgm:prSet/>
      <dgm:spPr/>
      <dgm:t>
        <a:bodyPr/>
        <a:lstStyle/>
        <a:p>
          <a:r>
            <a:rPr lang="en-US" dirty="0">
              <a:latin typeface="Arial" panose="020B0604020202020204" pitchFamily="34" charset="0"/>
              <a:cs typeface="Arial" panose="020B0604020202020204" pitchFamily="34" charset="0"/>
            </a:rPr>
            <a:t>Return in action after departure for reasons except for an ADRV</a:t>
          </a:r>
        </a:p>
      </dgm:t>
    </dgm:pt>
    <dgm:pt modelId="{215E4BFA-E3E9-4A1A-B080-C57088332FEB}" type="parTrans" cxnId="{E64D11CA-2AAF-4FCF-8B87-DE9BFDBB5EEF}">
      <dgm:prSet/>
      <dgm:spPr/>
      <dgm:t>
        <a:bodyPr/>
        <a:lstStyle/>
        <a:p>
          <a:endParaRPr lang="en-US">
            <a:latin typeface="Arial" panose="020B0604020202020204" pitchFamily="34" charset="0"/>
            <a:cs typeface="Arial" panose="020B0604020202020204" pitchFamily="34" charset="0"/>
          </a:endParaRPr>
        </a:p>
      </dgm:t>
    </dgm:pt>
    <dgm:pt modelId="{CBD07E2C-22EE-43A6-BEE5-0BA4BFEA550F}" type="sibTrans" cxnId="{E64D11CA-2AAF-4FCF-8B87-DE9BFDBB5EEF}">
      <dgm:prSet/>
      <dgm:spPr/>
      <dgm:t>
        <a:bodyPr/>
        <a:lstStyle/>
        <a:p>
          <a:endParaRPr lang="en-US">
            <a:latin typeface="Arial" panose="020B0604020202020204" pitchFamily="34" charset="0"/>
            <a:cs typeface="Arial" panose="020B0604020202020204" pitchFamily="34" charset="0"/>
          </a:endParaRPr>
        </a:p>
      </dgm:t>
    </dgm:pt>
    <dgm:pt modelId="{CBBCE1AB-8387-4FEF-904C-4052D264A29B}">
      <dgm:prSet/>
      <dgm:spPr/>
      <dgm:t>
        <a:bodyPr/>
        <a:lstStyle/>
        <a:p>
          <a:r>
            <a:rPr lang="en-US" dirty="0">
              <a:latin typeface="Arial" panose="020B0604020202020204" pitchFamily="34" charset="0"/>
              <a:cs typeface="Arial" panose="020B0604020202020204" pitchFamily="34" charset="0"/>
            </a:rPr>
            <a:t>Information leads</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doping</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intelligence</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HADA</a:t>
          </a:r>
        </a:p>
      </dgm:t>
    </dgm:pt>
    <dgm:pt modelId="{FE6F22B4-A3E8-43D4-860F-3715E78501D3}" type="parTrans" cxnId="{CE3FD33E-390D-4B0D-8C9E-1251FD55E05D}">
      <dgm:prSet/>
      <dgm:spPr/>
      <dgm:t>
        <a:bodyPr/>
        <a:lstStyle/>
        <a:p>
          <a:endParaRPr lang="en-US">
            <a:latin typeface="Arial" panose="020B0604020202020204" pitchFamily="34" charset="0"/>
            <a:cs typeface="Arial" panose="020B0604020202020204" pitchFamily="34" charset="0"/>
          </a:endParaRPr>
        </a:p>
      </dgm:t>
    </dgm:pt>
    <dgm:pt modelId="{1A689636-E111-4B66-BBE6-CBE1277348E7}" type="sibTrans" cxnId="{CE3FD33E-390D-4B0D-8C9E-1251FD55E05D}">
      <dgm:prSet/>
      <dgm:spPr/>
      <dgm:t>
        <a:bodyPr/>
        <a:lstStyle/>
        <a:p>
          <a:endParaRPr lang="en-US">
            <a:latin typeface="Arial" panose="020B0604020202020204" pitchFamily="34" charset="0"/>
            <a:cs typeface="Arial" panose="020B0604020202020204" pitchFamily="34" charset="0"/>
          </a:endParaRPr>
        </a:p>
      </dgm:t>
    </dgm:pt>
    <dgm:pt modelId="{DBAE8A71-9415-40F0-AD16-B1997EE496C3}">
      <dgm:prSet/>
      <dgm:spPr/>
      <dgm:t>
        <a:bodyPr/>
        <a:lstStyle/>
        <a:p>
          <a:r>
            <a:rPr lang="en-US" dirty="0">
              <a:latin typeface="Arial" panose="020B0604020202020204" pitchFamily="34" charset="0"/>
              <a:cs typeface="Arial" panose="020B0604020202020204" pitchFamily="34" charset="0"/>
            </a:rPr>
            <a:t>Canceled participation of an athlete from an athletic competition in which he had submitted his participation or absence from an athletic competition in which his participation was expected</a:t>
          </a:r>
        </a:p>
      </dgm:t>
    </dgm:pt>
    <dgm:pt modelId="{77DAC70A-D78D-44F2-BDE5-8E5D6EA9912C}" type="parTrans" cxnId="{4D19F7DB-BCDA-4A35-8A70-A8891876DF34}">
      <dgm:prSet/>
      <dgm:spPr/>
      <dgm:t>
        <a:bodyPr/>
        <a:lstStyle/>
        <a:p>
          <a:endParaRPr lang="en-US">
            <a:latin typeface="Arial" panose="020B0604020202020204" pitchFamily="34" charset="0"/>
            <a:cs typeface="Arial" panose="020B0604020202020204" pitchFamily="34" charset="0"/>
          </a:endParaRPr>
        </a:p>
      </dgm:t>
    </dgm:pt>
    <dgm:pt modelId="{92282F75-D07E-4A19-ADA4-8119A7182F1A}" type="sibTrans" cxnId="{4D19F7DB-BCDA-4A35-8A70-A8891876DF34}">
      <dgm:prSet/>
      <dgm:spPr/>
      <dgm:t>
        <a:bodyPr/>
        <a:lstStyle/>
        <a:p>
          <a:endParaRPr lang="en-US">
            <a:latin typeface="Arial" panose="020B0604020202020204" pitchFamily="34" charset="0"/>
            <a:cs typeface="Arial" panose="020B0604020202020204" pitchFamily="34" charset="0"/>
          </a:endParaRPr>
        </a:p>
      </dgm:t>
    </dgm:pt>
    <dgm:pt modelId="{869A04D6-F638-4D43-890D-CFA4054F1FA4}">
      <dgm:prSet/>
      <dgm:spPr>
        <a:solidFill>
          <a:schemeClr val="tx2">
            <a:lumMod val="75000"/>
          </a:schemeClr>
        </a:solidFill>
      </dgm:spPr>
      <dgm:t>
        <a:bodyPr/>
        <a:lstStyle/>
        <a:p>
          <a:r>
            <a:rPr lang="en-US" dirty="0">
              <a:latin typeface="Arial" panose="020B0604020202020204" pitchFamily="34" charset="0"/>
              <a:cs typeface="Arial" panose="020B0604020202020204" pitchFamily="34" charset="0"/>
            </a:rPr>
            <a:t>Athlete’s ADRV background</a:t>
          </a:r>
        </a:p>
      </dgm:t>
    </dgm:pt>
    <dgm:pt modelId="{7A9BF6E3-4D57-4AA7-B87B-9C8E7001F2A1}" type="parTrans" cxnId="{3AD892BF-05BF-4BE3-B87C-244F5975FF3A}">
      <dgm:prSet/>
      <dgm:spPr/>
      <dgm:t>
        <a:bodyPr/>
        <a:lstStyle/>
        <a:p>
          <a:endParaRPr lang="en-US">
            <a:latin typeface="Arial" panose="020B0604020202020204" pitchFamily="34" charset="0"/>
            <a:cs typeface="Arial" panose="020B0604020202020204" pitchFamily="34" charset="0"/>
          </a:endParaRPr>
        </a:p>
      </dgm:t>
    </dgm:pt>
    <dgm:pt modelId="{88C7D8FF-EE07-45D1-860E-9E4325D4EFDD}" type="sibTrans" cxnId="{3AD892BF-05BF-4BE3-B87C-244F5975FF3A}">
      <dgm:prSet/>
      <dgm:spPr/>
      <dgm:t>
        <a:bodyPr/>
        <a:lstStyle/>
        <a:p>
          <a:endParaRPr lang="en-US">
            <a:latin typeface="Arial" panose="020B0604020202020204" pitchFamily="34" charset="0"/>
            <a:cs typeface="Arial" panose="020B0604020202020204" pitchFamily="34" charset="0"/>
          </a:endParaRPr>
        </a:p>
      </dgm:t>
    </dgm:pt>
    <dgm:pt modelId="{E9ADD106-1BB9-4580-9702-209676A24DF7}">
      <dgm:prSet/>
      <dgm:spPr/>
      <dgm:t>
        <a:bodyPr/>
        <a:lstStyle/>
        <a:p>
          <a:r>
            <a:rPr lang="en-US" dirty="0">
              <a:latin typeface="Arial" panose="020B0604020202020204" pitchFamily="34" charset="0"/>
              <a:cs typeface="Arial" panose="020B0604020202020204" pitchFamily="34" charset="0"/>
            </a:rPr>
            <a:t>Athlete’s age</a:t>
          </a:r>
        </a:p>
      </dgm:t>
    </dgm:pt>
    <dgm:pt modelId="{9A3D22A4-1BAA-4CFD-8A1D-7A1A5E4555C7}" type="parTrans" cxnId="{EF985673-EB97-43F1-BED8-6B8439FEC04C}">
      <dgm:prSet/>
      <dgm:spPr/>
      <dgm:t>
        <a:bodyPr/>
        <a:lstStyle/>
        <a:p>
          <a:endParaRPr lang="en-US">
            <a:latin typeface="Arial" panose="020B0604020202020204" pitchFamily="34" charset="0"/>
            <a:cs typeface="Arial" panose="020B0604020202020204" pitchFamily="34" charset="0"/>
          </a:endParaRPr>
        </a:p>
      </dgm:t>
    </dgm:pt>
    <dgm:pt modelId="{A483ACD9-23E1-4B60-96B6-CDBBEA969AAF}" type="sibTrans" cxnId="{EF985673-EB97-43F1-BED8-6B8439FEC04C}">
      <dgm:prSet/>
      <dgm:spPr/>
      <dgm:t>
        <a:bodyPr/>
        <a:lstStyle/>
        <a:p>
          <a:endParaRPr lang="en-US">
            <a:latin typeface="Arial" panose="020B0604020202020204" pitchFamily="34" charset="0"/>
            <a:cs typeface="Arial" panose="020B0604020202020204" pitchFamily="34" charset="0"/>
          </a:endParaRPr>
        </a:p>
      </dgm:t>
    </dgm:pt>
    <dgm:pt modelId="{A4E871DB-1AB9-4B31-B2CA-394301C52BB4}">
      <dgm:prSet/>
      <dgm:spPr>
        <a:solidFill>
          <a:srgbClr val="D93B1B"/>
        </a:solidFill>
      </dgm:spPr>
      <dgm:t>
        <a:bodyPr/>
        <a:lstStyle/>
        <a:p>
          <a:r>
            <a:rPr lang="en-US" dirty="0">
              <a:latin typeface="Arial" panose="020B0604020202020204" pitchFamily="34" charset="0"/>
              <a:cs typeface="Arial" panose="020B0604020202020204" pitchFamily="34" charset="0"/>
            </a:rPr>
            <a:t>Sanctioned athletes</a:t>
          </a:r>
        </a:p>
      </dgm:t>
    </dgm:pt>
    <dgm:pt modelId="{4E799AC3-81DD-40BC-9781-94415F182DB9}" type="parTrans" cxnId="{63D68749-312E-4FBB-9172-CF1832EFD5C4}">
      <dgm:prSet/>
      <dgm:spPr/>
      <dgm:t>
        <a:bodyPr/>
        <a:lstStyle/>
        <a:p>
          <a:endParaRPr lang="en-US">
            <a:latin typeface="Arial" panose="020B0604020202020204" pitchFamily="34" charset="0"/>
            <a:cs typeface="Arial" panose="020B0604020202020204" pitchFamily="34" charset="0"/>
          </a:endParaRPr>
        </a:p>
      </dgm:t>
    </dgm:pt>
    <dgm:pt modelId="{F160F8BA-EAB8-42B8-B00A-9D19BC107ECF}" type="sibTrans" cxnId="{63D68749-312E-4FBB-9172-CF1832EFD5C4}">
      <dgm:prSet/>
      <dgm:spPr/>
      <dgm:t>
        <a:bodyPr/>
        <a:lstStyle/>
        <a:p>
          <a:endParaRPr lang="en-US">
            <a:latin typeface="Arial" panose="020B0604020202020204" pitchFamily="34" charset="0"/>
            <a:cs typeface="Arial" panose="020B0604020202020204" pitchFamily="34" charset="0"/>
          </a:endParaRPr>
        </a:p>
      </dgm:t>
    </dgm:pt>
    <dgm:pt modelId="{D5BF6CD6-D443-4BD5-9C61-F57682ECEEE3}" type="pres">
      <dgm:prSet presAssocID="{28EC042E-2E73-42A9-A66D-3EA1AE9199A0}" presName="diagram" presStyleCnt="0">
        <dgm:presLayoutVars>
          <dgm:dir/>
          <dgm:resizeHandles val="exact"/>
        </dgm:presLayoutVars>
      </dgm:prSet>
      <dgm:spPr/>
    </dgm:pt>
    <dgm:pt modelId="{9EC20505-4DEB-4A0A-9D24-896040EAD494}" type="pres">
      <dgm:prSet presAssocID="{3D34B148-C062-464C-B9DA-47D517D9017B}" presName="node" presStyleLbl="node1" presStyleIdx="0" presStyleCnt="10">
        <dgm:presLayoutVars>
          <dgm:bulletEnabled val="1"/>
        </dgm:presLayoutVars>
      </dgm:prSet>
      <dgm:spPr/>
    </dgm:pt>
    <dgm:pt modelId="{FBF472EB-BF5B-4877-98A0-DCA1114959D2}" type="pres">
      <dgm:prSet presAssocID="{712438D2-267A-4984-8A9F-E6CF81DEB8E8}" presName="sibTrans" presStyleCnt="0"/>
      <dgm:spPr/>
    </dgm:pt>
    <dgm:pt modelId="{C149AC33-2460-453E-AF46-09D89BF23EAD}" type="pres">
      <dgm:prSet presAssocID="{66F4A651-4391-4D8C-A03D-F9F0F09D4B18}" presName="node" presStyleLbl="node1" presStyleIdx="1" presStyleCnt="10">
        <dgm:presLayoutVars>
          <dgm:bulletEnabled val="1"/>
        </dgm:presLayoutVars>
      </dgm:prSet>
      <dgm:spPr/>
    </dgm:pt>
    <dgm:pt modelId="{51FABA69-0C9D-471C-9A60-0B95655DC765}" type="pres">
      <dgm:prSet presAssocID="{E60C16F5-AACE-44A0-A3B1-3D7AC607B73E}" presName="sibTrans" presStyleCnt="0"/>
      <dgm:spPr/>
    </dgm:pt>
    <dgm:pt modelId="{14659318-2654-427E-8F72-63A16011536B}" type="pres">
      <dgm:prSet presAssocID="{423C6A17-56C9-42B2-86B4-17DC501481B8}" presName="node" presStyleLbl="node1" presStyleIdx="2" presStyleCnt="10">
        <dgm:presLayoutVars>
          <dgm:bulletEnabled val="1"/>
        </dgm:presLayoutVars>
      </dgm:prSet>
      <dgm:spPr/>
    </dgm:pt>
    <dgm:pt modelId="{3A864AE0-35ED-4C48-A0C6-DEF4AFCE8011}" type="pres">
      <dgm:prSet presAssocID="{B29BC7F9-C63C-42AA-A66E-5220971049AC}" presName="sibTrans" presStyleCnt="0"/>
      <dgm:spPr/>
    </dgm:pt>
    <dgm:pt modelId="{591D35AE-2ACC-4F45-AA96-C2AC55645256}" type="pres">
      <dgm:prSet presAssocID="{1DE09741-3DAE-4FA5-BDE6-72C477F41D26}" presName="node" presStyleLbl="node1" presStyleIdx="3" presStyleCnt="10">
        <dgm:presLayoutVars>
          <dgm:bulletEnabled val="1"/>
        </dgm:presLayoutVars>
      </dgm:prSet>
      <dgm:spPr/>
    </dgm:pt>
    <dgm:pt modelId="{95D6F8F3-225B-4FAB-A6B7-3A6DDF0C11FE}" type="pres">
      <dgm:prSet presAssocID="{DC0A0BD4-44C5-4FA7-8985-556E9B123026}" presName="sibTrans" presStyleCnt="0"/>
      <dgm:spPr/>
    </dgm:pt>
    <dgm:pt modelId="{0C9E6DBC-21DF-4B08-9DD2-2A02C88213BA}" type="pres">
      <dgm:prSet presAssocID="{F9CFB9E9-1424-40BF-BA0A-6C9FA9147A72}" presName="node" presStyleLbl="node1" presStyleIdx="4" presStyleCnt="10">
        <dgm:presLayoutVars>
          <dgm:bulletEnabled val="1"/>
        </dgm:presLayoutVars>
      </dgm:prSet>
      <dgm:spPr/>
    </dgm:pt>
    <dgm:pt modelId="{584262AF-CB91-41AF-AB86-37471BB7493B}" type="pres">
      <dgm:prSet presAssocID="{CBD07E2C-22EE-43A6-BEE5-0BA4BFEA550F}" presName="sibTrans" presStyleCnt="0"/>
      <dgm:spPr/>
    </dgm:pt>
    <dgm:pt modelId="{49EF1FB1-88B9-4920-B5DE-8B73155354BF}" type="pres">
      <dgm:prSet presAssocID="{CBBCE1AB-8387-4FEF-904C-4052D264A29B}" presName="node" presStyleLbl="node1" presStyleIdx="5" presStyleCnt="10">
        <dgm:presLayoutVars>
          <dgm:bulletEnabled val="1"/>
        </dgm:presLayoutVars>
      </dgm:prSet>
      <dgm:spPr/>
    </dgm:pt>
    <dgm:pt modelId="{D8C78006-3045-4CC7-8FB8-3CA62DD9EF77}" type="pres">
      <dgm:prSet presAssocID="{1A689636-E111-4B66-BBE6-CBE1277348E7}" presName="sibTrans" presStyleCnt="0"/>
      <dgm:spPr/>
    </dgm:pt>
    <dgm:pt modelId="{28464B23-7189-4757-961E-4B067C8F5ECA}" type="pres">
      <dgm:prSet presAssocID="{DBAE8A71-9415-40F0-AD16-B1997EE496C3}" presName="node" presStyleLbl="node1" presStyleIdx="6" presStyleCnt="10">
        <dgm:presLayoutVars>
          <dgm:bulletEnabled val="1"/>
        </dgm:presLayoutVars>
      </dgm:prSet>
      <dgm:spPr/>
    </dgm:pt>
    <dgm:pt modelId="{620E1D5F-A2B2-42E1-8A23-9213143F74B2}" type="pres">
      <dgm:prSet presAssocID="{92282F75-D07E-4A19-ADA4-8119A7182F1A}" presName="sibTrans" presStyleCnt="0"/>
      <dgm:spPr/>
    </dgm:pt>
    <dgm:pt modelId="{8FDC0075-6C76-4D40-9CE5-335F2325D9D8}" type="pres">
      <dgm:prSet presAssocID="{869A04D6-F638-4D43-890D-CFA4054F1FA4}" presName="node" presStyleLbl="node1" presStyleIdx="7" presStyleCnt="10">
        <dgm:presLayoutVars>
          <dgm:bulletEnabled val="1"/>
        </dgm:presLayoutVars>
      </dgm:prSet>
      <dgm:spPr/>
    </dgm:pt>
    <dgm:pt modelId="{5BD1F969-FFFD-4E15-A4B2-A8FA49D2B92D}" type="pres">
      <dgm:prSet presAssocID="{88C7D8FF-EE07-45D1-860E-9E4325D4EFDD}" presName="sibTrans" presStyleCnt="0"/>
      <dgm:spPr/>
    </dgm:pt>
    <dgm:pt modelId="{82698616-CAC4-4115-AD61-FA9B42F5C760}" type="pres">
      <dgm:prSet presAssocID="{E9ADD106-1BB9-4580-9702-209676A24DF7}" presName="node" presStyleLbl="node1" presStyleIdx="8" presStyleCnt="10">
        <dgm:presLayoutVars>
          <dgm:bulletEnabled val="1"/>
        </dgm:presLayoutVars>
      </dgm:prSet>
      <dgm:spPr/>
    </dgm:pt>
    <dgm:pt modelId="{D36EE4B5-1AC7-4E8E-976B-489E37E8BCDB}" type="pres">
      <dgm:prSet presAssocID="{A483ACD9-23E1-4B60-96B6-CDBBEA969AAF}" presName="sibTrans" presStyleCnt="0"/>
      <dgm:spPr/>
    </dgm:pt>
    <dgm:pt modelId="{5F595AAB-DB55-4FAF-BCF4-71043592FD6A}" type="pres">
      <dgm:prSet presAssocID="{A4E871DB-1AB9-4B31-B2CA-394301C52BB4}" presName="node" presStyleLbl="node1" presStyleIdx="9" presStyleCnt="10">
        <dgm:presLayoutVars>
          <dgm:bulletEnabled val="1"/>
        </dgm:presLayoutVars>
      </dgm:prSet>
      <dgm:spPr/>
    </dgm:pt>
  </dgm:ptLst>
  <dgm:cxnLst>
    <dgm:cxn modelId="{4AB12A06-342E-4C3E-A907-36A95A8BF0C4}" type="presOf" srcId="{A4E871DB-1AB9-4B31-B2CA-394301C52BB4}" destId="{5F595AAB-DB55-4FAF-BCF4-71043592FD6A}" srcOrd="0" destOrd="0" presId="urn:microsoft.com/office/officeart/2005/8/layout/default"/>
    <dgm:cxn modelId="{E20CF909-487F-4ABF-A9CD-AF06B6987B38}" srcId="{28EC042E-2E73-42A9-A66D-3EA1AE9199A0}" destId="{1DE09741-3DAE-4FA5-BDE6-72C477F41D26}" srcOrd="3" destOrd="0" parTransId="{B8E4595A-4BFE-44AD-A9A4-2D2FD3FE0DA3}" sibTransId="{DC0A0BD4-44C5-4FA7-8985-556E9B123026}"/>
    <dgm:cxn modelId="{2E876613-7B7E-45FD-822F-019A169D7FFC}" srcId="{28EC042E-2E73-42A9-A66D-3EA1AE9199A0}" destId="{66F4A651-4391-4D8C-A03D-F9F0F09D4B18}" srcOrd="1" destOrd="0" parTransId="{2E621000-9B05-4FD5-88B4-FFCCC652A462}" sibTransId="{E60C16F5-AACE-44A0-A3B1-3D7AC607B73E}"/>
    <dgm:cxn modelId="{F46CD226-3C3C-4175-B7C3-810DA1E76EDA}" srcId="{28EC042E-2E73-42A9-A66D-3EA1AE9199A0}" destId="{423C6A17-56C9-42B2-86B4-17DC501481B8}" srcOrd="2" destOrd="0" parTransId="{63555212-4016-4898-B13A-D5DF096A1042}" sibTransId="{B29BC7F9-C63C-42AA-A66E-5220971049AC}"/>
    <dgm:cxn modelId="{CE3FD33E-390D-4B0D-8C9E-1251FD55E05D}" srcId="{28EC042E-2E73-42A9-A66D-3EA1AE9199A0}" destId="{CBBCE1AB-8387-4FEF-904C-4052D264A29B}" srcOrd="5" destOrd="0" parTransId="{FE6F22B4-A3E8-43D4-860F-3715E78501D3}" sibTransId="{1A689636-E111-4B66-BBE6-CBE1277348E7}"/>
    <dgm:cxn modelId="{7291E65F-37CA-4DC2-8D87-7E51839D8DA1}" type="presOf" srcId="{28EC042E-2E73-42A9-A66D-3EA1AE9199A0}" destId="{D5BF6CD6-D443-4BD5-9C61-F57682ECEEE3}" srcOrd="0" destOrd="0" presId="urn:microsoft.com/office/officeart/2005/8/layout/default"/>
    <dgm:cxn modelId="{63D68749-312E-4FBB-9172-CF1832EFD5C4}" srcId="{28EC042E-2E73-42A9-A66D-3EA1AE9199A0}" destId="{A4E871DB-1AB9-4B31-B2CA-394301C52BB4}" srcOrd="9" destOrd="0" parTransId="{4E799AC3-81DD-40BC-9781-94415F182DB9}" sibTransId="{F160F8BA-EAB8-42B8-B00A-9D19BC107ECF}"/>
    <dgm:cxn modelId="{F655DF6F-17F8-42E0-BF34-822CE229573C}" type="presOf" srcId="{66F4A651-4391-4D8C-A03D-F9F0F09D4B18}" destId="{C149AC33-2460-453E-AF46-09D89BF23EAD}" srcOrd="0" destOrd="0" presId="urn:microsoft.com/office/officeart/2005/8/layout/default"/>
    <dgm:cxn modelId="{EF985673-EB97-43F1-BED8-6B8439FEC04C}" srcId="{28EC042E-2E73-42A9-A66D-3EA1AE9199A0}" destId="{E9ADD106-1BB9-4580-9702-209676A24DF7}" srcOrd="8" destOrd="0" parTransId="{9A3D22A4-1BAA-4CFD-8A1D-7A1A5E4555C7}" sibTransId="{A483ACD9-23E1-4B60-96B6-CDBBEA969AAF}"/>
    <dgm:cxn modelId="{DD64E353-6183-4D51-9712-48D234C400AF}" type="presOf" srcId="{1DE09741-3DAE-4FA5-BDE6-72C477F41D26}" destId="{591D35AE-2ACC-4F45-AA96-C2AC55645256}" srcOrd="0" destOrd="0" presId="urn:microsoft.com/office/officeart/2005/8/layout/default"/>
    <dgm:cxn modelId="{F5A01255-43E1-4CC8-8AA9-19092293D75C}" type="presOf" srcId="{869A04D6-F638-4D43-890D-CFA4054F1FA4}" destId="{8FDC0075-6C76-4D40-9CE5-335F2325D9D8}" srcOrd="0" destOrd="0" presId="urn:microsoft.com/office/officeart/2005/8/layout/default"/>
    <dgm:cxn modelId="{9040B175-7879-44E1-9AC3-469C95566ED6}" type="presOf" srcId="{CBBCE1AB-8387-4FEF-904C-4052D264A29B}" destId="{49EF1FB1-88B9-4920-B5DE-8B73155354BF}" srcOrd="0" destOrd="0" presId="urn:microsoft.com/office/officeart/2005/8/layout/default"/>
    <dgm:cxn modelId="{8C105480-60B7-40BD-B953-F26E9D56964A}" srcId="{28EC042E-2E73-42A9-A66D-3EA1AE9199A0}" destId="{3D34B148-C062-464C-B9DA-47D517D9017B}" srcOrd="0" destOrd="0" parTransId="{FAF8751E-A6C4-49D5-9B53-A429ABD97236}" sibTransId="{712438D2-267A-4984-8A9F-E6CF81DEB8E8}"/>
    <dgm:cxn modelId="{CC913F9A-63A3-4C74-A48E-95E1F297F4D2}" type="presOf" srcId="{E9ADD106-1BB9-4580-9702-209676A24DF7}" destId="{82698616-CAC4-4115-AD61-FA9B42F5C760}" srcOrd="0" destOrd="0" presId="urn:microsoft.com/office/officeart/2005/8/layout/default"/>
    <dgm:cxn modelId="{2914589A-B31E-4C81-A616-80143186C46F}" type="presOf" srcId="{F9CFB9E9-1424-40BF-BA0A-6C9FA9147A72}" destId="{0C9E6DBC-21DF-4B08-9DD2-2A02C88213BA}" srcOrd="0" destOrd="0" presId="urn:microsoft.com/office/officeart/2005/8/layout/default"/>
    <dgm:cxn modelId="{C3F639BA-C763-41BA-9BCD-75F53F67F7C6}" type="presOf" srcId="{DBAE8A71-9415-40F0-AD16-B1997EE496C3}" destId="{28464B23-7189-4757-961E-4B067C8F5ECA}" srcOrd="0" destOrd="0" presId="urn:microsoft.com/office/officeart/2005/8/layout/default"/>
    <dgm:cxn modelId="{3AD892BF-05BF-4BE3-B87C-244F5975FF3A}" srcId="{28EC042E-2E73-42A9-A66D-3EA1AE9199A0}" destId="{869A04D6-F638-4D43-890D-CFA4054F1FA4}" srcOrd="7" destOrd="0" parTransId="{7A9BF6E3-4D57-4AA7-B87B-9C8E7001F2A1}" sibTransId="{88C7D8FF-EE07-45D1-860E-9E4325D4EFDD}"/>
    <dgm:cxn modelId="{E64D11CA-2AAF-4FCF-8B87-DE9BFDBB5EEF}" srcId="{28EC042E-2E73-42A9-A66D-3EA1AE9199A0}" destId="{F9CFB9E9-1424-40BF-BA0A-6C9FA9147A72}" srcOrd="4" destOrd="0" parTransId="{215E4BFA-E3E9-4A1A-B080-C57088332FEB}" sibTransId="{CBD07E2C-22EE-43A6-BEE5-0BA4BFEA550F}"/>
    <dgm:cxn modelId="{4D19F7DB-BCDA-4A35-8A70-A8891876DF34}" srcId="{28EC042E-2E73-42A9-A66D-3EA1AE9199A0}" destId="{DBAE8A71-9415-40F0-AD16-B1997EE496C3}" srcOrd="6" destOrd="0" parTransId="{77DAC70A-D78D-44F2-BDE5-8E5D6EA9912C}" sibTransId="{92282F75-D07E-4A19-ADA4-8119A7182F1A}"/>
    <dgm:cxn modelId="{EFBAA8E6-0F07-41BE-8F0E-CA038B29FBB7}" type="presOf" srcId="{423C6A17-56C9-42B2-86B4-17DC501481B8}" destId="{14659318-2654-427E-8F72-63A16011536B}" srcOrd="0" destOrd="0" presId="urn:microsoft.com/office/officeart/2005/8/layout/default"/>
    <dgm:cxn modelId="{F99224F5-A849-49F7-94A7-CF54B806E6D3}" type="presOf" srcId="{3D34B148-C062-464C-B9DA-47D517D9017B}" destId="{9EC20505-4DEB-4A0A-9D24-896040EAD494}" srcOrd="0" destOrd="0" presId="urn:microsoft.com/office/officeart/2005/8/layout/default"/>
    <dgm:cxn modelId="{0D39BD60-AD24-40AE-8788-6FFD0F9FCF60}" type="presParOf" srcId="{D5BF6CD6-D443-4BD5-9C61-F57682ECEEE3}" destId="{9EC20505-4DEB-4A0A-9D24-896040EAD494}" srcOrd="0" destOrd="0" presId="urn:microsoft.com/office/officeart/2005/8/layout/default"/>
    <dgm:cxn modelId="{C3119006-B45E-48FE-B226-F9329C84169F}" type="presParOf" srcId="{D5BF6CD6-D443-4BD5-9C61-F57682ECEEE3}" destId="{FBF472EB-BF5B-4877-98A0-DCA1114959D2}" srcOrd="1" destOrd="0" presId="urn:microsoft.com/office/officeart/2005/8/layout/default"/>
    <dgm:cxn modelId="{290AB179-ADEC-46DF-B266-C147086BB931}" type="presParOf" srcId="{D5BF6CD6-D443-4BD5-9C61-F57682ECEEE3}" destId="{C149AC33-2460-453E-AF46-09D89BF23EAD}" srcOrd="2" destOrd="0" presId="urn:microsoft.com/office/officeart/2005/8/layout/default"/>
    <dgm:cxn modelId="{FFE578E4-5EC1-4DF6-8643-505B3D914BA1}" type="presParOf" srcId="{D5BF6CD6-D443-4BD5-9C61-F57682ECEEE3}" destId="{51FABA69-0C9D-471C-9A60-0B95655DC765}" srcOrd="3" destOrd="0" presId="urn:microsoft.com/office/officeart/2005/8/layout/default"/>
    <dgm:cxn modelId="{271D93A6-14D9-4269-89C0-5AA6C3B28BCF}" type="presParOf" srcId="{D5BF6CD6-D443-4BD5-9C61-F57682ECEEE3}" destId="{14659318-2654-427E-8F72-63A16011536B}" srcOrd="4" destOrd="0" presId="urn:microsoft.com/office/officeart/2005/8/layout/default"/>
    <dgm:cxn modelId="{600F42A2-6DF8-418E-BA75-93E1315FD286}" type="presParOf" srcId="{D5BF6CD6-D443-4BD5-9C61-F57682ECEEE3}" destId="{3A864AE0-35ED-4C48-A0C6-DEF4AFCE8011}" srcOrd="5" destOrd="0" presId="urn:microsoft.com/office/officeart/2005/8/layout/default"/>
    <dgm:cxn modelId="{1827A7ED-EE6B-41D4-B612-370662BF32D0}" type="presParOf" srcId="{D5BF6CD6-D443-4BD5-9C61-F57682ECEEE3}" destId="{591D35AE-2ACC-4F45-AA96-C2AC55645256}" srcOrd="6" destOrd="0" presId="urn:microsoft.com/office/officeart/2005/8/layout/default"/>
    <dgm:cxn modelId="{93DB7585-A263-49A0-8E52-83B60AA4AC5D}" type="presParOf" srcId="{D5BF6CD6-D443-4BD5-9C61-F57682ECEEE3}" destId="{95D6F8F3-225B-4FAB-A6B7-3A6DDF0C11FE}" srcOrd="7" destOrd="0" presId="urn:microsoft.com/office/officeart/2005/8/layout/default"/>
    <dgm:cxn modelId="{DD64D8A5-A2ED-4B9A-A79A-BCAE3817AED2}" type="presParOf" srcId="{D5BF6CD6-D443-4BD5-9C61-F57682ECEEE3}" destId="{0C9E6DBC-21DF-4B08-9DD2-2A02C88213BA}" srcOrd="8" destOrd="0" presId="urn:microsoft.com/office/officeart/2005/8/layout/default"/>
    <dgm:cxn modelId="{7BF7A98B-7339-434E-8E61-73585A1B571F}" type="presParOf" srcId="{D5BF6CD6-D443-4BD5-9C61-F57682ECEEE3}" destId="{584262AF-CB91-41AF-AB86-37471BB7493B}" srcOrd="9" destOrd="0" presId="urn:microsoft.com/office/officeart/2005/8/layout/default"/>
    <dgm:cxn modelId="{84A0EF67-6281-4788-93A8-13817F441543}" type="presParOf" srcId="{D5BF6CD6-D443-4BD5-9C61-F57682ECEEE3}" destId="{49EF1FB1-88B9-4920-B5DE-8B73155354BF}" srcOrd="10" destOrd="0" presId="urn:microsoft.com/office/officeart/2005/8/layout/default"/>
    <dgm:cxn modelId="{EFABBD1D-9508-4F3F-8F76-D44825DA1BC9}" type="presParOf" srcId="{D5BF6CD6-D443-4BD5-9C61-F57682ECEEE3}" destId="{D8C78006-3045-4CC7-8FB8-3CA62DD9EF77}" srcOrd="11" destOrd="0" presId="urn:microsoft.com/office/officeart/2005/8/layout/default"/>
    <dgm:cxn modelId="{5B3AB6BF-D3D9-4BB8-9517-D5876D81B29B}" type="presParOf" srcId="{D5BF6CD6-D443-4BD5-9C61-F57682ECEEE3}" destId="{28464B23-7189-4757-961E-4B067C8F5ECA}" srcOrd="12" destOrd="0" presId="urn:microsoft.com/office/officeart/2005/8/layout/default"/>
    <dgm:cxn modelId="{B9745EE6-207C-42A2-95A4-4B6C6C979B44}" type="presParOf" srcId="{D5BF6CD6-D443-4BD5-9C61-F57682ECEEE3}" destId="{620E1D5F-A2B2-42E1-8A23-9213143F74B2}" srcOrd="13" destOrd="0" presId="urn:microsoft.com/office/officeart/2005/8/layout/default"/>
    <dgm:cxn modelId="{50ED4F2F-71F7-42F1-8121-2DE13BC657AA}" type="presParOf" srcId="{D5BF6CD6-D443-4BD5-9C61-F57682ECEEE3}" destId="{8FDC0075-6C76-4D40-9CE5-335F2325D9D8}" srcOrd="14" destOrd="0" presId="urn:microsoft.com/office/officeart/2005/8/layout/default"/>
    <dgm:cxn modelId="{33F30807-5853-4E6E-B82A-F55D3EA310FC}" type="presParOf" srcId="{D5BF6CD6-D443-4BD5-9C61-F57682ECEEE3}" destId="{5BD1F969-FFFD-4E15-A4B2-A8FA49D2B92D}" srcOrd="15" destOrd="0" presId="urn:microsoft.com/office/officeart/2005/8/layout/default"/>
    <dgm:cxn modelId="{6E5EFF6F-182C-49CD-A18A-EAAED441FC4C}" type="presParOf" srcId="{D5BF6CD6-D443-4BD5-9C61-F57682ECEEE3}" destId="{82698616-CAC4-4115-AD61-FA9B42F5C760}" srcOrd="16" destOrd="0" presId="urn:microsoft.com/office/officeart/2005/8/layout/default"/>
    <dgm:cxn modelId="{8EF179AF-6EEF-4829-84B7-95341E2CAF5F}" type="presParOf" srcId="{D5BF6CD6-D443-4BD5-9C61-F57682ECEEE3}" destId="{D36EE4B5-1AC7-4E8E-976B-489E37E8BCDB}" srcOrd="17" destOrd="0" presId="urn:microsoft.com/office/officeart/2005/8/layout/default"/>
    <dgm:cxn modelId="{81B52CEC-870C-48AB-959A-4589355E611D}" type="presParOf" srcId="{D5BF6CD6-D443-4BD5-9C61-F57682ECEEE3}" destId="{5F595AAB-DB55-4FAF-BCF4-71043592FD6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E4FBBCF-6B63-458B-A499-FE5C24B59D65}"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667E34EA-4974-453C-BE98-C958F0B27F35}">
      <dgm:prSet custT="1"/>
      <dgm:spPr/>
      <dgm:t>
        <a:bodyPr/>
        <a:lstStyle/>
        <a:p>
          <a:r>
            <a:rPr lang="en-US" sz="1600" b="1" i="0" baseline="0" dirty="0">
              <a:effectLst/>
              <a:latin typeface="Arial" panose="020B0604020202020204" pitchFamily="34" charset="0"/>
              <a:cs typeface="Arial" panose="020B0604020202020204" pitchFamily="34" charset="0"/>
            </a:rPr>
            <a:t>Whereabouts are submitted quarterly on ADAMS and are accessible exclusively by authorized users. </a:t>
          </a:r>
          <a:endParaRPr lang="en-US" sz="1600" b="1" dirty="0">
            <a:effectLst/>
            <a:latin typeface="Arial" panose="020B0604020202020204" pitchFamily="34" charset="0"/>
            <a:cs typeface="Arial" panose="020B0604020202020204" pitchFamily="34" charset="0"/>
          </a:endParaRPr>
        </a:p>
      </dgm:t>
    </dgm:pt>
    <dgm:pt modelId="{73E19533-8A64-4422-8B02-C88988C1B7CD}" type="parTrans" cxnId="{23C6E58F-CCC0-46C0-B9B1-76D033EB8588}">
      <dgm:prSet/>
      <dgm:spPr/>
      <dgm:t>
        <a:bodyPr/>
        <a:lstStyle/>
        <a:p>
          <a:endParaRPr lang="en-US" sz="1600" b="0">
            <a:effectLst/>
            <a:latin typeface="Arial" panose="020B0604020202020204" pitchFamily="34" charset="0"/>
            <a:cs typeface="Arial" panose="020B0604020202020204" pitchFamily="34" charset="0"/>
          </a:endParaRPr>
        </a:p>
      </dgm:t>
    </dgm:pt>
    <dgm:pt modelId="{15A61B3D-310C-4712-AD18-3E5DE58FD5CD}" type="sibTrans" cxnId="{23C6E58F-CCC0-46C0-B9B1-76D033EB8588}">
      <dgm:prSet/>
      <dgm:spPr/>
      <dgm:t>
        <a:bodyPr/>
        <a:lstStyle/>
        <a:p>
          <a:endParaRPr lang="en-US" sz="1600" b="0">
            <a:effectLst/>
            <a:latin typeface="Arial" panose="020B0604020202020204" pitchFamily="34" charset="0"/>
            <a:cs typeface="Arial" panose="020B0604020202020204" pitchFamily="34" charset="0"/>
          </a:endParaRPr>
        </a:p>
      </dgm:t>
    </dgm:pt>
    <dgm:pt modelId="{834D7173-8670-4385-91F4-9435DCBB8C0C}">
      <dgm:prSet custT="1"/>
      <dgm:spPr/>
      <dgm:t>
        <a:bodyPr/>
        <a:lstStyle/>
        <a:p>
          <a:pPr>
            <a:buFont typeface="Wingdings" panose="05000000000000000000" pitchFamily="2" charset="2"/>
            <a:buChar char="ü"/>
          </a:pPr>
          <a:r>
            <a:rPr lang="en-US" sz="2000" b="0" i="0" baseline="0" dirty="0">
              <a:effectLst/>
              <a:latin typeface="Arial" panose="020B0604020202020204" pitchFamily="34" charset="0"/>
              <a:cs typeface="Arial" panose="020B0604020202020204" pitchFamily="34" charset="0"/>
            </a:rPr>
            <a:t>E-mail &amp; phone number</a:t>
          </a:r>
          <a:endParaRPr lang="en-US" sz="2000" b="0" dirty="0">
            <a:effectLst/>
            <a:latin typeface="Arial" panose="020B0604020202020204" pitchFamily="34" charset="0"/>
            <a:cs typeface="Arial" panose="020B0604020202020204" pitchFamily="34" charset="0"/>
          </a:endParaRPr>
        </a:p>
      </dgm:t>
    </dgm:pt>
    <dgm:pt modelId="{AAA3F964-4BEA-42FE-B219-364BCF899FCA}" type="parTrans" cxnId="{149DBD6E-8ACD-4C27-BDB1-50CC2B7C5523}">
      <dgm:prSet/>
      <dgm:spPr/>
      <dgm:t>
        <a:bodyPr/>
        <a:lstStyle/>
        <a:p>
          <a:endParaRPr lang="en-US" sz="1600" b="0">
            <a:effectLst/>
            <a:latin typeface="Arial" panose="020B0604020202020204" pitchFamily="34" charset="0"/>
            <a:cs typeface="Arial" panose="020B0604020202020204" pitchFamily="34" charset="0"/>
          </a:endParaRPr>
        </a:p>
      </dgm:t>
    </dgm:pt>
    <dgm:pt modelId="{BB1A4A3A-5D79-491A-949C-C659AA654732}" type="sibTrans" cxnId="{149DBD6E-8ACD-4C27-BDB1-50CC2B7C5523}">
      <dgm:prSet/>
      <dgm:spPr/>
      <dgm:t>
        <a:bodyPr/>
        <a:lstStyle/>
        <a:p>
          <a:endParaRPr lang="en-US" sz="1600" b="0">
            <a:effectLst/>
            <a:latin typeface="Arial" panose="020B0604020202020204" pitchFamily="34" charset="0"/>
            <a:cs typeface="Arial" panose="020B0604020202020204" pitchFamily="34" charset="0"/>
          </a:endParaRPr>
        </a:p>
      </dgm:t>
    </dgm:pt>
    <dgm:pt modelId="{2D1617CD-DEDA-44EF-8E6F-AB4C6B3D30EA}">
      <dgm:prSet custT="1"/>
      <dgm:spPr/>
      <dgm:t>
        <a:bodyPr/>
        <a:lstStyle/>
        <a:p>
          <a:r>
            <a:rPr lang="en-US" sz="2000" b="0" i="0" baseline="0" dirty="0">
              <a:effectLst/>
              <a:latin typeface="Arial" panose="020B0604020202020204" pitchFamily="34" charset="0"/>
              <a:cs typeface="Arial" panose="020B0604020202020204" pitchFamily="34" charset="0"/>
            </a:rPr>
            <a:t>Overnight accommodation</a:t>
          </a:r>
          <a:endParaRPr lang="en-US" sz="2000" b="0" dirty="0">
            <a:effectLst/>
            <a:latin typeface="Arial" panose="020B0604020202020204" pitchFamily="34" charset="0"/>
            <a:cs typeface="Arial" panose="020B0604020202020204" pitchFamily="34" charset="0"/>
          </a:endParaRPr>
        </a:p>
      </dgm:t>
    </dgm:pt>
    <dgm:pt modelId="{6448DE95-E7FF-4B35-810A-FE66D6133087}" type="parTrans" cxnId="{A0F807AA-70CD-45BA-A8E5-FB197731B83B}">
      <dgm:prSet/>
      <dgm:spPr/>
      <dgm:t>
        <a:bodyPr/>
        <a:lstStyle/>
        <a:p>
          <a:endParaRPr lang="en-US" sz="1600" b="0">
            <a:effectLst/>
            <a:latin typeface="Arial" panose="020B0604020202020204" pitchFamily="34" charset="0"/>
            <a:cs typeface="Arial" panose="020B0604020202020204" pitchFamily="34" charset="0"/>
          </a:endParaRPr>
        </a:p>
      </dgm:t>
    </dgm:pt>
    <dgm:pt modelId="{3F09426A-3A25-4CA2-BEBB-3278644B8CED}" type="sibTrans" cxnId="{A0F807AA-70CD-45BA-A8E5-FB197731B83B}">
      <dgm:prSet/>
      <dgm:spPr/>
      <dgm:t>
        <a:bodyPr/>
        <a:lstStyle/>
        <a:p>
          <a:endParaRPr lang="en-US" sz="1600" b="0">
            <a:effectLst/>
            <a:latin typeface="Arial" panose="020B0604020202020204" pitchFamily="34" charset="0"/>
            <a:cs typeface="Arial" panose="020B0604020202020204" pitchFamily="34" charset="0"/>
          </a:endParaRPr>
        </a:p>
      </dgm:t>
    </dgm:pt>
    <dgm:pt modelId="{2DAE974E-8DAA-47C1-90CD-EEB345553EB9}">
      <dgm:prSet custT="1"/>
      <dgm:spPr/>
      <dgm:t>
        <a:bodyPr/>
        <a:lstStyle/>
        <a:p>
          <a:r>
            <a:rPr lang="el-GR" sz="2000" b="0" i="0" baseline="0" dirty="0">
              <a:effectLst/>
              <a:latin typeface="Arial" panose="020B0604020202020204" pitchFamily="34" charset="0"/>
              <a:cs typeface="Arial" panose="020B0604020202020204" pitchFamily="34" charset="0"/>
            </a:rPr>
            <a:t>60</a:t>
          </a:r>
          <a:r>
            <a:rPr lang="en-US" sz="2000" b="0" i="0" baseline="0" dirty="0">
              <a:effectLst/>
              <a:latin typeface="Arial" panose="020B0604020202020204" pitchFamily="34" charset="0"/>
              <a:cs typeface="Arial" panose="020B0604020202020204" pitchFamily="34" charset="0"/>
            </a:rPr>
            <a:t>min Time Slot</a:t>
          </a:r>
          <a:endParaRPr lang="en-US" sz="2000" b="0" dirty="0">
            <a:effectLst/>
            <a:latin typeface="Arial" panose="020B0604020202020204" pitchFamily="34" charset="0"/>
            <a:cs typeface="Arial" panose="020B0604020202020204" pitchFamily="34" charset="0"/>
          </a:endParaRPr>
        </a:p>
      </dgm:t>
    </dgm:pt>
    <dgm:pt modelId="{73516AD8-F246-4EC8-A3C5-88D9B4959616}" type="parTrans" cxnId="{F235B94F-E19A-487A-9887-D8091AC3C7E7}">
      <dgm:prSet/>
      <dgm:spPr/>
      <dgm:t>
        <a:bodyPr/>
        <a:lstStyle/>
        <a:p>
          <a:endParaRPr lang="en-US" sz="1600" b="0">
            <a:effectLst/>
            <a:latin typeface="Arial" panose="020B0604020202020204" pitchFamily="34" charset="0"/>
            <a:cs typeface="Arial" panose="020B0604020202020204" pitchFamily="34" charset="0"/>
          </a:endParaRPr>
        </a:p>
      </dgm:t>
    </dgm:pt>
    <dgm:pt modelId="{B7DF3056-6E4D-417D-996C-1522BAC5D30E}" type="sibTrans" cxnId="{F235B94F-E19A-487A-9887-D8091AC3C7E7}">
      <dgm:prSet/>
      <dgm:spPr/>
      <dgm:t>
        <a:bodyPr/>
        <a:lstStyle/>
        <a:p>
          <a:endParaRPr lang="en-US" sz="1600" b="0">
            <a:effectLst/>
            <a:latin typeface="Arial" panose="020B0604020202020204" pitchFamily="34" charset="0"/>
            <a:cs typeface="Arial" panose="020B0604020202020204" pitchFamily="34" charset="0"/>
          </a:endParaRPr>
        </a:p>
      </dgm:t>
    </dgm:pt>
    <dgm:pt modelId="{FAC1B4E5-9857-455B-93B3-6962C50C2E91}">
      <dgm:prSet custT="1"/>
      <dgm:spPr/>
      <dgm:t>
        <a:bodyPr/>
        <a:lstStyle/>
        <a:p>
          <a:r>
            <a:rPr lang="en-US" sz="2000" b="0" i="0" baseline="0" dirty="0">
              <a:effectLst/>
              <a:latin typeface="Arial" panose="020B0604020202020204" pitchFamily="34" charset="0"/>
              <a:cs typeface="Arial" panose="020B0604020202020204" pitchFamily="34" charset="0"/>
            </a:rPr>
            <a:t>Regular activities (e.g. training)</a:t>
          </a:r>
          <a:endParaRPr lang="en-US" sz="2000" b="0" dirty="0">
            <a:effectLst/>
            <a:latin typeface="Arial" panose="020B0604020202020204" pitchFamily="34" charset="0"/>
            <a:cs typeface="Arial" panose="020B0604020202020204" pitchFamily="34" charset="0"/>
          </a:endParaRPr>
        </a:p>
      </dgm:t>
    </dgm:pt>
    <dgm:pt modelId="{98409C70-C6D3-4914-A4F8-9CA0012298B8}" type="parTrans" cxnId="{9403D2A3-CD50-4DE9-A219-08282716BA39}">
      <dgm:prSet/>
      <dgm:spPr/>
      <dgm:t>
        <a:bodyPr/>
        <a:lstStyle/>
        <a:p>
          <a:endParaRPr lang="en-US" sz="1600" b="0">
            <a:effectLst/>
            <a:latin typeface="Arial" panose="020B0604020202020204" pitchFamily="34" charset="0"/>
            <a:cs typeface="Arial" panose="020B0604020202020204" pitchFamily="34" charset="0"/>
          </a:endParaRPr>
        </a:p>
      </dgm:t>
    </dgm:pt>
    <dgm:pt modelId="{00B672A9-B0A2-49ED-A2CC-CEDFB9610ED4}" type="sibTrans" cxnId="{9403D2A3-CD50-4DE9-A219-08282716BA39}">
      <dgm:prSet/>
      <dgm:spPr/>
      <dgm:t>
        <a:bodyPr/>
        <a:lstStyle/>
        <a:p>
          <a:endParaRPr lang="en-US" sz="1600" b="0">
            <a:effectLst/>
            <a:latin typeface="Arial" panose="020B0604020202020204" pitchFamily="34" charset="0"/>
            <a:cs typeface="Arial" panose="020B0604020202020204" pitchFamily="34" charset="0"/>
          </a:endParaRPr>
        </a:p>
      </dgm:t>
    </dgm:pt>
    <dgm:pt modelId="{EFCFDFD8-4959-4A93-9522-9E9714A027B1}">
      <dgm:prSet custT="1"/>
      <dgm:spPr/>
      <dgm:t>
        <a:bodyPr/>
        <a:lstStyle/>
        <a:p>
          <a:r>
            <a:rPr lang="en-US" sz="2000" b="0" i="0" baseline="0" dirty="0">
              <a:effectLst/>
              <a:latin typeface="Arial" panose="020B0604020202020204" pitchFamily="34" charset="0"/>
              <a:cs typeface="Arial" panose="020B0604020202020204" pitchFamily="34" charset="0"/>
            </a:rPr>
            <a:t>Competition schedule</a:t>
          </a:r>
          <a:endParaRPr lang="en-US" sz="2000" b="0" dirty="0">
            <a:effectLst/>
            <a:latin typeface="Arial" panose="020B0604020202020204" pitchFamily="34" charset="0"/>
            <a:cs typeface="Arial" panose="020B0604020202020204" pitchFamily="34" charset="0"/>
          </a:endParaRPr>
        </a:p>
      </dgm:t>
    </dgm:pt>
    <dgm:pt modelId="{33196422-B228-4AA6-8510-571AB74BB1E0}" type="parTrans" cxnId="{8FF012AD-0C3D-49DD-8B1C-1099A85EDE99}">
      <dgm:prSet/>
      <dgm:spPr/>
      <dgm:t>
        <a:bodyPr/>
        <a:lstStyle/>
        <a:p>
          <a:endParaRPr lang="en-US" sz="1600" b="0">
            <a:effectLst/>
            <a:latin typeface="Arial" panose="020B0604020202020204" pitchFamily="34" charset="0"/>
            <a:cs typeface="Arial" panose="020B0604020202020204" pitchFamily="34" charset="0"/>
          </a:endParaRPr>
        </a:p>
      </dgm:t>
    </dgm:pt>
    <dgm:pt modelId="{52A923A6-AD98-48AA-B9A3-0BA7C4F38C4C}" type="sibTrans" cxnId="{8FF012AD-0C3D-49DD-8B1C-1099A85EDE99}">
      <dgm:prSet/>
      <dgm:spPr/>
      <dgm:t>
        <a:bodyPr/>
        <a:lstStyle/>
        <a:p>
          <a:endParaRPr lang="en-US" sz="1600" b="0">
            <a:effectLst/>
            <a:latin typeface="Arial" panose="020B0604020202020204" pitchFamily="34" charset="0"/>
            <a:cs typeface="Arial" panose="020B0604020202020204" pitchFamily="34" charset="0"/>
          </a:endParaRPr>
        </a:p>
      </dgm:t>
    </dgm:pt>
    <dgm:pt modelId="{A0F928AC-E8AC-4580-A418-0AC0EA17472A}">
      <dgm:prSet custT="1"/>
      <dgm:spPr/>
      <dgm:t>
        <a:bodyPr/>
        <a:lstStyle/>
        <a:p>
          <a:r>
            <a:rPr lang="en-US" sz="2000" b="0" i="0" baseline="0" dirty="0">
              <a:effectLst/>
              <a:latin typeface="Arial" panose="020B0604020202020204" pitchFamily="34" charset="0"/>
              <a:cs typeface="Arial" panose="020B0604020202020204" pitchFamily="34" charset="0"/>
            </a:rPr>
            <a:t>Travelling plans</a:t>
          </a:r>
          <a:endParaRPr lang="en-US" sz="2000" b="0" dirty="0">
            <a:effectLst/>
            <a:latin typeface="Arial" panose="020B0604020202020204" pitchFamily="34" charset="0"/>
            <a:cs typeface="Arial" panose="020B0604020202020204" pitchFamily="34" charset="0"/>
          </a:endParaRPr>
        </a:p>
      </dgm:t>
    </dgm:pt>
    <dgm:pt modelId="{58BD1FF9-670D-4F7E-9D26-F900B91F2A67}" type="parTrans" cxnId="{C765F2C8-790C-47D3-917C-F9F6DF5BE69B}">
      <dgm:prSet/>
      <dgm:spPr/>
      <dgm:t>
        <a:bodyPr/>
        <a:lstStyle/>
        <a:p>
          <a:endParaRPr lang="en-US" sz="1600" b="0">
            <a:effectLst/>
            <a:latin typeface="Arial" panose="020B0604020202020204" pitchFamily="34" charset="0"/>
            <a:cs typeface="Arial" panose="020B0604020202020204" pitchFamily="34" charset="0"/>
          </a:endParaRPr>
        </a:p>
      </dgm:t>
    </dgm:pt>
    <dgm:pt modelId="{FEDCA4CE-368E-46DE-9650-5F92BC202991}" type="sibTrans" cxnId="{C765F2C8-790C-47D3-917C-F9F6DF5BE69B}">
      <dgm:prSet/>
      <dgm:spPr/>
      <dgm:t>
        <a:bodyPr/>
        <a:lstStyle/>
        <a:p>
          <a:endParaRPr lang="en-US" sz="1600" b="0">
            <a:effectLst/>
            <a:latin typeface="Arial" panose="020B0604020202020204" pitchFamily="34" charset="0"/>
            <a:cs typeface="Arial" panose="020B0604020202020204" pitchFamily="34" charset="0"/>
          </a:endParaRPr>
        </a:p>
      </dgm:t>
    </dgm:pt>
    <dgm:pt modelId="{5C4DCE40-6BE0-49E7-B098-30B15A9C7698}">
      <dgm:prSet custT="1"/>
      <dgm:spPr/>
      <dgm:t>
        <a:bodyPr/>
        <a:lstStyle/>
        <a:p>
          <a:r>
            <a:rPr lang="en-US" sz="2000" b="0" i="0" baseline="0" dirty="0">
              <a:effectLst/>
              <a:latin typeface="Arial" panose="020B0604020202020204" pitchFamily="34" charset="0"/>
              <a:cs typeface="Arial" panose="020B0604020202020204" pitchFamily="34" charset="0"/>
            </a:rPr>
            <a:t>Further details</a:t>
          </a:r>
          <a:endParaRPr lang="en-US" sz="2000" b="0" dirty="0">
            <a:effectLst/>
            <a:latin typeface="Arial" panose="020B0604020202020204" pitchFamily="34" charset="0"/>
            <a:cs typeface="Arial" panose="020B0604020202020204" pitchFamily="34" charset="0"/>
          </a:endParaRPr>
        </a:p>
      </dgm:t>
    </dgm:pt>
    <dgm:pt modelId="{82069416-1F79-434A-B1C3-FACBB8511BE6}" type="parTrans" cxnId="{AF89627F-6B59-49B1-A8F6-FE032156F500}">
      <dgm:prSet/>
      <dgm:spPr/>
      <dgm:t>
        <a:bodyPr/>
        <a:lstStyle/>
        <a:p>
          <a:endParaRPr lang="en-US" sz="1600" b="0">
            <a:effectLst/>
            <a:latin typeface="Arial" panose="020B0604020202020204" pitchFamily="34" charset="0"/>
            <a:cs typeface="Arial" panose="020B0604020202020204" pitchFamily="34" charset="0"/>
          </a:endParaRPr>
        </a:p>
      </dgm:t>
    </dgm:pt>
    <dgm:pt modelId="{5AC51B21-0666-427F-9919-E7A194F19220}" type="sibTrans" cxnId="{AF89627F-6B59-49B1-A8F6-FE032156F500}">
      <dgm:prSet/>
      <dgm:spPr/>
      <dgm:t>
        <a:bodyPr/>
        <a:lstStyle/>
        <a:p>
          <a:endParaRPr lang="en-US" sz="1600" b="0">
            <a:effectLst/>
            <a:latin typeface="Arial" panose="020B0604020202020204" pitchFamily="34" charset="0"/>
            <a:cs typeface="Arial" panose="020B0604020202020204" pitchFamily="34" charset="0"/>
          </a:endParaRPr>
        </a:p>
      </dgm:t>
    </dgm:pt>
    <dgm:pt modelId="{CC3131BF-460F-4FB7-9C4A-1635DCF6AC21}" type="pres">
      <dgm:prSet presAssocID="{EE4FBBCF-6B63-458B-A499-FE5C24B59D65}" presName="vert0" presStyleCnt="0">
        <dgm:presLayoutVars>
          <dgm:dir/>
          <dgm:animOne val="branch"/>
          <dgm:animLvl val="lvl"/>
        </dgm:presLayoutVars>
      </dgm:prSet>
      <dgm:spPr/>
    </dgm:pt>
    <dgm:pt modelId="{F9CE7B0F-EB1D-4E11-B57F-565EC0E04D98}" type="pres">
      <dgm:prSet presAssocID="{667E34EA-4974-453C-BE98-C958F0B27F35}" presName="thickLine" presStyleLbl="alignNode1" presStyleIdx="0" presStyleCnt="1"/>
      <dgm:spPr/>
    </dgm:pt>
    <dgm:pt modelId="{55EBDA50-D08D-4FFD-AC00-E40B7969BFF8}" type="pres">
      <dgm:prSet presAssocID="{667E34EA-4974-453C-BE98-C958F0B27F35}" presName="horz1" presStyleCnt="0"/>
      <dgm:spPr/>
    </dgm:pt>
    <dgm:pt modelId="{7AA0C84C-D203-4981-B094-9ACF0B101DA0}" type="pres">
      <dgm:prSet presAssocID="{667E34EA-4974-453C-BE98-C958F0B27F35}" presName="tx1" presStyleLbl="revTx" presStyleIdx="0" presStyleCnt="8"/>
      <dgm:spPr/>
    </dgm:pt>
    <dgm:pt modelId="{B9E3F718-5004-490F-9B52-B8763E393162}" type="pres">
      <dgm:prSet presAssocID="{667E34EA-4974-453C-BE98-C958F0B27F35}" presName="vert1" presStyleCnt="0"/>
      <dgm:spPr/>
    </dgm:pt>
    <dgm:pt modelId="{759901FA-2206-43B8-8098-8D57544BD277}" type="pres">
      <dgm:prSet presAssocID="{834D7173-8670-4385-91F4-9435DCBB8C0C}" presName="vertSpace2a" presStyleCnt="0"/>
      <dgm:spPr/>
    </dgm:pt>
    <dgm:pt modelId="{DD7F5878-28FD-42DA-994F-5DA7A004FA40}" type="pres">
      <dgm:prSet presAssocID="{834D7173-8670-4385-91F4-9435DCBB8C0C}" presName="horz2" presStyleCnt="0"/>
      <dgm:spPr/>
    </dgm:pt>
    <dgm:pt modelId="{21971AD8-29FE-4AA3-A3C3-AA7BDD15AE12}" type="pres">
      <dgm:prSet presAssocID="{834D7173-8670-4385-91F4-9435DCBB8C0C}" presName="horzSpace2" presStyleCnt="0"/>
      <dgm:spPr/>
    </dgm:pt>
    <dgm:pt modelId="{13184CCA-37AF-470F-97A0-C7245AE4FF6A}" type="pres">
      <dgm:prSet presAssocID="{834D7173-8670-4385-91F4-9435DCBB8C0C}" presName="tx2" presStyleLbl="revTx" presStyleIdx="1" presStyleCnt="8"/>
      <dgm:spPr/>
    </dgm:pt>
    <dgm:pt modelId="{87631DCA-D1EC-4538-9DBD-A7095F126FF5}" type="pres">
      <dgm:prSet presAssocID="{834D7173-8670-4385-91F4-9435DCBB8C0C}" presName="vert2" presStyleCnt="0"/>
      <dgm:spPr/>
    </dgm:pt>
    <dgm:pt modelId="{28C0C51F-8EDF-422D-ACC8-7D48FD8FDDF5}" type="pres">
      <dgm:prSet presAssocID="{834D7173-8670-4385-91F4-9435DCBB8C0C}" presName="thinLine2b" presStyleLbl="callout" presStyleIdx="0" presStyleCnt="7"/>
      <dgm:spPr/>
    </dgm:pt>
    <dgm:pt modelId="{98060B92-3C00-4194-9CEC-71DADDD825E3}" type="pres">
      <dgm:prSet presAssocID="{834D7173-8670-4385-91F4-9435DCBB8C0C}" presName="vertSpace2b" presStyleCnt="0"/>
      <dgm:spPr/>
    </dgm:pt>
    <dgm:pt modelId="{1404932B-97DB-4F5E-B49D-ECC1D3E0730E}" type="pres">
      <dgm:prSet presAssocID="{2D1617CD-DEDA-44EF-8E6F-AB4C6B3D30EA}" presName="horz2" presStyleCnt="0"/>
      <dgm:spPr/>
    </dgm:pt>
    <dgm:pt modelId="{FE0C1604-39A6-43C3-B695-F4143875E2E2}" type="pres">
      <dgm:prSet presAssocID="{2D1617CD-DEDA-44EF-8E6F-AB4C6B3D30EA}" presName="horzSpace2" presStyleCnt="0"/>
      <dgm:spPr/>
    </dgm:pt>
    <dgm:pt modelId="{1ECF7482-7F48-490A-B0DE-9ADCCEC310E4}" type="pres">
      <dgm:prSet presAssocID="{2D1617CD-DEDA-44EF-8E6F-AB4C6B3D30EA}" presName="tx2" presStyleLbl="revTx" presStyleIdx="2" presStyleCnt="8"/>
      <dgm:spPr/>
    </dgm:pt>
    <dgm:pt modelId="{FABF2DF4-2B9A-4359-8BC6-E359CA789EFE}" type="pres">
      <dgm:prSet presAssocID="{2D1617CD-DEDA-44EF-8E6F-AB4C6B3D30EA}" presName="vert2" presStyleCnt="0"/>
      <dgm:spPr/>
    </dgm:pt>
    <dgm:pt modelId="{7F8C789C-5668-421B-8281-2433EA12ABC2}" type="pres">
      <dgm:prSet presAssocID="{2D1617CD-DEDA-44EF-8E6F-AB4C6B3D30EA}" presName="thinLine2b" presStyleLbl="callout" presStyleIdx="1" presStyleCnt="7"/>
      <dgm:spPr/>
    </dgm:pt>
    <dgm:pt modelId="{FA00662C-4F44-4EBE-BCC7-2AACEE6097B6}" type="pres">
      <dgm:prSet presAssocID="{2D1617CD-DEDA-44EF-8E6F-AB4C6B3D30EA}" presName="vertSpace2b" presStyleCnt="0"/>
      <dgm:spPr/>
    </dgm:pt>
    <dgm:pt modelId="{32E0F20D-EED3-41B6-8B23-3B5D2A13ED40}" type="pres">
      <dgm:prSet presAssocID="{2DAE974E-8DAA-47C1-90CD-EEB345553EB9}" presName="horz2" presStyleCnt="0"/>
      <dgm:spPr/>
    </dgm:pt>
    <dgm:pt modelId="{FA8316FA-41AB-4DCF-8487-07B298F03B8C}" type="pres">
      <dgm:prSet presAssocID="{2DAE974E-8DAA-47C1-90CD-EEB345553EB9}" presName="horzSpace2" presStyleCnt="0"/>
      <dgm:spPr/>
    </dgm:pt>
    <dgm:pt modelId="{D52DF62F-4453-47E4-A9A2-D11F5BBA226F}" type="pres">
      <dgm:prSet presAssocID="{2DAE974E-8DAA-47C1-90CD-EEB345553EB9}" presName="tx2" presStyleLbl="revTx" presStyleIdx="3" presStyleCnt="8"/>
      <dgm:spPr/>
    </dgm:pt>
    <dgm:pt modelId="{43BF96FF-76DF-4416-AB74-4BCF26F0FA70}" type="pres">
      <dgm:prSet presAssocID="{2DAE974E-8DAA-47C1-90CD-EEB345553EB9}" presName="vert2" presStyleCnt="0"/>
      <dgm:spPr/>
    </dgm:pt>
    <dgm:pt modelId="{592F2F39-9E24-4BD1-B021-6D54044FC09A}" type="pres">
      <dgm:prSet presAssocID="{2DAE974E-8DAA-47C1-90CD-EEB345553EB9}" presName="thinLine2b" presStyleLbl="callout" presStyleIdx="2" presStyleCnt="7"/>
      <dgm:spPr/>
    </dgm:pt>
    <dgm:pt modelId="{3B2C55E3-830A-49B7-9ADF-0FBD31BBF05C}" type="pres">
      <dgm:prSet presAssocID="{2DAE974E-8DAA-47C1-90CD-EEB345553EB9}" presName="vertSpace2b" presStyleCnt="0"/>
      <dgm:spPr/>
    </dgm:pt>
    <dgm:pt modelId="{ED6D6AE3-1F2C-473C-92F0-E4D0AD8C4700}" type="pres">
      <dgm:prSet presAssocID="{FAC1B4E5-9857-455B-93B3-6962C50C2E91}" presName="horz2" presStyleCnt="0"/>
      <dgm:spPr/>
    </dgm:pt>
    <dgm:pt modelId="{35ADE8AD-C2B2-466C-A248-452212EFCD97}" type="pres">
      <dgm:prSet presAssocID="{FAC1B4E5-9857-455B-93B3-6962C50C2E91}" presName="horzSpace2" presStyleCnt="0"/>
      <dgm:spPr/>
    </dgm:pt>
    <dgm:pt modelId="{A3E1FF7E-2E73-4D77-B995-EB789F8CF7F0}" type="pres">
      <dgm:prSet presAssocID="{FAC1B4E5-9857-455B-93B3-6962C50C2E91}" presName="tx2" presStyleLbl="revTx" presStyleIdx="4" presStyleCnt="8"/>
      <dgm:spPr/>
    </dgm:pt>
    <dgm:pt modelId="{B33AB3A5-92F3-4E3B-B9ED-0164F6EC36FC}" type="pres">
      <dgm:prSet presAssocID="{FAC1B4E5-9857-455B-93B3-6962C50C2E91}" presName="vert2" presStyleCnt="0"/>
      <dgm:spPr/>
    </dgm:pt>
    <dgm:pt modelId="{6927B1BE-E9E2-44B6-85B3-6DBE949900FA}" type="pres">
      <dgm:prSet presAssocID="{FAC1B4E5-9857-455B-93B3-6962C50C2E91}" presName="thinLine2b" presStyleLbl="callout" presStyleIdx="3" presStyleCnt="7"/>
      <dgm:spPr/>
    </dgm:pt>
    <dgm:pt modelId="{457B2675-DF71-4F28-8B40-D46C168AB263}" type="pres">
      <dgm:prSet presAssocID="{FAC1B4E5-9857-455B-93B3-6962C50C2E91}" presName="vertSpace2b" presStyleCnt="0"/>
      <dgm:spPr/>
    </dgm:pt>
    <dgm:pt modelId="{ABC4FAAB-003B-4C09-86B3-731CCE5CF1CC}" type="pres">
      <dgm:prSet presAssocID="{EFCFDFD8-4959-4A93-9522-9E9714A027B1}" presName="horz2" presStyleCnt="0"/>
      <dgm:spPr/>
    </dgm:pt>
    <dgm:pt modelId="{28BFF577-72BE-4C63-9748-4B217B59BEFF}" type="pres">
      <dgm:prSet presAssocID="{EFCFDFD8-4959-4A93-9522-9E9714A027B1}" presName="horzSpace2" presStyleCnt="0"/>
      <dgm:spPr/>
    </dgm:pt>
    <dgm:pt modelId="{E46D617E-150C-4B04-94C1-1DAAB5D45155}" type="pres">
      <dgm:prSet presAssocID="{EFCFDFD8-4959-4A93-9522-9E9714A027B1}" presName="tx2" presStyleLbl="revTx" presStyleIdx="5" presStyleCnt="8"/>
      <dgm:spPr/>
    </dgm:pt>
    <dgm:pt modelId="{4EEF0F72-F55C-4C7E-9B36-6AEC95FCE91D}" type="pres">
      <dgm:prSet presAssocID="{EFCFDFD8-4959-4A93-9522-9E9714A027B1}" presName="vert2" presStyleCnt="0"/>
      <dgm:spPr/>
    </dgm:pt>
    <dgm:pt modelId="{E653C0BA-F05B-46A1-B5A9-7093E654BFF8}" type="pres">
      <dgm:prSet presAssocID="{EFCFDFD8-4959-4A93-9522-9E9714A027B1}" presName="thinLine2b" presStyleLbl="callout" presStyleIdx="4" presStyleCnt="7"/>
      <dgm:spPr/>
    </dgm:pt>
    <dgm:pt modelId="{EA1E4077-D715-4CD4-B431-100F8E25D50E}" type="pres">
      <dgm:prSet presAssocID="{EFCFDFD8-4959-4A93-9522-9E9714A027B1}" presName="vertSpace2b" presStyleCnt="0"/>
      <dgm:spPr/>
    </dgm:pt>
    <dgm:pt modelId="{582F6E5A-8787-4CA8-BEE0-A4146B982C97}" type="pres">
      <dgm:prSet presAssocID="{A0F928AC-E8AC-4580-A418-0AC0EA17472A}" presName="horz2" presStyleCnt="0"/>
      <dgm:spPr/>
    </dgm:pt>
    <dgm:pt modelId="{B815CD05-33DE-4116-A201-0DD987A5906E}" type="pres">
      <dgm:prSet presAssocID="{A0F928AC-E8AC-4580-A418-0AC0EA17472A}" presName="horzSpace2" presStyleCnt="0"/>
      <dgm:spPr/>
    </dgm:pt>
    <dgm:pt modelId="{A7A31D3A-02CA-4303-AFA1-BEEA37B51ED6}" type="pres">
      <dgm:prSet presAssocID="{A0F928AC-E8AC-4580-A418-0AC0EA17472A}" presName="tx2" presStyleLbl="revTx" presStyleIdx="6" presStyleCnt="8"/>
      <dgm:spPr/>
    </dgm:pt>
    <dgm:pt modelId="{C882DD6A-293C-4EA4-824D-4400A67F07D8}" type="pres">
      <dgm:prSet presAssocID="{A0F928AC-E8AC-4580-A418-0AC0EA17472A}" presName="vert2" presStyleCnt="0"/>
      <dgm:spPr/>
    </dgm:pt>
    <dgm:pt modelId="{51FA5F44-25E9-4C47-B2D3-3868D37F0CD3}" type="pres">
      <dgm:prSet presAssocID="{A0F928AC-E8AC-4580-A418-0AC0EA17472A}" presName="thinLine2b" presStyleLbl="callout" presStyleIdx="5" presStyleCnt="7"/>
      <dgm:spPr/>
    </dgm:pt>
    <dgm:pt modelId="{46676063-2FBC-42D4-9629-7D75DD0E539D}" type="pres">
      <dgm:prSet presAssocID="{A0F928AC-E8AC-4580-A418-0AC0EA17472A}" presName="vertSpace2b" presStyleCnt="0"/>
      <dgm:spPr/>
    </dgm:pt>
    <dgm:pt modelId="{B966EB14-F890-4EEB-AB23-D4CD5D238C8F}" type="pres">
      <dgm:prSet presAssocID="{5C4DCE40-6BE0-49E7-B098-30B15A9C7698}" presName="horz2" presStyleCnt="0"/>
      <dgm:spPr/>
    </dgm:pt>
    <dgm:pt modelId="{E8740085-E78A-4CE0-AF3D-B9ABE19EBA0D}" type="pres">
      <dgm:prSet presAssocID="{5C4DCE40-6BE0-49E7-B098-30B15A9C7698}" presName="horzSpace2" presStyleCnt="0"/>
      <dgm:spPr/>
    </dgm:pt>
    <dgm:pt modelId="{BF373862-29B5-4A3E-A288-5131567D5AD5}" type="pres">
      <dgm:prSet presAssocID="{5C4DCE40-6BE0-49E7-B098-30B15A9C7698}" presName="tx2" presStyleLbl="revTx" presStyleIdx="7" presStyleCnt="8"/>
      <dgm:spPr/>
    </dgm:pt>
    <dgm:pt modelId="{EDF63BAB-B0CD-4252-8BE5-3D390BA134E5}" type="pres">
      <dgm:prSet presAssocID="{5C4DCE40-6BE0-49E7-B098-30B15A9C7698}" presName="vert2" presStyleCnt="0"/>
      <dgm:spPr/>
    </dgm:pt>
    <dgm:pt modelId="{45ADE13B-C017-4236-B91D-13F339762689}" type="pres">
      <dgm:prSet presAssocID="{5C4DCE40-6BE0-49E7-B098-30B15A9C7698}" presName="thinLine2b" presStyleLbl="callout" presStyleIdx="6" presStyleCnt="7"/>
      <dgm:spPr/>
    </dgm:pt>
    <dgm:pt modelId="{80BA84D7-2A8A-4D67-B630-42BB232DDB64}" type="pres">
      <dgm:prSet presAssocID="{5C4DCE40-6BE0-49E7-B098-30B15A9C7698}" presName="vertSpace2b" presStyleCnt="0"/>
      <dgm:spPr/>
    </dgm:pt>
  </dgm:ptLst>
  <dgm:cxnLst>
    <dgm:cxn modelId="{9F284F35-4E5F-45A7-A925-CD954226DCAB}" type="presOf" srcId="{667E34EA-4974-453C-BE98-C958F0B27F35}" destId="{7AA0C84C-D203-4981-B094-9ACF0B101DA0}" srcOrd="0" destOrd="0" presId="urn:microsoft.com/office/officeart/2008/layout/LinedList"/>
    <dgm:cxn modelId="{7F46FE5F-3099-4DF9-8737-014144479498}" type="presOf" srcId="{EFCFDFD8-4959-4A93-9522-9E9714A027B1}" destId="{E46D617E-150C-4B04-94C1-1DAAB5D45155}" srcOrd="0" destOrd="0" presId="urn:microsoft.com/office/officeart/2008/layout/LinedList"/>
    <dgm:cxn modelId="{149DBD6E-8ACD-4C27-BDB1-50CC2B7C5523}" srcId="{667E34EA-4974-453C-BE98-C958F0B27F35}" destId="{834D7173-8670-4385-91F4-9435DCBB8C0C}" srcOrd="0" destOrd="0" parTransId="{AAA3F964-4BEA-42FE-B219-364BCF899FCA}" sibTransId="{BB1A4A3A-5D79-491A-949C-C659AA654732}"/>
    <dgm:cxn modelId="{F235B94F-E19A-487A-9887-D8091AC3C7E7}" srcId="{667E34EA-4974-453C-BE98-C958F0B27F35}" destId="{2DAE974E-8DAA-47C1-90CD-EEB345553EB9}" srcOrd="2" destOrd="0" parTransId="{73516AD8-F246-4EC8-A3C5-88D9B4959616}" sibTransId="{B7DF3056-6E4D-417D-996C-1522BAC5D30E}"/>
    <dgm:cxn modelId="{299F6A72-9747-4F96-BB48-6AFE3EC8A284}" type="presOf" srcId="{A0F928AC-E8AC-4580-A418-0AC0EA17472A}" destId="{A7A31D3A-02CA-4303-AFA1-BEEA37B51ED6}" srcOrd="0" destOrd="0" presId="urn:microsoft.com/office/officeart/2008/layout/LinedList"/>
    <dgm:cxn modelId="{54BED77C-0EDB-49DC-9E13-D490AED8BEBA}" type="presOf" srcId="{EE4FBBCF-6B63-458B-A499-FE5C24B59D65}" destId="{CC3131BF-460F-4FB7-9C4A-1635DCF6AC21}" srcOrd="0" destOrd="0" presId="urn:microsoft.com/office/officeart/2008/layout/LinedList"/>
    <dgm:cxn modelId="{AF89627F-6B59-49B1-A8F6-FE032156F500}" srcId="{667E34EA-4974-453C-BE98-C958F0B27F35}" destId="{5C4DCE40-6BE0-49E7-B098-30B15A9C7698}" srcOrd="6" destOrd="0" parTransId="{82069416-1F79-434A-B1C3-FACBB8511BE6}" sibTransId="{5AC51B21-0666-427F-9919-E7A194F19220}"/>
    <dgm:cxn modelId="{23C6E58F-CCC0-46C0-B9B1-76D033EB8588}" srcId="{EE4FBBCF-6B63-458B-A499-FE5C24B59D65}" destId="{667E34EA-4974-453C-BE98-C958F0B27F35}" srcOrd="0" destOrd="0" parTransId="{73E19533-8A64-4422-8B02-C88988C1B7CD}" sibTransId="{15A61B3D-310C-4712-AD18-3E5DE58FD5CD}"/>
    <dgm:cxn modelId="{4D4C8E9A-1C9C-495D-AF90-3F930244F851}" type="presOf" srcId="{5C4DCE40-6BE0-49E7-B098-30B15A9C7698}" destId="{BF373862-29B5-4A3E-A288-5131567D5AD5}" srcOrd="0" destOrd="0" presId="urn:microsoft.com/office/officeart/2008/layout/LinedList"/>
    <dgm:cxn modelId="{9403D2A3-CD50-4DE9-A219-08282716BA39}" srcId="{667E34EA-4974-453C-BE98-C958F0B27F35}" destId="{FAC1B4E5-9857-455B-93B3-6962C50C2E91}" srcOrd="3" destOrd="0" parTransId="{98409C70-C6D3-4914-A4F8-9CA0012298B8}" sibTransId="{00B672A9-B0A2-49ED-A2CC-CEDFB9610ED4}"/>
    <dgm:cxn modelId="{A0F807AA-70CD-45BA-A8E5-FB197731B83B}" srcId="{667E34EA-4974-453C-BE98-C958F0B27F35}" destId="{2D1617CD-DEDA-44EF-8E6F-AB4C6B3D30EA}" srcOrd="1" destOrd="0" parTransId="{6448DE95-E7FF-4B35-810A-FE66D6133087}" sibTransId="{3F09426A-3A25-4CA2-BEBB-3278644B8CED}"/>
    <dgm:cxn modelId="{8FF012AD-0C3D-49DD-8B1C-1099A85EDE99}" srcId="{667E34EA-4974-453C-BE98-C958F0B27F35}" destId="{EFCFDFD8-4959-4A93-9522-9E9714A027B1}" srcOrd="4" destOrd="0" parTransId="{33196422-B228-4AA6-8510-571AB74BB1E0}" sibTransId="{52A923A6-AD98-48AA-B9A3-0BA7C4F38C4C}"/>
    <dgm:cxn modelId="{B40C94C1-BF5F-40AD-BB6B-C41762056C45}" type="presOf" srcId="{2D1617CD-DEDA-44EF-8E6F-AB4C6B3D30EA}" destId="{1ECF7482-7F48-490A-B0DE-9ADCCEC310E4}" srcOrd="0" destOrd="0" presId="urn:microsoft.com/office/officeart/2008/layout/LinedList"/>
    <dgm:cxn modelId="{C765F2C8-790C-47D3-917C-F9F6DF5BE69B}" srcId="{667E34EA-4974-453C-BE98-C958F0B27F35}" destId="{A0F928AC-E8AC-4580-A418-0AC0EA17472A}" srcOrd="5" destOrd="0" parTransId="{58BD1FF9-670D-4F7E-9D26-F900B91F2A67}" sibTransId="{FEDCA4CE-368E-46DE-9650-5F92BC202991}"/>
    <dgm:cxn modelId="{169541CF-ECA9-40C7-863A-60B46D2E0207}" type="presOf" srcId="{2DAE974E-8DAA-47C1-90CD-EEB345553EB9}" destId="{D52DF62F-4453-47E4-A9A2-D11F5BBA226F}" srcOrd="0" destOrd="0" presId="urn:microsoft.com/office/officeart/2008/layout/LinedList"/>
    <dgm:cxn modelId="{981A58E9-9D5B-4819-890C-9A323F47EB14}" type="presOf" srcId="{834D7173-8670-4385-91F4-9435DCBB8C0C}" destId="{13184CCA-37AF-470F-97A0-C7245AE4FF6A}" srcOrd="0" destOrd="0" presId="urn:microsoft.com/office/officeart/2008/layout/LinedList"/>
    <dgm:cxn modelId="{DF9A3CFF-4A4C-459D-BCDC-90F4555A55D5}" type="presOf" srcId="{FAC1B4E5-9857-455B-93B3-6962C50C2E91}" destId="{A3E1FF7E-2E73-4D77-B995-EB789F8CF7F0}" srcOrd="0" destOrd="0" presId="urn:microsoft.com/office/officeart/2008/layout/LinedList"/>
    <dgm:cxn modelId="{5B203F69-6A0A-422E-BAD8-46C9427AA9A4}" type="presParOf" srcId="{CC3131BF-460F-4FB7-9C4A-1635DCF6AC21}" destId="{F9CE7B0F-EB1D-4E11-B57F-565EC0E04D98}" srcOrd="0" destOrd="0" presId="urn:microsoft.com/office/officeart/2008/layout/LinedList"/>
    <dgm:cxn modelId="{193158FC-D366-4495-B22D-801C2ACC6C7F}" type="presParOf" srcId="{CC3131BF-460F-4FB7-9C4A-1635DCF6AC21}" destId="{55EBDA50-D08D-4FFD-AC00-E40B7969BFF8}" srcOrd="1" destOrd="0" presId="urn:microsoft.com/office/officeart/2008/layout/LinedList"/>
    <dgm:cxn modelId="{5820509B-7031-4D98-89E7-9FCC2218E207}" type="presParOf" srcId="{55EBDA50-D08D-4FFD-AC00-E40B7969BFF8}" destId="{7AA0C84C-D203-4981-B094-9ACF0B101DA0}" srcOrd="0" destOrd="0" presId="urn:microsoft.com/office/officeart/2008/layout/LinedList"/>
    <dgm:cxn modelId="{651FE753-5FBD-4CEC-9BAB-B6201841133F}" type="presParOf" srcId="{55EBDA50-D08D-4FFD-AC00-E40B7969BFF8}" destId="{B9E3F718-5004-490F-9B52-B8763E393162}" srcOrd="1" destOrd="0" presId="urn:microsoft.com/office/officeart/2008/layout/LinedList"/>
    <dgm:cxn modelId="{883B3BDF-A113-4D9E-8A26-746AD4F4C4D6}" type="presParOf" srcId="{B9E3F718-5004-490F-9B52-B8763E393162}" destId="{759901FA-2206-43B8-8098-8D57544BD277}" srcOrd="0" destOrd="0" presId="urn:microsoft.com/office/officeart/2008/layout/LinedList"/>
    <dgm:cxn modelId="{862F2D30-3DDE-4395-A945-C68CEC7EB1C2}" type="presParOf" srcId="{B9E3F718-5004-490F-9B52-B8763E393162}" destId="{DD7F5878-28FD-42DA-994F-5DA7A004FA40}" srcOrd="1" destOrd="0" presId="urn:microsoft.com/office/officeart/2008/layout/LinedList"/>
    <dgm:cxn modelId="{3B173D22-B9F4-4901-83DF-B0279E9E4401}" type="presParOf" srcId="{DD7F5878-28FD-42DA-994F-5DA7A004FA40}" destId="{21971AD8-29FE-4AA3-A3C3-AA7BDD15AE12}" srcOrd="0" destOrd="0" presId="urn:microsoft.com/office/officeart/2008/layout/LinedList"/>
    <dgm:cxn modelId="{FB4FD9A5-4578-4232-8CA0-9D8F6CC7F230}" type="presParOf" srcId="{DD7F5878-28FD-42DA-994F-5DA7A004FA40}" destId="{13184CCA-37AF-470F-97A0-C7245AE4FF6A}" srcOrd="1" destOrd="0" presId="urn:microsoft.com/office/officeart/2008/layout/LinedList"/>
    <dgm:cxn modelId="{7A258115-8E57-414F-A0EB-7635157D0212}" type="presParOf" srcId="{DD7F5878-28FD-42DA-994F-5DA7A004FA40}" destId="{87631DCA-D1EC-4538-9DBD-A7095F126FF5}" srcOrd="2" destOrd="0" presId="urn:microsoft.com/office/officeart/2008/layout/LinedList"/>
    <dgm:cxn modelId="{3A9C3655-95DD-4FDF-BE6D-514E00833543}" type="presParOf" srcId="{B9E3F718-5004-490F-9B52-B8763E393162}" destId="{28C0C51F-8EDF-422D-ACC8-7D48FD8FDDF5}" srcOrd="2" destOrd="0" presId="urn:microsoft.com/office/officeart/2008/layout/LinedList"/>
    <dgm:cxn modelId="{071C123E-F3EA-4E67-9C6B-4478F84C9F49}" type="presParOf" srcId="{B9E3F718-5004-490F-9B52-B8763E393162}" destId="{98060B92-3C00-4194-9CEC-71DADDD825E3}" srcOrd="3" destOrd="0" presId="urn:microsoft.com/office/officeart/2008/layout/LinedList"/>
    <dgm:cxn modelId="{491E279E-3F9D-4428-8347-30BE874C1EDA}" type="presParOf" srcId="{B9E3F718-5004-490F-9B52-B8763E393162}" destId="{1404932B-97DB-4F5E-B49D-ECC1D3E0730E}" srcOrd="4" destOrd="0" presId="urn:microsoft.com/office/officeart/2008/layout/LinedList"/>
    <dgm:cxn modelId="{1F145007-EE12-4CBD-8E35-215F668FA271}" type="presParOf" srcId="{1404932B-97DB-4F5E-B49D-ECC1D3E0730E}" destId="{FE0C1604-39A6-43C3-B695-F4143875E2E2}" srcOrd="0" destOrd="0" presId="urn:microsoft.com/office/officeart/2008/layout/LinedList"/>
    <dgm:cxn modelId="{58C3D911-A8EA-404D-867E-D756CEC1FDE4}" type="presParOf" srcId="{1404932B-97DB-4F5E-B49D-ECC1D3E0730E}" destId="{1ECF7482-7F48-490A-B0DE-9ADCCEC310E4}" srcOrd="1" destOrd="0" presId="urn:microsoft.com/office/officeart/2008/layout/LinedList"/>
    <dgm:cxn modelId="{12A425C9-FEEE-4191-A212-F894EC5AA8D5}" type="presParOf" srcId="{1404932B-97DB-4F5E-B49D-ECC1D3E0730E}" destId="{FABF2DF4-2B9A-4359-8BC6-E359CA789EFE}" srcOrd="2" destOrd="0" presId="urn:microsoft.com/office/officeart/2008/layout/LinedList"/>
    <dgm:cxn modelId="{21C6C856-2F49-4A02-9207-E027F28CB265}" type="presParOf" srcId="{B9E3F718-5004-490F-9B52-B8763E393162}" destId="{7F8C789C-5668-421B-8281-2433EA12ABC2}" srcOrd="5" destOrd="0" presId="urn:microsoft.com/office/officeart/2008/layout/LinedList"/>
    <dgm:cxn modelId="{8CC7D828-42AD-4AB2-89DA-7F44C7FB13A8}" type="presParOf" srcId="{B9E3F718-5004-490F-9B52-B8763E393162}" destId="{FA00662C-4F44-4EBE-BCC7-2AACEE6097B6}" srcOrd="6" destOrd="0" presId="urn:microsoft.com/office/officeart/2008/layout/LinedList"/>
    <dgm:cxn modelId="{BF70C3EA-65F4-4426-8362-2EAC97E94DA2}" type="presParOf" srcId="{B9E3F718-5004-490F-9B52-B8763E393162}" destId="{32E0F20D-EED3-41B6-8B23-3B5D2A13ED40}" srcOrd="7" destOrd="0" presId="urn:microsoft.com/office/officeart/2008/layout/LinedList"/>
    <dgm:cxn modelId="{5ED463B8-8C15-4510-9CEB-2FB7BA096E93}" type="presParOf" srcId="{32E0F20D-EED3-41B6-8B23-3B5D2A13ED40}" destId="{FA8316FA-41AB-4DCF-8487-07B298F03B8C}" srcOrd="0" destOrd="0" presId="urn:microsoft.com/office/officeart/2008/layout/LinedList"/>
    <dgm:cxn modelId="{62E1A497-034D-4CB1-98EA-25B4B10F7BBB}" type="presParOf" srcId="{32E0F20D-EED3-41B6-8B23-3B5D2A13ED40}" destId="{D52DF62F-4453-47E4-A9A2-D11F5BBA226F}" srcOrd="1" destOrd="0" presId="urn:microsoft.com/office/officeart/2008/layout/LinedList"/>
    <dgm:cxn modelId="{A5050269-E260-44F8-9002-6D06C26CED81}" type="presParOf" srcId="{32E0F20D-EED3-41B6-8B23-3B5D2A13ED40}" destId="{43BF96FF-76DF-4416-AB74-4BCF26F0FA70}" srcOrd="2" destOrd="0" presId="urn:microsoft.com/office/officeart/2008/layout/LinedList"/>
    <dgm:cxn modelId="{112F2408-5BB2-4705-A763-55CAEEC88666}" type="presParOf" srcId="{B9E3F718-5004-490F-9B52-B8763E393162}" destId="{592F2F39-9E24-4BD1-B021-6D54044FC09A}" srcOrd="8" destOrd="0" presId="urn:microsoft.com/office/officeart/2008/layout/LinedList"/>
    <dgm:cxn modelId="{F8F5430D-3FB4-4940-8B4C-04842922276D}" type="presParOf" srcId="{B9E3F718-5004-490F-9B52-B8763E393162}" destId="{3B2C55E3-830A-49B7-9ADF-0FBD31BBF05C}" srcOrd="9" destOrd="0" presId="urn:microsoft.com/office/officeart/2008/layout/LinedList"/>
    <dgm:cxn modelId="{C2E133D8-D40D-46C4-8EF7-706BED030549}" type="presParOf" srcId="{B9E3F718-5004-490F-9B52-B8763E393162}" destId="{ED6D6AE3-1F2C-473C-92F0-E4D0AD8C4700}" srcOrd="10" destOrd="0" presId="urn:microsoft.com/office/officeart/2008/layout/LinedList"/>
    <dgm:cxn modelId="{5AC452CA-1C7C-4A0E-88D2-B06543A3788E}" type="presParOf" srcId="{ED6D6AE3-1F2C-473C-92F0-E4D0AD8C4700}" destId="{35ADE8AD-C2B2-466C-A248-452212EFCD97}" srcOrd="0" destOrd="0" presId="urn:microsoft.com/office/officeart/2008/layout/LinedList"/>
    <dgm:cxn modelId="{2684FFDF-8B72-40AB-9A4A-F91879240FFB}" type="presParOf" srcId="{ED6D6AE3-1F2C-473C-92F0-E4D0AD8C4700}" destId="{A3E1FF7E-2E73-4D77-B995-EB789F8CF7F0}" srcOrd="1" destOrd="0" presId="urn:microsoft.com/office/officeart/2008/layout/LinedList"/>
    <dgm:cxn modelId="{10CC08C0-DEB6-4B81-AFDD-CB0B46B8C295}" type="presParOf" srcId="{ED6D6AE3-1F2C-473C-92F0-E4D0AD8C4700}" destId="{B33AB3A5-92F3-4E3B-B9ED-0164F6EC36FC}" srcOrd="2" destOrd="0" presId="urn:microsoft.com/office/officeart/2008/layout/LinedList"/>
    <dgm:cxn modelId="{677149A4-3287-4524-97A5-2C05610399AF}" type="presParOf" srcId="{B9E3F718-5004-490F-9B52-B8763E393162}" destId="{6927B1BE-E9E2-44B6-85B3-6DBE949900FA}" srcOrd="11" destOrd="0" presId="urn:microsoft.com/office/officeart/2008/layout/LinedList"/>
    <dgm:cxn modelId="{1B9EAC41-67CF-4541-9E97-91D61F74552C}" type="presParOf" srcId="{B9E3F718-5004-490F-9B52-B8763E393162}" destId="{457B2675-DF71-4F28-8B40-D46C168AB263}" srcOrd="12" destOrd="0" presId="urn:microsoft.com/office/officeart/2008/layout/LinedList"/>
    <dgm:cxn modelId="{7F4AAAF3-6DB2-4631-968F-C38692A186F8}" type="presParOf" srcId="{B9E3F718-5004-490F-9B52-B8763E393162}" destId="{ABC4FAAB-003B-4C09-86B3-731CCE5CF1CC}" srcOrd="13" destOrd="0" presId="urn:microsoft.com/office/officeart/2008/layout/LinedList"/>
    <dgm:cxn modelId="{C9128EF0-2D46-4123-A1E4-8D79FE087570}" type="presParOf" srcId="{ABC4FAAB-003B-4C09-86B3-731CCE5CF1CC}" destId="{28BFF577-72BE-4C63-9748-4B217B59BEFF}" srcOrd="0" destOrd="0" presId="urn:microsoft.com/office/officeart/2008/layout/LinedList"/>
    <dgm:cxn modelId="{3B744E0E-381C-43C4-83F2-2752DA05023F}" type="presParOf" srcId="{ABC4FAAB-003B-4C09-86B3-731CCE5CF1CC}" destId="{E46D617E-150C-4B04-94C1-1DAAB5D45155}" srcOrd="1" destOrd="0" presId="urn:microsoft.com/office/officeart/2008/layout/LinedList"/>
    <dgm:cxn modelId="{08428CCE-CDB7-459E-914D-8EC8F1903652}" type="presParOf" srcId="{ABC4FAAB-003B-4C09-86B3-731CCE5CF1CC}" destId="{4EEF0F72-F55C-4C7E-9B36-6AEC95FCE91D}" srcOrd="2" destOrd="0" presId="urn:microsoft.com/office/officeart/2008/layout/LinedList"/>
    <dgm:cxn modelId="{B07ABAA9-7697-404D-AE31-5AAE6ECB1D86}" type="presParOf" srcId="{B9E3F718-5004-490F-9B52-B8763E393162}" destId="{E653C0BA-F05B-46A1-B5A9-7093E654BFF8}" srcOrd="14" destOrd="0" presId="urn:microsoft.com/office/officeart/2008/layout/LinedList"/>
    <dgm:cxn modelId="{B3C3DA5C-C3F5-427D-AA6F-A70C68EF924F}" type="presParOf" srcId="{B9E3F718-5004-490F-9B52-B8763E393162}" destId="{EA1E4077-D715-4CD4-B431-100F8E25D50E}" srcOrd="15" destOrd="0" presId="urn:microsoft.com/office/officeart/2008/layout/LinedList"/>
    <dgm:cxn modelId="{6E8519C1-B78A-4474-8912-0831DE991BFE}" type="presParOf" srcId="{B9E3F718-5004-490F-9B52-B8763E393162}" destId="{582F6E5A-8787-4CA8-BEE0-A4146B982C97}" srcOrd="16" destOrd="0" presId="urn:microsoft.com/office/officeart/2008/layout/LinedList"/>
    <dgm:cxn modelId="{73C64E41-83C2-47F0-82C6-6F4D347F277E}" type="presParOf" srcId="{582F6E5A-8787-4CA8-BEE0-A4146B982C97}" destId="{B815CD05-33DE-4116-A201-0DD987A5906E}" srcOrd="0" destOrd="0" presId="urn:microsoft.com/office/officeart/2008/layout/LinedList"/>
    <dgm:cxn modelId="{10AB897F-F5A7-4DEF-8F97-1F8AD6FEECEE}" type="presParOf" srcId="{582F6E5A-8787-4CA8-BEE0-A4146B982C97}" destId="{A7A31D3A-02CA-4303-AFA1-BEEA37B51ED6}" srcOrd="1" destOrd="0" presId="urn:microsoft.com/office/officeart/2008/layout/LinedList"/>
    <dgm:cxn modelId="{2806B583-74AD-4296-95E3-4061AE3060FD}" type="presParOf" srcId="{582F6E5A-8787-4CA8-BEE0-A4146B982C97}" destId="{C882DD6A-293C-4EA4-824D-4400A67F07D8}" srcOrd="2" destOrd="0" presId="urn:microsoft.com/office/officeart/2008/layout/LinedList"/>
    <dgm:cxn modelId="{36D80F5C-D295-4D4F-93CD-FFB1B7A25C05}" type="presParOf" srcId="{B9E3F718-5004-490F-9B52-B8763E393162}" destId="{51FA5F44-25E9-4C47-B2D3-3868D37F0CD3}" srcOrd="17" destOrd="0" presId="urn:microsoft.com/office/officeart/2008/layout/LinedList"/>
    <dgm:cxn modelId="{95EB8840-1196-4874-90B5-105C88B26E85}" type="presParOf" srcId="{B9E3F718-5004-490F-9B52-B8763E393162}" destId="{46676063-2FBC-42D4-9629-7D75DD0E539D}" srcOrd="18" destOrd="0" presId="urn:microsoft.com/office/officeart/2008/layout/LinedList"/>
    <dgm:cxn modelId="{3D68A7B9-9904-4123-B586-504C76036503}" type="presParOf" srcId="{B9E3F718-5004-490F-9B52-B8763E393162}" destId="{B966EB14-F890-4EEB-AB23-D4CD5D238C8F}" srcOrd="19" destOrd="0" presId="urn:microsoft.com/office/officeart/2008/layout/LinedList"/>
    <dgm:cxn modelId="{AB7490C6-CD5F-48E3-A94A-3F990229076B}" type="presParOf" srcId="{B966EB14-F890-4EEB-AB23-D4CD5D238C8F}" destId="{E8740085-E78A-4CE0-AF3D-B9ABE19EBA0D}" srcOrd="0" destOrd="0" presId="urn:microsoft.com/office/officeart/2008/layout/LinedList"/>
    <dgm:cxn modelId="{27A8DDDB-2F24-40ED-AC24-5804666B4C59}" type="presParOf" srcId="{B966EB14-F890-4EEB-AB23-D4CD5D238C8F}" destId="{BF373862-29B5-4A3E-A288-5131567D5AD5}" srcOrd="1" destOrd="0" presId="urn:microsoft.com/office/officeart/2008/layout/LinedList"/>
    <dgm:cxn modelId="{9830238A-FEC6-4191-98C2-7A1D928EF239}" type="presParOf" srcId="{B966EB14-F890-4EEB-AB23-D4CD5D238C8F}" destId="{EDF63BAB-B0CD-4252-8BE5-3D390BA134E5}" srcOrd="2" destOrd="0" presId="urn:microsoft.com/office/officeart/2008/layout/LinedList"/>
    <dgm:cxn modelId="{33673D03-2860-445E-AB8C-16392FDB34C7}" type="presParOf" srcId="{B9E3F718-5004-490F-9B52-B8763E393162}" destId="{45ADE13B-C017-4236-B91D-13F339762689}" srcOrd="20" destOrd="0" presId="urn:microsoft.com/office/officeart/2008/layout/LinedList"/>
    <dgm:cxn modelId="{297F63E6-ED53-4D80-A357-717B744FA2A8}" type="presParOf" srcId="{B9E3F718-5004-490F-9B52-B8763E393162}" destId="{80BA84D7-2A8A-4D67-B630-42BB232DDB64}"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322828F-8422-47BF-B436-0A03A86676E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B54379A-76F3-45E2-9541-90F08C5912E8}">
      <dgm:prSet custT="1"/>
      <dgm:spPr/>
      <dgm:t>
        <a:bodyPr/>
        <a:lstStyle/>
        <a:p>
          <a:r>
            <a:rPr lang="en-US" sz="1800" dirty="0">
              <a:latin typeface="Arial" panose="020B0604020202020204" pitchFamily="34" charset="0"/>
              <a:cs typeface="Arial" panose="020B0604020202020204" pitchFamily="34" charset="0"/>
            </a:rPr>
            <a:t>ABP was first employed in 2009 and represents an extremely important anti-doping tool.</a:t>
          </a:r>
        </a:p>
      </dgm:t>
    </dgm:pt>
    <dgm:pt modelId="{22B0370E-F7E5-4D65-AFCA-C921238077AA}" type="parTrans" cxnId="{F16156F5-E3BF-48B3-BDF6-D82B9ECB6AE3}">
      <dgm:prSet/>
      <dgm:spPr/>
      <dgm:t>
        <a:bodyPr/>
        <a:lstStyle/>
        <a:p>
          <a:endParaRPr lang="en-US" sz="1600">
            <a:latin typeface="Arial" panose="020B0604020202020204" pitchFamily="34" charset="0"/>
            <a:cs typeface="Arial" panose="020B0604020202020204" pitchFamily="34" charset="0"/>
          </a:endParaRPr>
        </a:p>
      </dgm:t>
    </dgm:pt>
    <dgm:pt modelId="{811B896E-3249-40DF-BC15-620F4CE1C8E4}" type="sibTrans" cxnId="{F16156F5-E3BF-48B3-BDF6-D82B9ECB6AE3}">
      <dgm:prSet/>
      <dgm:spPr/>
      <dgm:t>
        <a:bodyPr/>
        <a:lstStyle/>
        <a:p>
          <a:endParaRPr lang="en-US" sz="1600">
            <a:latin typeface="Arial" panose="020B0604020202020204" pitchFamily="34" charset="0"/>
            <a:cs typeface="Arial" panose="020B0604020202020204" pitchFamily="34" charset="0"/>
          </a:endParaRPr>
        </a:p>
      </dgm:t>
    </dgm:pt>
    <dgm:pt modelId="{ECAE76A3-F779-4463-9D3E-8E4B9D1B9FFC}">
      <dgm:prSet custT="1"/>
      <dgm:spPr/>
      <dgm:t>
        <a:bodyPr/>
        <a:lstStyle/>
        <a:p>
          <a:r>
            <a:rPr lang="en-US" sz="1800" dirty="0">
              <a:latin typeface="Arial" panose="020B0604020202020204" pitchFamily="34" charset="0"/>
              <a:cs typeface="Arial" panose="020B0604020202020204" pitchFamily="34" charset="0"/>
            </a:rPr>
            <a:t>It includes data documentation from the lab results of athletes’ urine and blood sample.</a:t>
          </a:r>
        </a:p>
      </dgm:t>
    </dgm:pt>
    <dgm:pt modelId="{468532D8-EFD7-498D-ADCC-20636A680515}" type="parTrans" cxnId="{E612A6C5-D402-4602-AD6D-BA8DA7BC78C6}">
      <dgm:prSet/>
      <dgm:spPr/>
      <dgm:t>
        <a:bodyPr/>
        <a:lstStyle/>
        <a:p>
          <a:endParaRPr lang="en-US" sz="1600">
            <a:latin typeface="Arial" panose="020B0604020202020204" pitchFamily="34" charset="0"/>
            <a:cs typeface="Arial" panose="020B0604020202020204" pitchFamily="34" charset="0"/>
          </a:endParaRPr>
        </a:p>
      </dgm:t>
    </dgm:pt>
    <dgm:pt modelId="{0D680FF2-CAC1-4464-A65F-74CCDC147A1E}" type="sibTrans" cxnId="{E612A6C5-D402-4602-AD6D-BA8DA7BC78C6}">
      <dgm:prSet/>
      <dgm:spPr/>
      <dgm:t>
        <a:bodyPr/>
        <a:lstStyle/>
        <a:p>
          <a:endParaRPr lang="en-US" sz="1600">
            <a:latin typeface="Arial" panose="020B0604020202020204" pitchFamily="34" charset="0"/>
            <a:cs typeface="Arial" panose="020B0604020202020204" pitchFamily="34" charset="0"/>
          </a:endParaRPr>
        </a:p>
      </dgm:t>
    </dgm:pt>
    <dgm:pt modelId="{4FC46F9E-8E3E-44C9-807C-DE748431E85F}">
      <dgm:prSet custT="1"/>
      <dgm:spPr/>
      <dgm:t>
        <a:bodyPr/>
        <a:lstStyle/>
        <a:p>
          <a:r>
            <a:rPr lang="en-US" sz="1800" dirty="0">
              <a:latin typeface="Arial" panose="020B0604020202020204" pitchFamily="34" charset="0"/>
              <a:cs typeface="Arial" panose="020B0604020202020204" pitchFamily="34" charset="0"/>
            </a:rPr>
            <a:t>ABP monitors biological variables which indirectly indicate doping cases on the long run. Each significant fluctuation of the variables is monitored and assessed for any possible use of prohibited substances or methods.  </a:t>
          </a:r>
        </a:p>
      </dgm:t>
    </dgm:pt>
    <dgm:pt modelId="{432C0AC9-6736-4D55-84AA-B20A486A0A2E}" type="parTrans" cxnId="{94EA47DF-DE8E-4CF9-B25D-489D03C5C760}">
      <dgm:prSet/>
      <dgm:spPr/>
      <dgm:t>
        <a:bodyPr/>
        <a:lstStyle/>
        <a:p>
          <a:endParaRPr lang="en-US" sz="1600">
            <a:latin typeface="Arial" panose="020B0604020202020204" pitchFamily="34" charset="0"/>
            <a:cs typeface="Arial" panose="020B0604020202020204" pitchFamily="34" charset="0"/>
          </a:endParaRPr>
        </a:p>
      </dgm:t>
    </dgm:pt>
    <dgm:pt modelId="{B16077F3-133C-45F5-8942-8D05B9488D1E}" type="sibTrans" cxnId="{94EA47DF-DE8E-4CF9-B25D-489D03C5C760}">
      <dgm:prSet/>
      <dgm:spPr/>
      <dgm:t>
        <a:bodyPr/>
        <a:lstStyle/>
        <a:p>
          <a:endParaRPr lang="en-US" sz="1600">
            <a:latin typeface="Arial" panose="020B0604020202020204" pitchFamily="34" charset="0"/>
            <a:cs typeface="Arial" panose="020B0604020202020204" pitchFamily="34" charset="0"/>
          </a:endParaRPr>
        </a:p>
      </dgm:t>
    </dgm:pt>
    <dgm:pt modelId="{AD9D1590-C759-46D5-8A49-A8422679F41B}" type="pres">
      <dgm:prSet presAssocID="{9322828F-8422-47BF-B436-0A03A86676E7}" presName="vert0" presStyleCnt="0">
        <dgm:presLayoutVars>
          <dgm:dir/>
          <dgm:animOne val="branch"/>
          <dgm:animLvl val="lvl"/>
        </dgm:presLayoutVars>
      </dgm:prSet>
      <dgm:spPr/>
    </dgm:pt>
    <dgm:pt modelId="{A87A4F05-B91E-4DFA-B27A-D69AB2D8D772}" type="pres">
      <dgm:prSet presAssocID="{2B54379A-76F3-45E2-9541-90F08C5912E8}" presName="thickLine" presStyleLbl="alignNode1" presStyleIdx="0" presStyleCnt="3"/>
      <dgm:spPr/>
    </dgm:pt>
    <dgm:pt modelId="{EC136412-530F-4ABE-ABB3-A902F9033860}" type="pres">
      <dgm:prSet presAssocID="{2B54379A-76F3-45E2-9541-90F08C5912E8}" presName="horz1" presStyleCnt="0"/>
      <dgm:spPr/>
    </dgm:pt>
    <dgm:pt modelId="{BF884F3F-0478-4C76-990F-29BBB5502953}" type="pres">
      <dgm:prSet presAssocID="{2B54379A-76F3-45E2-9541-90F08C5912E8}" presName="tx1" presStyleLbl="revTx" presStyleIdx="0" presStyleCnt="3"/>
      <dgm:spPr/>
    </dgm:pt>
    <dgm:pt modelId="{90720082-CED8-434C-9D7E-A6077A927020}" type="pres">
      <dgm:prSet presAssocID="{2B54379A-76F3-45E2-9541-90F08C5912E8}" presName="vert1" presStyleCnt="0"/>
      <dgm:spPr/>
    </dgm:pt>
    <dgm:pt modelId="{38BB07C6-CD8A-4DFC-BEF1-2528DA4C2542}" type="pres">
      <dgm:prSet presAssocID="{ECAE76A3-F779-4463-9D3E-8E4B9D1B9FFC}" presName="thickLine" presStyleLbl="alignNode1" presStyleIdx="1" presStyleCnt="3"/>
      <dgm:spPr/>
    </dgm:pt>
    <dgm:pt modelId="{6C826800-8FDF-4F0E-90D5-73A392B84FFE}" type="pres">
      <dgm:prSet presAssocID="{ECAE76A3-F779-4463-9D3E-8E4B9D1B9FFC}" presName="horz1" presStyleCnt="0"/>
      <dgm:spPr/>
    </dgm:pt>
    <dgm:pt modelId="{AE2B8573-DA73-4BAF-A838-18C1CA09BAC9}" type="pres">
      <dgm:prSet presAssocID="{ECAE76A3-F779-4463-9D3E-8E4B9D1B9FFC}" presName="tx1" presStyleLbl="revTx" presStyleIdx="1" presStyleCnt="3"/>
      <dgm:spPr/>
    </dgm:pt>
    <dgm:pt modelId="{55B6281C-AF3C-42F1-95B3-232C095DBBCF}" type="pres">
      <dgm:prSet presAssocID="{ECAE76A3-F779-4463-9D3E-8E4B9D1B9FFC}" presName="vert1" presStyleCnt="0"/>
      <dgm:spPr/>
    </dgm:pt>
    <dgm:pt modelId="{D452415F-65BF-41B4-8072-B4301D0E80CF}" type="pres">
      <dgm:prSet presAssocID="{4FC46F9E-8E3E-44C9-807C-DE748431E85F}" presName="thickLine" presStyleLbl="alignNode1" presStyleIdx="2" presStyleCnt="3"/>
      <dgm:spPr/>
    </dgm:pt>
    <dgm:pt modelId="{CF65766C-1C03-428E-8332-174F2442E772}" type="pres">
      <dgm:prSet presAssocID="{4FC46F9E-8E3E-44C9-807C-DE748431E85F}" presName="horz1" presStyleCnt="0"/>
      <dgm:spPr/>
    </dgm:pt>
    <dgm:pt modelId="{E7E12FA9-3F16-4A70-ACBF-35C286179A8E}" type="pres">
      <dgm:prSet presAssocID="{4FC46F9E-8E3E-44C9-807C-DE748431E85F}" presName="tx1" presStyleLbl="revTx" presStyleIdx="2" presStyleCnt="3"/>
      <dgm:spPr/>
    </dgm:pt>
    <dgm:pt modelId="{CD955001-D77B-4129-94BA-DF4755F96CAD}" type="pres">
      <dgm:prSet presAssocID="{4FC46F9E-8E3E-44C9-807C-DE748431E85F}" presName="vert1" presStyleCnt="0"/>
      <dgm:spPr/>
    </dgm:pt>
  </dgm:ptLst>
  <dgm:cxnLst>
    <dgm:cxn modelId="{904FDF29-BE85-4AA5-8F60-9F5EDDFB2AAC}" type="presOf" srcId="{ECAE76A3-F779-4463-9D3E-8E4B9D1B9FFC}" destId="{AE2B8573-DA73-4BAF-A838-18C1CA09BAC9}" srcOrd="0" destOrd="0" presId="urn:microsoft.com/office/officeart/2008/layout/LinedList"/>
    <dgm:cxn modelId="{948A4666-2782-4DA7-B6E8-9BACD21C96A0}" type="presOf" srcId="{2B54379A-76F3-45E2-9541-90F08C5912E8}" destId="{BF884F3F-0478-4C76-990F-29BBB5502953}" srcOrd="0" destOrd="0" presId="urn:microsoft.com/office/officeart/2008/layout/LinedList"/>
    <dgm:cxn modelId="{17D97972-EE25-46DB-871B-13CEA52EC5E5}" type="presOf" srcId="{4FC46F9E-8E3E-44C9-807C-DE748431E85F}" destId="{E7E12FA9-3F16-4A70-ACBF-35C286179A8E}" srcOrd="0" destOrd="0" presId="urn:microsoft.com/office/officeart/2008/layout/LinedList"/>
    <dgm:cxn modelId="{3BFA5B5A-435D-447B-B9FA-54AA6CC5935A}" type="presOf" srcId="{9322828F-8422-47BF-B436-0A03A86676E7}" destId="{AD9D1590-C759-46D5-8A49-A8422679F41B}" srcOrd="0" destOrd="0" presId="urn:microsoft.com/office/officeart/2008/layout/LinedList"/>
    <dgm:cxn modelId="{E612A6C5-D402-4602-AD6D-BA8DA7BC78C6}" srcId="{9322828F-8422-47BF-B436-0A03A86676E7}" destId="{ECAE76A3-F779-4463-9D3E-8E4B9D1B9FFC}" srcOrd="1" destOrd="0" parTransId="{468532D8-EFD7-498D-ADCC-20636A680515}" sibTransId="{0D680FF2-CAC1-4464-A65F-74CCDC147A1E}"/>
    <dgm:cxn modelId="{94EA47DF-DE8E-4CF9-B25D-489D03C5C760}" srcId="{9322828F-8422-47BF-B436-0A03A86676E7}" destId="{4FC46F9E-8E3E-44C9-807C-DE748431E85F}" srcOrd="2" destOrd="0" parTransId="{432C0AC9-6736-4D55-84AA-B20A486A0A2E}" sibTransId="{B16077F3-133C-45F5-8942-8D05B9488D1E}"/>
    <dgm:cxn modelId="{F16156F5-E3BF-48B3-BDF6-D82B9ECB6AE3}" srcId="{9322828F-8422-47BF-B436-0A03A86676E7}" destId="{2B54379A-76F3-45E2-9541-90F08C5912E8}" srcOrd="0" destOrd="0" parTransId="{22B0370E-F7E5-4D65-AFCA-C921238077AA}" sibTransId="{811B896E-3249-40DF-BC15-620F4CE1C8E4}"/>
    <dgm:cxn modelId="{112625E6-806E-4384-85F4-C8871393E9BD}" type="presParOf" srcId="{AD9D1590-C759-46D5-8A49-A8422679F41B}" destId="{A87A4F05-B91E-4DFA-B27A-D69AB2D8D772}" srcOrd="0" destOrd="0" presId="urn:microsoft.com/office/officeart/2008/layout/LinedList"/>
    <dgm:cxn modelId="{F9336890-E680-4747-ABE3-301AEBCF7DDD}" type="presParOf" srcId="{AD9D1590-C759-46D5-8A49-A8422679F41B}" destId="{EC136412-530F-4ABE-ABB3-A902F9033860}" srcOrd="1" destOrd="0" presId="urn:microsoft.com/office/officeart/2008/layout/LinedList"/>
    <dgm:cxn modelId="{CFCF2FD8-9BB2-4CF5-BF31-C1BD7547CDD7}" type="presParOf" srcId="{EC136412-530F-4ABE-ABB3-A902F9033860}" destId="{BF884F3F-0478-4C76-990F-29BBB5502953}" srcOrd="0" destOrd="0" presId="urn:microsoft.com/office/officeart/2008/layout/LinedList"/>
    <dgm:cxn modelId="{490D6705-3630-4D2F-AB5F-A5C2D2EFC1F6}" type="presParOf" srcId="{EC136412-530F-4ABE-ABB3-A902F9033860}" destId="{90720082-CED8-434C-9D7E-A6077A927020}" srcOrd="1" destOrd="0" presId="urn:microsoft.com/office/officeart/2008/layout/LinedList"/>
    <dgm:cxn modelId="{4F7795F1-4310-4B05-AA93-456644493E80}" type="presParOf" srcId="{AD9D1590-C759-46D5-8A49-A8422679F41B}" destId="{38BB07C6-CD8A-4DFC-BEF1-2528DA4C2542}" srcOrd="2" destOrd="0" presId="urn:microsoft.com/office/officeart/2008/layout/LinedList"/>
    <dgm:cxn modelId="{CE5093CE-7EDD-4820-9BAF-7A01298781E9}" type="presParOf" srcId="{AD9D1590-C759-46D5-8A49-A8422679F41B}" destId="{6C826800-8FDF-4F0E-90D5-73A392B84FFE}" srcOrd="3" destOrd="0" presId="urn:microsoft.com/office/officeart/2008/layout/LinedList"/>
    <dgm:cxn modelId="{93C2F34A-6DA8-438F-9F4D-C0FB92E83264}" type="presParOf" srcId="{6C826800-8FDF-4F0E-90D5-73A392B84FFE}" destId="{AE2B8573-DA73-4BAF-A838-18C1CA09BAC9}" srcOrd="0" destOrd="0" presId="urn:microsoft.com/office/officeart/2008/layout/LinedList"/>
    <dgm:cxn modelId="{89F785BF-E71D-4E32-B6E7-12CBA1EEEE17}" type="presParOf" srcId="{6C826800-8FDF-4F0E-90D5-73A392B84FFE}" destId="{55B6281C-AF3C-42F1-95B3-232C095DBBCF}" srcOrd="1" destOrd="0" presId="urn:microsoft.com/office/officeart/2008/layout/LinedList"/>
    <dgm:cxn modelId="{B00A77F8-4D3A-4F8F-A2C4-4A1FC0A51633}" type="presParOf" srcId="{AD9D1590-C759-46D5-8A49-A8422679F41B}" destId="{D452415F-65BF-41B4-8072-B4301D0E80CF}" srcOrd="4" destOrd="0" presId="urn:microsoft.com/office/officeart/2008/layout/LinedList"/>
    <dgm:cxn modelId="{B7474A13-2EFE-44B4-9566-82D8F9B2FBB2}" type="presParOf" srcId="{AD9D1590-C759-46D5-8A49-A8422679F41B}" destId="{CF65766C-1C03-428E-8332-174F2442E772}" srcOrd="5" destOrd="0" presId="urn:microsoft.com/office/officeart/2008/layout/LinedList"/>
    <dgm:cxn modelId="{60362308-ED07-424F-BABE-2F3C1EB09386}" type="presParOf" srcId="{CF65766C-1C03-428E-8332-174F2442E772}" destId="{E7E12FA9-3F16-4A70-ACBF-35C286179A8E}" srcOrd="0" destOrd="0" presId="urn:microsoft.com/office/officeart/2008/layout/LinedList"/>
    <dgm:cxn modelId="{972839FB-F70C-4DE7-A73D-CA59CC8A7479}" type="presParOf" srcId="{CF65766C-1C03-428E-8332-174F2442E772}" destId="{CD955001-D77B-4129-94BA-DF4755F96CA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9ECF7B7-22A5-4982-9931-12054CC58004}"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el-GR"/>
        </a:p>
      </dgm:t>
    </dgm:pt>
    <dgm:pt modelId="{E37A1A7F-CDF9-4795-89DF-E5998EFA94D7}">
      <dgm:prSet custT="1"/>
      <dgm:spPr/>
      <dgm:t>
        <a:bodyPr/>
        <a:lstStyle/>
        <a:p>
          <a:r>
            <a:rPr lang="en-US" sz="2400" dirty="0">
              <a:latin typeface="Arial" panose="020B0604020202020204" pitchFamily="34" charset="0"/>
              <a:cs typeface="Arial" panose="020B0604020202020204" pitchFamily="34" charset="0"/>
            </a:rPr>
            <a:t>Consequences</a:t>
          </a:r>
          <a:endParaRPr lang="el-GR" sz="2400" dirty="0">
            <a:latin typeface="Arial" panose="020B0604020202020204" pitchFamily="34" charset="0"/>
            <a:cs typeface="Arial" panose="020B0604020202020204" pitchFamily="34" charset="0"/>
          </a:endParaRPr>
        </a:p>
      </dgm:t>
    </dgm:pt>
    <dgm:pt modelId="{8C61FAA4-6FD3-4E38-A9C0-E24C77E5299A}" type="parTrans" cxnId="{151BD1C7-6434-4E06-B6B4-14AA3F410B65}">
      <dgm:prSet/>
      <dgm:spPr/>
      <dgm:t>
        <a:bodyPr/>
        <a:lstStyle/>
        <a:p>
          <a:endParaRPr lang="el-GR"/>
        </a:p>
      </dgm:t>
    </dgm:pt>
    <dgm:pt modelId="{F85CD89D-DD65-4370-B57B-804462D8673A}" type="sibTrans" cxnId="{151BD1C7-6434-4E06-B6B4-14AA3F410B65}">
      <dgm:prSet/>
      <dgm:spPr/>
      <dgm:t>
        <a:bodyPr/>
        <a:lstStyle/>
        <a:p>
          <a:endParaRPr lang="el-GR"/>
        </a:p>
      </dgm:t>
    </dgm:pt>
    <dgm:pt modelId="{DDB595AB-798F-40AB-9E35-01F91AA516F2}">
      <dgm:prSet custT="1"/>
      <dgm:spPr/>
      <dgm:t>
        <a:bodyPr/>
        <a:lstStyle/>
        <a:p>
          <a:r>
            <a:rPr lang="en-US" sz="1600" dirty="0">
              <a:latin typeface="Arial" panose="020B0604020202020204" pitchFamily="34" charset="0"/>
              <a:cs typeface="Arial" panose="020B0604020202020204" pitchFamily="34" charset="0"/>
            </a:rPr>
            <a:t>Psychological</a:t>
          </a:r>
          <a:endParaRPr lang="el-GR" sz="1600" dirty="0">
            <a:latin typeface="Arial" panose="020B0604020202020204" pitchFamily="34" charset="0"/>
            <a:cs typeface="Arial" panose="020B0604020202020204" pitchFamily="34" charset="0"/>
          </a:endParaRPr>
        </a:p>
      </dgm:t>
    </dgm:pt>
    <dgm:pt modelId="{B2262FBD-F88E-4C44-A922-154AA92B9E57}" type="parTrans" cxnId="{73BE155B-D5E2-4891-91F8-1283D2D9D8B7}">
      <dgm:prSet/>
      <dgm:spPr/>
      <dgm:t>
        <a:bodyPr/>
        <a:lstStyle/>
        <a:p>
          <a:endParaRPr lang="el-GR"/>
        </a:p>
      </dgm:t>
    </dgm:pt>
    <dgm:pt modelId="{79DA70F8-7D2A-4D6A-B2E3-E5830D599945}" type="sibTrans" cxnId="{73BE155B-D5E2-4891-91F8-1283D2D9D8B7}">
      <dgm:prSet/>
      <dgm:spPr/>
      <dgm:t>
        <a:bodyPr/>
        <a:lstStyle/>
        <a:p>
          <a:endParaRPr lang="el-GR"/>
        </a:p>
      </dgm:t>
    </dgm:pt>
    <dgm:pt modelId="{D8C38264-3D95-4DAE-BD47-E588F1FF285F}">
      <dgm:prSet custT="1"/>
      <dgm:spPr/>
      <dgm:t>
        <a:bodyPr/>
        <a:lstStyle/>
        <a:p>
          <a:r>
            <a:rPr lang="en-US" sz="1600" dirty="0">
              <a:latin typeface="Arial" panose="020B0604020202020204" pitchFamily="34" charset="0"/>
              <a:cs typeface="Arial" panose="020B0604020202020204" pitchFamily="34" charset="0"/>
            </a:rPr>
            <a:t>Social</a:t>
          </a:r>
          <a:endParaRPr lang="el-GR" sz="1600" dirty="0">
            <a:latin typeface="Arial" panose="020B0604020202020204" pitchFamily="34" charset="0"/>
            <a:cs typeface="Arial" panose="020B0604020202020204" pitchFamily="34" charset="0"/>
          </a:endParaRPr>
        </a:p>
      </dgm:t>
    </dgm:pt>
    <dgm:pt modelId="{299286CE-9334-42CC-A857-F2736CB3D0D7}" type="parTrans" cxnId="{E9BC03E6-877E-4A1A-977B-77F263C7D94C}">
      <dgm:prSet/>
      <dgm:spPr/>
      <dgm:t>
        <a:bodyPr/>
        <a:lstStyle/>
        <a:p>
          <a:endParaRPr lang="el-GR"/>
        </a:p>
      </dgm:t>
    </dgm:pt>
    <dgm:pt modelId="{6858ABC6-E692-4148-BC1B-CE9CA317BFEF}" type="sibTrans" cxnId="{E9BC03E6-877E-4A1A-977B-77F263C7D94C}">
      <dgm:prSet/>
      <dgm:spPr/>
      <dgm:t>
        <a:bodyPr/>
        <a:lstStyle/>
        <a:p>
          <a:endParaRPr lang="el-GR"/>
        </a:p>
      </dgm:t>
    </dgm:pt>
    <dgm:pt modelId="{D97D6BF2-A225-497B-A2A9-67ADF42FA728}">
      <dgm:prSet custT="1"/>
      <dgm:spPr/>
      <dgm:t>
        <a:bodyPr/>
        <a:lstStyle/>
        <a:p>
          <a:r>
            <a:rPr lang="en-US" sz="1600" dirty="0">
              <a:latin typeface="Arial" panose="020B0604020202020204" pitchFamily="34" charset="0"/>
              <a:cs typeface="Arial" panose="020B0604020202020204" pitchFamily="34" charset="0"/>
            </a:rPr>
            <a:t>Health</a:t>
          </a:r>
          <a:endParaRPr lang="el-GR" sz="1600" dirty="0">
            <a:latin typeface="Arial" panose="020B0604020202020204" pitchFamily="34" charset="0"/>
            <a:cs typeface="Arial" panose="020B0604020202020204" pitchFamily="34" charset="0"/>
          </a:endParaRPr>
        </a:p>
      </dgm:t>
    </dgm:pt>
    <dgm:pt modelId="{9C2BFE13-788A-4189-AEE4-3B9D269925EC}" type="parTrans" cxnId="{9A195FC3-384F-40DB-B980-0C621CA41BE9}">
      <dgm:prSet/>
      <dgm:spPr/>
      <dgm:t>
        <a:bodyPr/>
        <a:lstStyle/>
        <a:p>
          <a:endParaRPr lang="el-GR"/>
        </a:p>
      </dgm:t>
    </dgm:pt>
    <dgm:pt modelId="{AC1EBA7A-0AC9-4E9C-BF64-CE493B0C00ED}" type="sibTrans" cxnId="{9A195FC3-384F-40DB-B980-0C621CA41BE9}">
      <dgm:prSet/>
      <dgm:spPr/>
      <dgm:t>
        <a:bodyPr/>
        <a:lstStyle/>
        <a:p>
          <a:endParaRPr lang="el-GR"/>
        </a:p>
      </dgm:t>
    </dgm:pt>
    <dgm:pt modelId="{00539ADC-443C-4E8E-AB13-7AA09E42DBE4}">
      <dgm:prSet custT="1"/>
      <dgm:spPr/>
      <dgm:t>
        <a:bodyPr/>
        <a:lstStyle/>
        <a:p>
          <a:r>
            <a:rPr lang="en-US" sz="1400" dirty="0">
              <a:latin typeface="Arial" panose="020B0604020202020204" pitchFamily="34" charset="0"/>
              <a:cs typeface="Arial" panose="020B0604020202020204" pitchFamily="34" charset="0"/>
            </a:rPr>
            <a:t>They vary and are contingent upon the prohibited substance which is being used. At some cases they may be permanent. </a:t>
          </a:r>
          <a:endParaRPr lang="el-GR" sz="1400" dirty="0">
            <a:latin typeface="Arial" panose="020B0604020202020204" pitchFamily="34" charset="0"/>
            <a:cs typeface="Arial" panose="020B0604020202020204" pitchFamily="34" charset="0"/>
          </a:endParaRPr>
        </a:p>
      </dgm:t>
    </dgm:pt>
    <dgm:pt modelId="{1FC4C782-CC30-42F1-AE3C-45BB8146A728}" type="parTrans" cxnId="{D21D0CC0-40C7-48BC-AD60-A3DF2B1E9163}">
      <dgm:prSet/>
      <dgm:spPr/>
      <dgm:t>
        <a:bodyPr/>
        <a:lstStyle/>
        <a:p>
          <a:endParaRPr lang="el-GR"/>
        </a:p>
      </dgm:t>
    </dgm:pt>
    <dgm:pt modelId="{A2F67949-3E84-4343-9F69-C0A997A131BD}" type="sibTrans" cxnId="{D21D0CC0-40C7-48BC-AD60-A3DF2B1E9163}">
      <dgm:prSet/>
      <dgm:spPr/>
      <dgm:t>
        <a:bodyPr/>
        <a:lstStyle/>
        <a:p>
          <a:endParaRPr lang="el-GR"/>
        </a:p>
      </dgm:t>
    </dgm:pt>
    <dgm:pt modelId="{5AF0F9EB-6DED-4FF9-9B6A-4B734CE0B17E}">
      <dgm:prSet custT="1"/>
      <dgm:spPr/>
      <dgm:t>
        <a:bodyPr/>
        <a:lstStyle/>
        <a:p>
          <a:r>
            <a:rPr lang="en-US" sz="1400" dirty="0">
              <a:latin typeface="Arial" panose="020B0604020202020204" pitchFamily="34" charset="0"/>
              <a:cs typeface="Arial" panose="020B0604020202020204" pitchFamily="34" charset="0"/>
            </a:rPr>
            <a:t>In case of their occurrence, they may fluctuate from mild (e.g. acne and migraine) to extremely severe </a:t>
          </a:r>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e.g. heart attack, malignant tumor, pulmonary embolism</a:t>
          </a:r>
          <a:r>
            <a:rPr lang="el-GR" sz="1400" dirty="0">
              <a:latin typeface="Arial" panose="020B0604020202020204" pitchFamily="34" charset="0"/>
              <a:cs typeface="Arial" panose="020B0604020202020204" pitchFamily="34" charset="0"/>
            </a:rPr>
            <a:t>) </a:t>
          </a:r>
        </a:p>
      </dgm:t>
    </dgm:pt>
    <dgm:pt modelId="{9BA94961-6CF0-4864-95EB-7F68C3B31A0C}" type="parTrans" cxnId="{C01566CD-EDFA-4CD1-AD65-C5D5B0EE43A6}">
      <dgm:prSet/>
      <dgm:spPr/>
      <dgm:t>
        <a:bodyPr/>
        <a:lstStyle/>
        <a:p>
          <a:endParaRPr lang="el-GR"/>
        </a:p>
      </dgm:t>
    </dgm:pt>
    <dgm:pt modelId="{98F3745A-F393-4626-B6EF-2FB0899BB5AA}" type="sibTrans" cxnId="{C01566CD-EDFA-4CD1-AD65-C5D5B0EE43A6}">
      <dgm:prSet/>
      <dgm:spPr/>
      <dgm:t>
        <a:bodyPr/>
        <a:lstStyle/>
        <a:p>
          <a:endParaRPr lang="el-GR"/>
        </a:p>
      </dgm:t>
    </dgm:pt>
    <dgm:pt modelId="{7BAA46D5-909B-40F6-9A25-8D030579BB9A}" type="pres">
      <dgm:prSet presAssocID="{99ECF7B7-22A5-4982-9931-12054CC58004}" presName="hierChild1" presStyleCnt="0">
        <dgm:presLayoutVars>
          <dgm:orgChart val="1"/>
          <dgm:chPref val="1"/>
          <dgm:dir val="rev"/>
          <dgm:animOne val="branch"/>
          <dgm:animLvl val="lvl"/>
          <dgm:resizeHandles/>
        </dgm:presLayoutVars>
      </dgm:prSet>
      <dgm:spPr/>
    </dgm:pt>
    <dgm:pt modelId="{026FD1AA-EA9F-479A-B73B-B4E53277AC50}" type="pres">
      <dgm:prSet presAssocID="{E37A1A7F-CDF9-4795-89DF-E5998EFA94D7}" presName="hierRoot1" presStyleCnt="0">
        <dgm:presLayoutVars>
          <dgm:hierBranch val="init"/>
        </dgm:presLayoutVars>
      </dgm:prSet>
      <dgm:spPr/>
    </dgm:pt>
    <dgm:pt modelId="{F76A4719-B66F-49D3-A1CB-8482BA05E4AE}" type="pres">
      <dgm:prSet presAssocID="{E37A1A7F-CDF9-4795-89DF-E5998EFA94D7}" presName="rootComposite1" presStyleCnt="0"/>
      <dgm:spPr/>
    </dgm:pt>
    <dgm:pt modelId="{06CDCE40-099E-4E10-ABA9-B0BCD3B85D95}" type="pres">
      <dgm:prSet presAssocID="{E37A1A7F-CDF9-4795-89DF-E5998EFA94D7}" presName="rootText1" presStyleLbl="node0" presStyleIdx="0" presStyleCnt="1" custScaleX="78793" custScaleY="35590" custLinFactNeighborX="3305" custLinFactNeighborY="5117">
        <dgm:presLayoutVars>
          <dgm:chPref val="3"/>
        </dgm:presLayoutVars>
      </dgm:prSet>
      <dgm:spPr/>
    </dgm:pt>
    <dgm:pt modelId="{F0C3A887-5169-4F76-BF4E-2CFB3F4B9B3C}" type="pres">
      <dgm:prSet presAssocID="{E37A1A7F-CDF9-4795-89DF-E5998EFA94D7}" presName="rootConnector1" presStyleLbl="node1" presStyleIdx="0" presStyleCnt="0"/>
      <dgm:spPr/>
    </dgm:pt>
    <dgm:pt modelId="{F6212A40-96FC-4528-BA2B-DF65BC7489F7}" type="pres">
      <dgm:prSet presAssocID="{E37A1A7F-CDF9-4795-89DF-E5998EFA94D7}" presName="hierChild2" presStyleCnt="0"/>
      <dgm:spPr/>
    </dgm:pt>
    <dgm:pt modelId="{A4F3227F-DA1A-4991-98CE-E6DB6A7CF60C}" type="pres">
      <dgm:prSet presAssocID="{B2262FBD-F88E-4C44-A922-154AA92B9E57}" presName="Name37" presStyleLbl="parChTrans1D2" presStyleIdx="0" presStyleCnt="3"/>
      <dgm:spPr/>
    </dgm:pt>
    <dgm:pt modelId="{B748E6DD-ECD2-4FFE-9BDF-D85C77A17F4B}" type="pres">
      <dgm:prSet presAssocID="{DDB595AB-798F-40AB-9E35-01F91AA516F2}" presName="hierRoot2" presStyleCnt="0">
        <dgm:presLayoutVars>
          <dgm:hierBranch val="init"/>
        </dgm:presLayoutVars>
      </dgm:prSet>
      <dgm:spPr/>
    </dgm:pt>
    <dgm:pt modelId="{4C361C9B-A3A3-4665-8A2B-0EDFEAF3DE03}" type="pres">
      <dgm:prSet presAssocID="{DDB595AB-798F-40AB-9E35-01F91AA516F2}" presName="rootComposite" presStyleCnt="0"/>
      <dgm:spPr/>
    </dgm:pt>
    <dgm:pt modelId="{3579316B-39BF-455A-B8FE-655FADB3EE73}" type="pres">
      <dgm:prSet presAssocID="{DDB595AB-798F-40AB-9E35-01F91AA516F2}" presName="rootText" presStyleLbl="node2" presStyleIdx="0" presStyleCnt="3" custScaleX="43951" custScaleY="20597" custLinFactNeighborX="18272">
        <dgm:presLayoutVars>
          <dgm:chPref val="3"/>
        </dgm:presLayoutVars>
      </dgm:prSet>
      <dgm:spPr/>
    </dgm:pt>
    <dgm:pt modelId="{DFB7E47E-EAF8-4FA2-A7A7-E4B898F26A98}" type="pres">
      <dgm:prSet presAssocID="{DDB595AB-798F-40AB-9E35-01F91AA516F2}" presName="rootConnector" presStyleLbl="node2" presStyleIdx="0" presStyleCnt="3"/>
      <dgm:spPr/>
    </dgm:pt>
    <dgm:pt modelId="{88B6D1F0-25EB-427F-8176-422EDF92FD40}" type="pres">
      <dgm:prSet presAssocID="{DDB595AB-798F-40AB-9E35-01F91AA516F2}" presName="hierChild4" presStyleCnt="0"/>
      <dgm:spPr/>
    </dgm:pt>
    <dgm:pt modelId="{74096138-3822-4C1C-90DA-5E00A03D4AF8}" type="pres">
      <dgm:prSet presAssocID="{DDB595AB-798F-40AB-9E35-01F91AA516F2}" presName="hierChild5" presStyleCnt="0"/>
      <dgm:spPr/>
    </dgm:pt>
    <dgm:pt modelId="{CF77F83F-D56F-419F-90F5-360C831EBF7B}" type="pres">
      <dgm:prSet presAssocID="{299286CE-9334-42CC-A857-F2736CB3D0D7}" presName="Name37" presStyleLbl="parChTrans1D2" presStyleIdx="1" presStyleCnt="3"/>
      <dgm:spPr/>
    </dgm:pt>
    <dgm:pt modelId="{585B17D8-7EB4-4A91-BDCE-017D15245206}" type="pres">
      <dgm:prSet presAssocID="{D8C38264-3D95-4DAE-BD47-E588F1FF285F}" presName="hierRoot2" presStyleCnt="0">
        <dgm:presLayoutVars>
          <dgm:hierBranch val="init"/>
        </dgm:presLayoutVars>
      </dgm:prSet>
      <dgm:spPr/>
    </dgm:pt>
    <dgm:pt modelId="{984A4E16-E8B6-4BDE-9DBC-687CA7100927}" type="pres">
      <dgm:prSet presAssocID="{D8C38264-3D95-4DAE-BD47-E588F1FF285F}" presName="rootComposite" presStyleCnt="0"/>
      <dgm:spPr/>
    </dgm:pt>
    <dgm:pt modelId="{4B0EE774-9E68-4AD2-80C9-84079709B4F9}" type="pres">
      <dgm:prSet presAssocID="{D8C38264-3D95-4DAE-BD47-E588F1FF285F}" presName="rootText" presStyleLbl="node2" presStyleIdx="1" presStyleCnt="3" custScaleX="51513" custScaleY="20649" custLinFactNeighborX="3893">
        <dgm:presLayoutVars>
          <dgm:chPref val="3"/>
        </dgm:presLayoutVars>
      </dgm:prSet>
      <dgm:spPr/>
    </dgm:pt>
    <dgm:pt modelId="{145CC180-1CCF-4B70-910B-C616883F0F26}" type="pres">
      <dgm:prSet presAssocID="{D8C38264-3D95-4DAE-BD47-E588F1FF285F}" presName="rootConnector" presStyleLbl="node2" presStyleIdx="1" presStyleCnt="3"/>
      <dgm:spPr/>
    </dgm:pt>
    <dgm:pt modelId="{7C2F6300-2754-4E17-920D-365B63016BD5}" type="pres">
      <dgm:prSet presAssocID="{D8C38264-3D95-4DAE-BD47-E588F1FF285F}" presName="hierChild4" presStyleCnt="0"/>
      <dgm:spPr/>
    </dgm:pt>
    <dgm:pt modelId="{68DF3070-A77D-4844-8C14-41A1890F0B38}" type="pres">
      <dgm:prSet presAssocID="{D8C38264-3D95-4DAE-BD47-E588F1FF285F}" presName="hierChild5" presStyleCnt="0"/>
      <dgm:spPr/>
    </dgm:pt>
    <dgm:pt modelId="{114823CB-585F-428B-BAD1-85ACE9446A35}" type="pres">
      <dgm:prSet presAssocID="{9C2BFE13-788A-4189-AEE4-3B9D269925EC}" presName="Name37" presStyleLbl="parChTrans1D2" presStyleIdx="2" presStyleCnt="3"/>
      <dgm:spPr/>
    </dgm:pt>
    <dgm:pt modelId="{A66FD258-28FE-47D8-9E01-1489C7C80DDC}" type="pres">
      <dgm:prSet presAssocID="{D97D6BF2-A225-497B-A2A9-67ADF42FA728}" presName="hierRoot2" presStyleCnt="0">
        <dgm:presLayoutVars>
          <dgm:hierBranch val="init"/>
        </dgm:presLayoutVars>
      </dgm:prSet>
      <dgm:spPr/>
    </dgm:pt>
    <dgm:pt modelId="{AAA6185A-CBD1-4152-A478-E9D782E71F03}" type="pres">
      <dgm:prSet presAssocID="{D97D6BF2-A225-497B-A2A9-67ADF42FA728}" presName="rootComposite" presStyleCnt="0"/>
      <dgm:spPr/>
    </dgm:pt>
    <dgm:pt modelId="{03DC017E-051D-4E49-A2F9-C5F0FB8D9FD2}" type="pres">
      <dgm:prSet presAssocID="{D97D6BF2-A225-497B-A2A9-67ADF42FA728}" presName="rootText" presStyleLbl="node2" presStyleIdx="2" presStyleCnt="3" custScaleX="42639" custScaleY="24516" custLinFactNeighborX="-20285" custLinFactNeighborY="192">
        <dgm:presLayoutVars>
          <dgm:chPref val="3"/>
        </dgm:presLayoutVars>
      </dgm:prSet>
      <dgm:spPr/>
    </dgm:pt>
    <dgm:pt modelId="{A8646C7B-5887-4893-9B16-A2A3EBB3477E}" type="pres">
      <dgm:prSet presAssocID="{D97D6BF2-A225-497B-A2A9-67ADF42FA728}" presName="rootConnector" presStyleLbl="node2" presStyleIdx="2" presStyleCnt="3"/>
      <dgm:spPr/>
    </dgm:pt>
    <dgm:pt modelId="{90EA9435-B530-4FAC-B9D2-B9E6CA8DD296}" type="pres">
      <dgm:prSet presAssocID="{D97D6BF2-A225-497B-A2A9-67ADF42FA728}" presName="hierChild4" presStyleCnt="0"/>
      <dgm:spPr/>
    </dgm:pt>
    <dgm:pt modelId="{C94A31BB-06A3-4958-82A5-61B073845AB6}" type="pres">
      <dgm:prSet presAssocID="{1FC4C782-CC30-42F1-AE3C-45BB8146A728}" presName="Name37" presStyleLbl="parChTrans1D3" presStyleIdx="0" presStyleCnt="2"/>
      <dgm:spPr/>
    </dgm:pt>
    <dgm:pt modelId="{531A5B7F-6DFD-4E94-95AD-C817DA2470CC}" type="pres">
      <dgm:prSet presAssocID="{00539ADC-443C-4E8E-AB13-7AA09E42DBE4}" presName="hierRoot2" presStyleCnt="0">
        <dgm:presLayoutVars>
          <dgm:hierBranch val="init"/>
        </dgm:presLayoutVars>
      </dgm:prSet>
      <dgm:spPr/>
    </dgm:pt>
    <dgm:pt modelId="{8410E311-B4CB-41C8-8935-5C140905F2B4}" type="pres">
      <dgm:prSet presAssocID="{00539ADC-443C-4E8E-AB13-7AA09E42DBE4}" presName="rootComposite" presStyleCnt="0"/>
      <dgm:spPr/>
    </dgm:pt>
    <dgm:pt modelId="{8C7E8F93-23F4-4E3C-B7BD-276051D1DBAF}" type="pres">
      <dgm:prSet presAssocID="{00539ADC-443C-4E8E-AB13-7AA09E42DBE4}" presName="rootText" presStyleLbl="node3" presStyleIdx="0" presStyleCnt="2" custScaleX="86369" custScaleY="75648" custLinFactNeighborX="5122" custLinFactNeighborY="2124">
        <dgm:presLayoutVars>
          <dgm:chPref val="3"/>
        </dgm:presLayoutVars>
      </dgm:prSet>
      <dgm:spPr/>
    </dgm:pt>
    <dgm:pt modelId="{7BDF160A-7541-43E4-9656-ECBE88A4BC26}" type="pres">
      <dgm:prSet presAssocID="{00539ADC-443C-4E8E-AB13-7AA09E42DBE4}" presName="rootConnector" presStyleLbl="node3" presStyleIdx="0" presStyleCnt="2"/>
      <dgm:spPr/>
    </dgm:pt>
    <dgm:pt modelId="{B001F3A4-4035-477F-8762-32A7EA9B2144}" type="pres">
      <dgm:prSet presAssocID="{00539ADC-443C-4E8E-AB13-7AA09E42DBE4}" presName="hierChild4" presStyleCnt="0"/>
      <dgm:spPr/>
    </dgm:pt>
    <dgm:pt modelId="{71340A64-873D-4C75-B02E-5BCF149B284A}" type="pres">
      <dgm:prSet presAssocID="{00539ADC-443C-4E8E-AB13-7AA09E42DBE4}" presName="hierChild5" presStyleCnt="0"/>
      <dgm:spPr/>
    </dgm:pt>
    <dgm:pt modelId="{C06922E7-8F7F-418B-BC81-7DA74D67A3DA}" type="pres">
      <dgm:prSet presAssocID="{9BA94961-6CF0-4864-95EB-7F68C3B31A0C}" presName="Name37" presStyleLbl="parChTrans1D3" presStyleIdx="1" presStyleCnt="2"/>
      <dgm:spPr/>
    </dgm:pt>
    <dgm:pt modelId="{83C6C3A1-EA86-41C4-B96F-A48026151EF3}" type="pres">
      <dgm:prSet presAssocID="{5AF0F9EB-6DED-4FF9-9B6A-4B734CE0B17E}" presName="hierRoot2" presStyleCnt="0">
        <dgm:presLayoutVars>
          <dgm:hierBranch val="init"/>
        </dgm:presLayoutVars>
      </dgm:prSet>
      <dgm:spPr/>
    </dgm:pt>
    <dgm:pt modelId="{F419B382-0116-43DF-A2AA-BF553F65986A}" type="pres">
      <dgm:prSet presAssocID="{5AF0F9EB-6DED-4FF9-9B6A-4B734CE0B17E}" presName="rootComposite" presStyleCnt="0"/>
      <dgm:spPr/>
    </dgm:pt>
    <dgm:pt modelId="{FAB67908-9B10-4B25-83E8-7A0285D3568C}" type="pres">
      <dgm:prSet presAssocID="{5AF0F9EB-6DED-4FF9-9B6A-4B734CE0B17E}" presName="rootText" presStyleLbl="node3" presStyleIdx="1" presStyleCnt="2" custScaleX="80905" custScaleY="80206" custLinFactNeighborX="7205" custLinFactNeighborY="-17967">
        <dgm:presLayoutVars>
          <dgm:chPref val="3"/>
        </dgm:presLayoutVars>
      </dgm:prSet>
      <dgm:spPr/>
    </dgm:pt>
    <dgm:pt modelId="{B8E7E57B-0563-4D12-9BD9-FE9705ADCB9E}" type="pres">
      <dgm:prSet presAssocID="{5AF0F9EB-6DED-4FF9-9B6A-4B734CE0B17E}" presName="rootConnector" presStyleLbl="node3" presStyleIdx="1" presStyleCnt="2"/>
      <dgm:spPr/>
    </dgm:pt>
    <dgm:pt modelId="{728939F3-D5E4-439F-B5D4-22C31FC61635}" type="pres">
      <dgm:prSet presAssocID="{5AF0F9EB-6DED-4FF9-9B6A-4B734CE0B17E}" presName="hierChild4" presStyleCnt="0"/>
      <dgm:spPr/>
    </dgm:pt>
    <dgm:pt modelId="{75F0B4D7-BD68-4C55-9F7D-8EE1EAF7741A}" type="pres">
      <dgm:prSet presAssocID="{5AF0F9EB-6DED-4FF9-9B6A-4B734CE0B17E}" presName="hierChild5" presStyleCnt="0"/>
      <dgm:spPr/>
    </dgm:pt>
    <dgm:pt modelId="{C6560902-DCB8-4253-91E7-CB5C17F54F9D}" type="pres">
      <dgm:prSet presAssocID="{D97D6BF2-A225-497B-A2A9-67ADF42FA728}" presName="hierChild5" presStyleCnt="0"/>
      <dgm:spPr/>
    </dgm:pt>
    <dgm:pt modelId="{18DEE105-415D-496A-9AF5-F2EF395289D0}" type="pres">
      <dgm:prSet presAssocID="{E37A1A7F-CDF9-4795-89DF-E5998EFA94D7}" presName="hierChild3" presStyleCnt="0"/>
      <dgm:spPr/>
    </dgm:pt>
  </dgm:ptLst>
  <dgm:cxnLst>
    <dgm:cxn modelId="{FDE1BC01-CAC5-4EDB-8E84-7B9C56B7D59E}" type="presOf" srcId="{299286CE-9334-42CC-A857-F2736CB3D0D7}" destId="{CF77F83F-D56F-419F-90F5-360C831EBF7B}" srcOrd="0" destOrd="0" presId="urn:microsoft.com/office/officeart/2005/8/layout/orgChart1"/>
    <dgm:cxn modelId="{E63DB804-84F2-497E-9F05-9571D2D9F5F4}" type="presOf" srcId="{DDB595AB-798F-40AB-9E35-01F91AA516F2}" destId="{3579316B-39BF-455A-B8FE-655FADB3EE73}" srcOrd="0" destOrd="0" presId="urn:microsoft.com/office/officeart/2005/8/layout/orgChart1"/>
    <dgm:cxn modelId="{E72A410E-E4C9-4BB4-A486-528A84EE044B}" type="presOf" srcId="{E37A1A7F-CDF9-4795-89DF-E5998EFA94D7}" destId="{06CDCE40-099E-4E10-ABA9-B0BCD3B85D95}" srcOrd="0" destOrd="0" presId="urn:microsoft.com/office/officeart/2005/8/layout/orgChart1"/>
    <dgm:cxn modelId="{1A014612-E320-4E33-B13C-9189DE07F4B0}" type="presOf" srcId="{D97D6BF2-A225-497B-A2A9-67ADF42FA728}" destId="{A8646C7B-5887-4893-9B16-A2A3EBB3477E}" srcOrd="1" destOrd="0" presId="urn:microsoft.com/office/officeart/2005/8/layout/orgChart1"/>
    <dgm:cxn modelId="{E8CCA812-9FDD-4744-A05B-40573AB0CA79}" type="presOf" srcId="{D8C38264-3D95-4DAE-BD47-E588F1FF285F}" destId="{145CC180-1CCF-4B70-910B-C616883F0F26}" srcOrd="1" destOrd="0" presId="urn:microsoft.com/office/officeart/2005/8/layout/orgChart1"/>
    <dgm:cxn modelId="{9B62EB2A-BAF5-44B4-9FDC-C03C14E0824D}" type="presOf" srcId="{DDB595AB-798F-40AB-9E35-01F91AA516F2}" destId="{DFB7E47E-EAF8-4FA2-A7A7-E4B898F26A98}" srcOrd="1" destOrd="0" presId="urn:microsoft.com/office/officeart/2005/8/layout/orgChart1"/>
    <dgm:cxn modelId="{23CE6D33-DCFE-4563-BF42-2C78363977E5}" type="presOf" srcId="{D97D6BF2-A225-497B-A2A9-67ADF42FA728}" destId="{03DC017E-051D-4E49-A2F9-C5F0FB8D9FD2}" srcOrd="0" destOrd="0" presId="urn:microsoft.com/office/officeart/2005/8/layout/orgChart1"/>
    <dgm:cxn modelId="{73BE155B-D5E2-4891-91F8-1283D2D9D8B7}" srcId="{E37A1A7F-CDF9-4795-89DF-E5998EFA94D7}" destId="{DDB595AB-798F-40AB-9E35-01F91AA516F2}" srcOrd="0" destOrd="0" parTransId="{B2262FBD-F88E-4C44-A922-154AA92B9E57}" sibTransId="{79DA70F8-7D2A-4D6A-B2E3-E5830D599945}"/>
    <dgm:cxn modelId="{DB6C9579-CAE1-4B4F-9F00-41EE50F0373F}" type="presOf" srcId="{1FC4C782-CC30-42F1-AE3C-45BB8146A728}" destId="{C94A31BB-06A3-4958-82A5-61B073845AB6}" srcOrd="0" destOrd="0" presId="urn:microsoft.com/office/officeart/2005/8/layout/orgChart1"/>
    <dgm:cxn modelId="{943E5F86-78D7-4561-B3F3-83303113D508}" type="presOf" srcId="{00539ADC-443C-4E8E-AB13-7AA09E42DBE4}" destId="{8C7E8F93-23F4-4E3C-B7BD-276051D1DBAF}" srcOrd="0" destOrd="0" presId="urn:microsoft.com/office/officeart/2005/8/layout/orgChart1"/>
    <dgm:cxn modelId="{2597C18C-F598-4AB6-B233-53F666CF79D8}" type="presOf" srcId="{5AF0F9EB-6DED-4FF9-9B6A-4B734CE0B17E}" destId="{B8E7E57B-0563-4D12-9BD9-FE9705ADCB9E}" srcOrd="1" destOrd="0" presId="urn:microsoft.com/office/officeart/2005/8/layout/orgChart1"/>
    <dgm:cxn modelId="{FD8CE18E-9064-405A-B60E-BE7E2BFB5949}" type="presOf" srcId="{9BA94961-6CF0-4864-95EB-7F68C3B31A0C}" destId="{C06922E7-8F7F-418B-BC81-7DA74D67A3DA}" srcOrd="0" destOrd="0" presId="urn:microsoft.com/office/officeart/2005/8/layout/orgChart1"/>
    <dgm:cxn modelId="{978E4393-BBB9-48C0-B736-2772851AD1B9}" type="presOf" srcId="{9C2BFE13-788A-4189-AEE4-3B9D269925EC}" destId="{114823CB-585F-428B-BAD1-85ACE9446A35}" srcOrd="0" destOrd="0" presId="urn:microsoft.com/office/officeart/2005/8/layout/orgChart1"/>
    <dgm:cxn modelId="{BB417296-0870-4B9C-BBFC-39694C86EFFB}" type="presOf" srcId="{00539ADC-443C-4E8E-AB13-7AA09E42DBE4}" destId="{7BDF160A-7541-43E4-9656-ECBE88A4BC26}" srcOrd="1" destOrd="0" presId="urn:microsoft.com/office/officeart/2005/8/layout/orgChart1"/>
    <dgm:cxn modelId="{580A5FA8-5263-489B-9E5C-5836C02767B9}" type="presOf" srcId="{99ECF7B7-22A5-4982-9931-12054CC58004}" destId="{7BAA46D5-909B-40F6-9A25-8D030579BB9A}" srcOrd="0" destOrd="0" presId="urn:microsoft.com/office/officeart/2005/8/layout/orgChart1"/>
    <dgm:cxn modelId="{9DD041B5-5E93-405E-A5F5-503724F334A9}" type="presOf" srcId="{D8C38264-3D95-4DAE-BD47-E588F1FF285F}" destId="{4B0EE774-9E68-4AD2-80C9-84079709B4F9}" srcOrd="0" destOrd="0" presId="urn:microsoft.com/office/officeart/2005/8/layout/orgChart1"/>
    <dgm:cxn modelId="{34676BB7-1D08-4223-86F1-24B2EEBF0983}" type="presOf" srcId="{E37A1A7F-CDF9-4795-89DF-E5998EFA94D7}" destId="{F0C3A887-5169-4F76-BF4E-2CFB3F4B9B3C}" srcOrd="1" destOrd="0" presId="urn:microsoft.com/office/officeart/2005/8/layout/orgChart1"/>
    <dgm:cxn modelId="{D21D0CC0-40C7-48BC-AD60-A3DF2B1E9163}" srcId="{D97D6BF2-A225-497B-A2A9-67ADF42FA728}" destId="{00539ADC-443C-4E8E-AB13-7AA09E42DBE4}" srcOrd="0" destOrd="0" parTransId="{1FC4C782-CC30-42F1-AE3C-45BB8146A728}" sibTransId="{A2F67949-3E84-4343-9F69-C0A997A131BD}"/>
    <dgm:cxn modelId="{E18F61C2-9682-48B2-A758-F976E577CADE}" type="presOf" srcId="{B2262FBD-F88E-4C44-A922-154AA92B9E57}" destId="{A4F3227F-DA1A-4991-98CE-E6DB6A7CF60C}" srcOrd="0" destOrd="0" presId="urn:microsoft.com/office/officeart/2005/8/layout/orgChart1"/>
    <dgm:cxn modelId="{9A195FC3-384F-40DB-B980-0C621CA41BE9}" srcId="{E37A1A7F-CDF9-4795-89DF-E5998EFA94D7}" destId="{D97D6BF2-A225-497B-A2A9-67ADF42FA728}" srcOrd="2" destOrd="0" parTransId="{9C2BFE13-788A-4189-AEE4-3B9D269925EC}" sibTransId="{AC1EBA7A-0AC9-4E9C-BF64-CE493B0C00ED}"/>
    <dgm:cxn modelId="{151BD1C7-6434-4E06-B6B4-14AA3F410B65}" srcId="{99ECF7B7-22A5-4982-9931-12054CC58004}" destId="{E37A1A7F-CDF9-4795-89DF-E5998EFA94D7}" srcOrd="0" destOrd="0" parTransId="{8C61FAA4-6FD3-4E38-A9C0-E24C77E5299A}" sibTransId="{F85CD89D-DD65-4370-B57B-804462D8673A}"/>
    <dgm:cxn modelId="{C01566CD-EDFA-4CD1-AD65-C5D5B0EE43A6}" srcId="{D97D6BF2-A225-497B-A2A9-67ADF42FA728}" destId="{5AF0F9EB-6DED-4FF9-9B6A-4B734CE0B17E}" srcOrd="1" destOrd="0" parTransId="{9BA94961-6CF0-4864-95EB-7F68C3B31A0C}" sibTransId="{98F3745A-F393-4626-B6EF-2FB0899BB5AA}"/>
    <dgm:cxn modelId="{E9BC03E6-877E-4A1A-977B-77F263C7D94C}" srcId="{E37A1A7F-CDF9-4795-89DF-E5998EFA94D7}" destId="{D8C38264-3D95-4DAE-BD47-E588F1FF285F}" srcOrd="1" destOrd="0" parTransId="{299286CE-9334-42CC-A857-F2736CB3D0D7}" sibTransId="{6858ABC6-E692-4148-BC1B-CE9CA317BFEF}"/>
    <dgm:cxn modelId="{C3171EF0-8767-4615-8EB7-DB02ADED9A36}" type="presOf" srcId="{5AF0F9EB-6DED-4FF9-9B6A-4B734CE0B17E}" destId="{FAB67908-9B10-4B25-83E8-7A0285D3568C}" srcOrd="0" destOrd="0" presId="urn:microsoft.com/office/officeart/2005/8/layout/orgChart1"/>
    <dgm:cxn modelId="{5CA8BD01-297B-4F3A-822C-02AF26DD71C9}" type="presParOf" srcId="{7BAA46D5-909B-40F6-9A25-8D030579BB9A}" destId="{026FD1AA-EA9F-479A-B73B-B4E53277AC50}" srcOrd="0" destOrd="0" presId="urn:microsoft.com/office/officeart/2005/8/layout/orgChart1"/>
    <dgm:cxn modelId="{54F9B323-A0CD-4AD2-B5FC-DE84ABC71316}" type="presParOf" srcId="{026FD1AA-EA9F-479A-B73B-B4E53277AC50}" destId="{F76A4719-B66F-49D3-A1CB-8482BA05E4AE}" srcOrd="0" destOrd="0" presId="urn:microsoft.com/office/officeart/2005/8/layout/orgChart1"/>
    <dgm:cxn modelId="{FE0A1B5E-B7BE-4E31-8CE0-23EB434DE057}" type="presParOf" srcId="{F76A4719-B66F-49D3-A1CB-8482BA05E4AE}" destId="{06CDCE40-099E-4E10-ABA9-B0BCD3B85D95}" srcOrd="0" destOrd="0" presId="urn:microsoft.com/office/officeart/2005/8/layout/orgChart1"/>
    <dgm:cxn modelId="{BE894031-6B2D-4F77-96A0-4A0E02A67CB9}" type="presParOf" srcId="{F76A4719-B66F-49D3-A1CB-8482BA05E4AE}" destId="{F0C3A887-5169-4F76-BF4E-2CFB3F4B9B3C}" srcOrd="1" destOrd="0" presId="urn:microsoft.com/office/officeart/2005/8/layout/orgChart1"/>
    <dgm:cxn modelId="{19532E22-BC2D-4DB0-8A90-FF2BF6084BD2}" type="presParOf" srcId="{026FD1AA-EA9F-479A-B73B-B4E53277AC50}" destId="{F6212A40-96FC-4528-BA2B-DF65BC7489F7}" srcOrd="1" destOrd="0" presId="urn:microsoft.com/office/officeart/2005/8/layout/orgChart1"/>
    <dgm:cxn modelId="{43908545-BEB4-4A77-B140-986AA2E545FE}" type="presParOf" srcId="{F6212A40-96FC-4528-BA2B-DF65BC7489F7}" destId="{A4F3227F-DA1A-4991-98CE-E6DB6A7CF60C}" srcOrd="0" destOrd="0" presId="urn:microsoft.com/office/officeart/2005/8/layout/orgChart1"/>
    <dgm:cxn modelId="{9FFDFDA3-9AEF-4E40-86A0-875A4D7B4FE9}" type="presParOf" srcId="{F6212A40-96FC-4528-BA2B-DF65BC7489F7}" destId="{B748E6DD-ECD2-4FFE-9BDF-D85C77A17F4B}" srcOrd="1" destOrd="0" presId="urn:microsoft.com/office/officeart/2005/8/layout/orgChart1"/>
    <dgm:cxn modelId="{746CB8EC-4B68-4FCE-8562-C4297817698F}" type="presParOf" srcId="{B748E6DD-ECD2-4FFE-9BDF-D85C77A17F4B}" destId="{4C361C9B-A3A3-4665-8A2B-0EDFEAF3DE03}" srcOrd="0" destOrd="0" presId="urn:microsoft.com/office/officeart/2005/8/layout/orgChart1"/>
    <dgm:cxn modelId="{AE35DC63-4895-4F7B-AEBF-D814DB75ADD8}" type="presParOf" srcId="{4C361C9B-A3A3-4665-8A2B-0EDFEAF3DE03}" destId="{3579316B-39BF-455A-B8FE-655FADB3EE73}" srcOrd="0" destOrd="0" presId="urn:microsoft.com/office/officeart/2005/8/layout/orgChart1"/>
    <dgm:cxn modelId="{23306A20-AD21-458D-8F34-AC443E6BA4E0}" type="presParOf" srcId="{4C361C9B-A3A3-4665-8A2B-0EDFEAF3DE03}" destId="{DFB7E47E-EAF8-4FA2-A7A7-E4B898F26A98}" srcOrd="1" destOrd="0" presId="urn:microsoft.com/office/officeart/2005/8/layout/orgChart1"/>
    <dgm:cxn modelId="{9E1C83AA-F455-4966-819F-490B4CC32E27}" type="presParOf" srcId="{B748E6DD-ECD2-4FFE-9BDF-D85C77A17F4B}" destId="{88B6D1F0-25EB-427F-8176-422EDF92FD40}" srcOrd="1" destOrd="0" presId="urn:microsoft.com/office/officeart/2005/8/layout/orgChart1"/>
    <dgm:cxn modelId="{DF6AEABE-D930-4B63-A0DB-42EEFB7B3F63}" type="presParOf" srcId="{B748E6DD-ECD2-4FFE-9BDF-D85C77A17F4B}" destId="{74096138-3822-4C1C-90DA-5E00A03D4AF8}" srcOrd="2" destOrd="0" presId="urn:microsoft.com/office/officeart/2005/8/layout/orgChart1"/>
    <dgm:cxn modelId="{AC0A42CF-182A-449C-9C4D-A6C9B8B7E434}" type="presParOf" srcId="{F6212A40-96FC-4528-BA2B-DF65BC7489F7}" destId="{CF77F83F-D56F-419F-90F5-360C831EBF7B}" srcOrd="2" destOrd="0" presId="urn:microsoft.com/office/officeart/2005/8/layout/orgChart1"/>
    <dgm:cxn modelId="{96F44F9A-31B9-4F3B-80A2-63A86D15EA91}" type="presParOf" srcId="{F6212A40-96FC-4528-BA2B-DF65BC7489F7}" destId="{585B17D8-7EB4-4A91-BDCE-017D15245206}" srcOrd="3" destOrd="0" presId="urn:microsoft.com/office/officeart/2005/8/layout/orgChart1"/>
    <dgm:cxn modelId="{F34A5DF1-6F4F-4D3C-B04B-930E81F88BD3}" type="presParOf" srcId="{585B17D8-7EB4-4A91-BDCE-017D15245206}" destId="{984A4E16-E8B6-4BDE-9DBC-687CA7100927}" srcOrd="0" destOrd="0" presId="urn:microsoft.com/office/officeart/2005/8/layout/orgChart1"/>
    <dgm:cxn modelId="{657D1A57-C5DE-4F0A-AD89-987C09F4CCE6}" type="presParOf" srcId="{984A4E16-E8B6-4BDE-9DBC-687CA7100927}" destId="{4B0EE774-9E68-4AD2-80C9-84079709B4F9}" srcOrd="0" destOrd="0" presId="urn:microsoft.com/office/officeart/2005/8/layout/orgChart1"/>
    <dgm:cxn modelId="{6F5D4983-AA93-41A0-9076-75BA8B0ED7BF}" type="presParOf" srcId="{984A4E16-E8B6-4BDE-9DBC-687CA7100927}" destId="{145CC180-1CCF-4B70-910B-C616883F0F26}" srcOrd="1" destOrd="0" presId="urn:microsoft.com/office/officeart/2005/8/layout/orgChart1"/>
    <dgm:cxn modelId="{B58374CE-D7B0-4D83-9CC9-EF11A22739C6}" type="presParOf" srcId="{585B17D8-7EB4-4A91-BDCE-017D15245206}" destId="{7C2F6300-2754-4E17-920D-365B63016BD5}" srcOrd="1" destOrd="0" presId="urn:microsoft.com/office/officeart/2005/8/layout/orgChart1"/>
    <dgm:cxn modelId="{C7F72844-56E8-4C49-8871-97C859A6BF3C}" type="presParOf" srcId="{585B17D8-7EB4-4A91-BDCE-017D15245206}" destId="{68DF3070-A77D-4844-8C14-41A1890F0B38}" srcOrd="2" destOrd="0" presId="urn:microsoft.com/office/officeart/2005/8/layout/orgChart1"/>
    <dgm:cxn modelId="{7C484FBE-8627-4690-870D-C874BBE8FD95}" type="presParOf" srcId="{F6212A40-96FC-4528-BA2B-DF65BC7489F7}" destId="{114823CB-585F-428B-BAD1-85ACE9446A35}" srcOrd="4" destOrd="0" presId="urn:microsoft.com/office/officeart/2005/8/layout/orgChart1"/>
    <dgm:cxn modelId="{92964306-CDFA-4E73-ADBD-DA042A48669D}" type="presParOf" srcId="{F6212A40-96FC-4528-BA2B-DF65BC7489F7}" destId="{A66FD258-28FE-47D8-9E01-1489C7C80DDC}" srcOrd="5" destOrd="0" presId="urn:microsoft.com/office/officeart/2005/8/layout/orgChart1"/>
    <dgm:cxn modelId="{C3FD71CF-8E8C-447D-BDBA-4DF8729268D6}" type="presParOf" srcId="{A66FD258-28FE-47D8-9E01-1489C7C80DDC}" destId="{AAA6185A-CBD1-4152-A478-E9D782E71F03}" srcOrd="0" destOrd="0" presId="urn:microsoft.com/office/officeart/2005/8/layout/orgChart1"/>
    <dgm:cxn modelId="{39427A6E-5B2E-4531-B851-2CE61BBD2A0D}" type="presParOf" srcId="{AAA6185A-CBD1-4152-A478-E9D782E71F03}" destId="{03DC017E-051D-4E49-A2F9-C5F0FB8D9FD2}" srcOrd="0" destOrd="0" presId="urn:microsoft.com/office/officeart/2005/8/layout/orgChart1"/>
    <dgm:cxn modelId="{CD09C485-7981-4B85-8FB7-33865EE8F62A}" type="presParOf" srcId="{AAA6185A-CBD1-4152-A478-E9D782E71F03}" destId="{A8646C7B-5887-4893-9B16-A2A3EBB3477E}" srcOrd="1" destOrd="0" presId="urn:microsoft.com/office/officeart/2005/8/layout/orgChart1"/>
    <dgm:cxn modelId="{35E44D87-268A-45A6-8D56-0C94F0C77204}" type="presParOf" srcId="{A66FD258-28FE-47D8-9E01-1489C7C80DDC}" destId="{90EA9435-B530-4FAC-B9D2-B9E6CA8DD296}" srcOrd="1" destOrd="0" presId="urn:microsoft.com/office/officeart/2005/8/layout/orgChart1"/>
    <dgm:cxn modelId="{7535D8BA-B1DD-467D-8559-1E47BFC07EE5}" type="presParOf" srcId="{90EA9435-B530-4FAC-B9D2-B9E6CA8DD296}" destId="{C94A31BB-06A3-4958-82A5-61B073845AB6}" srcOrd="0" destOrd="0" presId="urn:microsoft.com/office/officeart/2005/8/layout/orgChart1"/>
    <dgm:cxn modelId="{505B045C-DD66-4773-975A-95AF02D0EC76}" type="presParOf" srcId="{90EA9435-B530-4FAC-B9D2-B9E6CA8DD296}" destId="{531A5B7F-6DFD-4E94-95AD-C817DA2470CC}" srcOrd="1" destOrd="0" presId="urn:microsoft.com/office/officeart/2005/8/layout/orgChart1"/>
    <dgm:cxn modelId="{E7B3C7A3-01C6-4AC6-8AD0-14409FF4AB6F}" type="presParOf" srcId="{531A5B7F-6DFD-4E94-95AD-C817DA2470CC}" destId="{8410E311-B4CB-41C8-8935-5C140905F2B4}" srcOrd="0" destOrd="0" presId="urn:microsoft.com/office/officeart/2005/8/layout/orgChart1"/>
    <dgm:cxn modelId="{65D920A4-A6F0-4CB5-B199-C27CDBF86A5A}" type="presParOf" srcId="{8410E311-B4CB-41C8-8935-5C140905F2B4}" destId="{8C7E8F93-23F4-4E3C-B7BD-276051D1DBAF}" srcOrd="0" destOrd="0" presId="urn:microsoft.com/office/officeart/2005/8/layout/orgChart1"/>
    <dgm:cxn modelId="{0B49DD04-E233-4450-88B0-256EE99367D0}" type="presParOf" srcId="{8410E311-B4CB-41C8-8935-5C140905F2B4}" destId="{7BDF160A-7541-43E4-9656-ECBE88A4BC26}" srcOrd="1" destOrd="0" presId="urn:microsoft.com/office/officeart/2005/8/layout/orgChart1"/>
    <dgm:cxn modelId="{F894C661-03C5-48C8-B253-782B20ED9BA6}" type="presParOf" srcId="{531A5B7F-6DFD-4E94-95AD-C817DA2470CC}" destId="{B001F3A4-4035-477F-8762-32A7EA9B2144}" srcOrd="1" destOrd="0" presId="urn:microsoft.com/office/officeart/2005/8/layout/orgChart1"/>
    <dgm:cxn modelId="{648AA8A4-0CA1-4C46-A9B4-1C3658AC73DF}" type="presParOf" srcId="{531A5B7F-6DFD-4E94-95AD-C817DA2470CC}" destId="{71340A64-873D-4C75-B02E-5BCF149B284A}" srcOrd="2" destOrd="0" presId="urn:microsoft.com/office/officeart/2005/8/layout/orgChart1"/>
    <dgm:cxn modelId="{F4B6828C-D431-413B-8D40-8E4823211766}" type="presParOf" srcId="{90EA9435-B530-4FAC-B9D2-B9E6CA8DD296}" destId="{C06922E7-8F7F-418B-BC81-7DA74D67A3DA}" srcOrd="2" destOrd="0" presId="urn:microsoft.com/office/officeart/2005/8/layout/orgChart1"/>
    <dgm:cxn modelId="{807582DC-B43E-4C1A-B7A9-69CCBC988D3C}" type="presParOf" srcId="{90EA9435-B530-4FAC-B9D2-B9E6CA8DD296}" destId="{83C6C3A1-EA86-41C4-B96F-A48026151EF3}" srcOrd="3" destOrd="0" presId="urn:microsoft.com/office/officeart/2005/8/layout/orgChart1"/>
    <dgm:cxn modelId="{9A1B7097-387B-4CDB-8065-A4FBB49A43D3}" type="presParOf" srcId="{83C6C3A1-EA86-41C4-B96F-A48026151EF3}" destId="{F419B382-0116-43DF-A2AA-BF553F65986A}" srcOrd="0" destOrd="0" presId="urn:microsoft.com/office/officeart/2005/8/layout/orgChart1"/>
    <dgm:cxn modelId="{29255F24-1B56-43BE-A739-8D12A3BF20BA}" type="presParOf" srcId="{F419B382-0116-43DF-A2AA-BF553F65986A}" destId="{FAB67908-9B10-4B25-83E8-7A0285D3568C}" srcOrd="0" destOrd="0" presId="urn:microsoft.com/office/officeart/2005/8/layout/orgChart1"/>
    <dgm:cxn modelId="{DB2E0C2E-FCAC-4D70-9029-1EEE4872ECC0}" type="presParOf" srcId="{F419B382-0116-43DF-A2AA-BF553F65986A}" destId="{B8E7E57B-0563-4D12-9BD9-FE9705ADCB9E}" srcOrd="1" destOrd="0" presId="urn:microsoft.com/office/officeart/2005/8/layout/orgChart1"/>
    <dgm:cxn modelId="{20E1B237-4EFD-4321-93E2-C84DC5E80512}" type="presParOf" srcId="{83C6C3A1-EA86-41C4-B96F-A48026151EF3}" destId="{728939F3-D5E4-439F-B5D4-22C31FC61635}" srcOrd="1" destOrd="0" presId="urn:microsoft.com/office/officeart/2005/8/layout/orgChart1"/>
    <dgm:cxn modelId="{FBD1661C-7EF9-473B-878D-904615118291}" type="presParOf" srcId="{83C6C3A1-EA86-41C4-B96F-A48026151EF3}" destId="{75F0B4D7-BD68-4C55-9F7D-8EE1EAF7741A}" srcOrd="2" destOrd="0" presId="urn:microsoft.com/office/officeart/2005/8/layout/orgChart1"/>
    <dgm:cxn modelId="{D525E342-28D6-4B2A-B5B9-D5B1B000664A}" type="presParOf" srcId="{A66FD258-28FE-47D8-9E01-1489C7C80DDC}" destId="{C6560902-DCB8-4253-91E7-CB5C17F54F9D}" srcOrd="2" destOrd="0" presId="urn:microsoft.com/office/officeart/2005/8/layout/orgChart1"/>
    <dgm:cxn modelId="{3E7A82BA-082D-48B4-B5BC-24D2280E4FED}" type="presParOf" srcId="{026FD1AA-EA9F-479A-B73B-B4E53277AC50}" destId="{18DEE105-415D-496A-9AF5-F2EF395289D0}"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C7A2B1-DF5C-4774-9F79-79165965FB7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l-GR"/>
        </a:p>
      </dgm:t>
    </dgm:pt>
    <dgm:pt modelId="{BBE0B24E-C23D-40E4-8EEE-FE755A3B1872}">
      <dgm:prSet custT="1"/>
      <dgm:spPr/>
      <dgm:t>
        <a:bodyPr/>
        <a:lstStyle/>
        <a:p>
          <a:pPr algn="just"/>
          <a:r>
            <a:rPr lang="en-US" sz="1800" b="1" dirty="0">
              <a:latin typeface="Arial" panose="020B0604020202020204" pitchFamily="34" charset="0"/>
              <a:cs typeface="Arial" panose="020B0604020202020204" pitchFamily="34" charset="0"/>
            </a:rPr>
            <a:t>Right to justice</a:t>
          </a:r>
          <a:r>
            <a:rPr lang="el-GR" sz="1800" b="1" dirty="0">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Just, unbiased, and operatively independent hearing committee (immediate and justified decision). Right to appeal and to be represented by an attorney</a:t>
          </a:r>
          <a:r>
            <a:rPr lang="el-GR" sz="1800" dirty="0">
              <a:latin typeface="Arial" panose="020B0604020202020204" pitchFamily="34" charset="0"/>
              <a:cs typeface="Arial" panose="020B0604020202020204" pitchFamily="34" charset="0"/>
            </a:rPr>
            <a:t>.</a:t>
          </a:r>
        </a:p>
      </dgm:t>
    </dgm:pt>
    <dgm:pt modelId="{28AC7C85-922B-4F92-8393-C0EC0DD9E64C}" type="parTrans" cxnId="{7B9292D2-97C6-402B-BD3B-FF0D88987126}">
      <dgm:prSet/>
      <dgm:spPr/>
      <dgm:t>
        <a:bodyPr/>
        <a:lstStyle/>
        <a:p>
          <a:endParaRPr lang="el-GR">
            <a:latin typeface="Arial" panose="020B0604020202020204" pitchFamily="34" charset="0"/>
            <a:cs typeface="Arial" panose="020B0604020202020204" pitchFamily="34" charset="0"/>
          </a:endParaRPr>
        </a:p>
      </dgm:t>
    </dgm:pt>
    <dgm:pt modelId="{E08A316B-53E4-432B-8564-2F9AECC1C0FC}" type="sibTrans" cxnId="{7B9292D2-97C6-402B-BD3B-FF0D88987126}">
      <dgm:prSet/>
      <dgm:spPr/>
      <dgm:t>
        <a:bodyPr/>
        <a:lstStyle/>
        <a:p>
          <a:endParaRPr lang="el-GR">
            <a:latin typeface="Arial" panose="020B0604020202020204" pitchFamily="34" charset="0"/>
            <a:cs typeface="Arial" panose="020B0604020202020204" pitchFamily="34" charset="0"/>
          </a:endParaRPr>
        </a:p>
      </dgm:t>
    </dgm:pt>
    <dgm:pt modelId="{3F61C047-2E1E-4E7B-A805-D43BD4CBE449}">
      <dgm:prSet custT="1"/>
      <dgm:spPr/>
      <dgm:t>
        <a:bodyPr/>
        <a:lstStyle/>
        <a:p>
          <a:pPr algn="just"/>
          <a:r>
            <a:rPr lang="en-US" sz="1800" b="1" dirty="0">
              <a:latin typeface="Arial" panose="020B0604020202020204" pitchFamily="34" charset="0"/>
              <a:cs typeface="Arial" panose="020B0604020202020204" pitchFamily="34" charset="0"/>
            </a:rPr>
            <a:t>Right to accountability</a:t>
          </a:r>
          <a:r>
            <a:rPr lang="el-GR" sz="1800" b="1" dirty="0">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Any organization who has jurisdiction over athletes is accountable for its actions and negligence, whilst it also has the power to report any compliance issue</a:t>
          </a:r>
          <a:r>
            <a:rPr lang="el-GR" sz="1800" dirty="0">
              <a:latin typeface="Arial" panose="020B0604020202020204" pitchFamily="34" charset="0"/>
              <a:cs typeface="Arial" panose="020B0604020202020204" pitchFamily="34" charset="0"/>
            </a:rPr>
            <a:t>. </a:t>
          </a:r>
        </a:p>
      </dgm:t>
    </dgm:pt>
    <dgm:pt modelId="{DC1F845E-8F7D-4B4F-8E6B-06CFB2657EA9}" type="parTrans" cxnId="{7D9B4C7B-0000-49C1-8CA5-5A9B47D228DE}">
      <dgm:prSet/>
      <dgm:spPr/>
      <dgm:t>
        <a:bodyPr/>
        <a:lstStyle/>
        <a:p>
          <a:endParaRPr lang="el-GR">
            <a:latin typeface="Arial" panose="020B0604020202020204" pitchFamily="34" charset="0"/>
            <a:cs typeface="Arial" panose="020B0604020202020204" pitchFamily="34" charset="0"/>
          </a:endParaRPr>
        </a:p>
      </dgm:t>
    </dgm:pt>
    <dgm:pt modelId="{A76FF627-121F-4EDE-83A9-0CCE9B5D5A7F}" type="sibTrans" cxnId="{7D9B4C7B-0000-49C1-8CA5-5A9B47D228DE}">
      <dgm:prSet/>
      <dgm:spPr/>
      <dgm:t>
        <a:bodyPr/>
        <a:lstStyle/>
        <a:p>
          <a:endParaRPr lang="el-GR">
            <a:latin typeface="Arial" panose="020B0604020202020204" pitchFamily="34" charset="0"/>
            <a:cs typeface="Arial" panose="020B0604020202020204" pitchFamily="34" charset="0"/>
          </a:endParaRPr>
        </a:p>
      </dgm:t>
    </dgm:pt>
    <dgm:pt modelId="{B744D478-8F77-447E-A953-CF8BCC6BA561}">
      <dgm:prSet custT="1"/>
      <dgm:spPr/>
      <dgm:t>
        <a:bodyPr/>
        <a:lstStyle/>
        <a:p>
          <a:pPr algn="just"/>
          <a:r>
            <a:rPr lang="en-US" sz="1800" b="1" dirty="0">
              <a:latin typeface="Arial" panose="020B0604020202020204" pitchFamily="34" charset="0"/>
              <a:cs typeface="Arial" panose="020B0604020202020204" pitchFamily="34" charset="0"/>
            </a:rPr>
            <a:t>Right of informant: </a:t>
          </a:r>
        </a:p>
        <a:p>
          <a:pPr algn="just"/>
          <a:r>
            <a:rPr lang="en-US" sz="1800" dirty="0">
              <a:latin typeface="Arial" panose="020B0604020202020204" pitchFamily="34" charset="0"/>
              <a:cs typeface="Arial" panose="020B0604020202020204" pitchFamily="34" charset="0"/>
            </a:rPr>
            <a:t>Report any potential ADRV related behavior (anonymously/confidentially).</a:t>
          </a:r>
          <a:endParaRPr lang="el-GR" sz="1800" dirty="0">
            <a:latin typeface="Arial" panose="020B0604020202020204" pitchFamily="34" charset="0"/>
            <a:cs typeface="Arial" panose="020B0604020202020204" pitchFamily="34" charset="0"/>
          </a:endParaRPr>
        </a:p>
      </dgm:t>
    </dgm:pt>
    <dgm:pt modelId="{38A7BA2F-6E42-417C-A1B6-6DA746B9A0C6}" type="parTrans" cxnId="{D42E7D49-C341-4578-9650-7821CE5C964F}">
      <dgm:prSet/>
      <dgm:spPr/>
      <dgm:t>
        <a:bodyPr/>
        <a:lstStyle/>
        <a:p>
          <a:endParaRPr lang="el-GR">
            <a:latin typeface="Arial" panose="020B0604020202020204" pitchFamily="34" charset="0"/>
            <a:cs typeface="Arial" panose="020B0604020202020204" pitchFamily="34" charset="0"/>
          </a:endParaRPr>
        </a:p>
      </dgm:t>
    </dgm:pt>
    <dgm:pt modelId="{30203B5D-BC6C-4C9B-941A-0BFE2CAF21B1}" type="sibTrans" cxnId="{D42E7D49-C341-4578-9650-7821CE5C964F}">
      <dgm:prSet/>
      <dgm:spPr/>
      <dgm:t>
        <a:bodyPr/>
        <a:lstStyle/>
        <a:p>
          <a:endParaRPr lang="el-GR">
            <a:latin typeface="Arial" panose="020B0604020202020204" pitchFamily="34" charset="0"/>
            <a:cs typeface="Arial" panose="020B0604020202020204" pitchFamily="34" charset="0"/>
          </a:endParaRPr>
        </a:p>
      </dgm:t>
    </dgm:pt>
    <dgm:pt modelId="{3277AA48-EB38-4785-AC2D-513183CF9E80}" type="pres">
      <dgm:prSet presAssocID="{04C7A2B1-DF5C-4774-9F79-79165965FB78}" presName="Name0" presStyleCnt="0">
        <dgm:presLayoutVars>
          <dgm:chMax val="7"/>
          <dgm:dir/>
          <dgm:animLvl val="lvl"/>
          <dgm:resizeHandles val="exact"/>
        </dgm:presLayoutVars>
      </dgm:prSet>
      <dgm:spPr/>
    </dgm:pt>
    <dgm:pt modelId="{4EAC7758-E702-42E3-9E59-B15A0F1F3B86}" type="pres">
      <dgm:prSet presAssocID="{BBE0B24E-C23D-40E4-8EEE-FE755A3B1872}" presName="circle1" presStyleLbl="node1" presStyleIdx="0" presStyleCnt="3"/>
      <dgm:spPr/>
    </dgm:pt>
    <dgm:pt modelId="{F52B1E8D-1539-4A66-BC8B-908A1B263338}" type="pres">
      <dgm:prSet presAssocID="{BBE0B24E-C23D-40E4-8EEE-FE755A3B1872}" presName="space" presStyleCnt="0"/>
      <dgm:spPr/>
    </dgm:pt>
    <dgm:pt modelId="{8ACEA4EC-D0EA-4AE5-96BD-BDB58AF22AA4}" type="pres">
      <dgm:prSet presAssocID="{BBE0B24E-C23D-40E4-8EEE-FE755A3B1872}" presName="rect1" presStyleLbl="alignAcc1" presStyleIdx="0" presStyleCnt="3"/>
      <dgm:spPr/>
    </dgm:pt>
    <dgm:pt modelId="{0DE33D92-0952-4042-90CD-F40B44BF4377}" type="pres">
      <dgm:prSet presAssocID="{3F61C047-2E1E-4E7B-A805-D43BD4CBE449}" presName="vertSpace2" presStyleLbl="node1" presStyleIdx="0" presStyleCnt="3"/>
      <dgm:spPr/>
    </dgm:pt>
    <dgm:pt modelId="{9582300A-E1BC-4A3E-89D4-D4447BC4DD59}" type="pres">
      <dgm:prSet presAssocID="{3F61C047-2E1E-4E7B-A805-D43BD4CBE449}" presName="circle2" presStyleLbl="node1" presStyleIdx="1" presStyleCnt="3"/>
      <dgm:spPr/>
    </dgm:pt>
    <dgm:pt modelId="{11E6CF31-F83D-4D6F-9B91-F433E9EB09AE}" type="pres">
      <dgm:prSet presAssocID="{3F61C047-2E1E-4E7B-A805-D43BD4CBE449}" presName="rect2" presStyleLbl="alignAcc1" presStyleIdx="1" presStyleCnt="3"/>
      <dgm:spPr/>
    </dgm:pt>
    <dgm:pt modelId="{F101EB11-03F8-44E2-9736-0200B88C23CA}" type="pres">
      <dgm:prSet presAssocID="{B744D478-8F77-447E-A953-CF8BCC6BA561}" presName="vertSpace3" presStyleLbl="node1" presStyleIdx="1" presStyleCnt="3"/>
      <dgm:spPr/>
    </dgm:pt>
    <dgm:pt modelId="{05F99501-7779-4983-B961-1F52A88263E2}" type="pres">
      <dgm:prSet presAssocID="{B744D478-8F77-447E-A953-CF8BCC6BA561}" presName="circle3" presStyleLbl="node1" presStyleIdx="2" presStyleCnt="3"/>
      <dgm:spPr/>
    </dgm:pt>
    <dgm:pt modelId="{096F4188-7103-41B7-A2D1-7E6EA2AEEAF7}" type="pres">
      <dgm:prSet presAssocID="{B744D478-8F77-447E-A953-CF8BCC6BA561}" presName="rect3" presStyleLbl="alignAcc1" presStyleIdx="2" presStyleCnt="3"/>
      <dgm:spPr/>
    </dgm:pt>
    <dgm:pt modelId="{2227D108-450D-4056-98FB-86CBC305A2D3}" type="pres">
      <dgm:prSet presAssocID="{BBE0B24E-C23D-40E4-8EEE-FE755A3B1872}" presName="rect1ParTxNoCh" presStyleLbl="alignAcc1" presStyleIdx="2" presStyleCnt="3">
        <dgm:presLayoutVars>
          <dgm:chMax val="1"/>
          <dgm:bulletEnabled val="1"/>
        </dgm:presLayoutVars>
      </dgm:prSet>
      <dgm:spPr/>
    </dgm:pt>
    <dgm:pt modelId="{AA2674D6-2F92-4D54-984B-EB3248AF7EF3}" type="pres">
      <dgm:prSet presAssocID="{3F61C047-2E1E-4E7B-A805-D43BD4CBE449}" presName="rect2ParTxNoCh" presStyleLbl="alignAcc1" presStyleIdx="2" presStyleCnt="3">
        <dgm:presLayoutVars>
          <dgm:chMax val="1"/>
          <dgm:bulletEnabled val="1"/>
        </dgm:presLayoutVars>
      </dgm:prSet>
      <dgm:spPr/>
    </dgm:pt>
    <dgm:pt modelId="{4931A74F-4B2A-48AA-8ABC-325B79F22D49}" type="pres">
      <dgm:prSet presAssocID="{B744D478-8F77-447E-A953-CF8BCC6BA561}" presName="rect3ParTxNoCh" presStyleLbl="alignAcc1" presStyleIdx="2" presStyleCnt="3">
        <dgm:presLayoutVars>
          <dgm:chMax val="1"/>
          <dgm:bulletEnabled val="1"/>
        </dgm:presLayoutVars>
      </dgm:prSet>
      <dgm:spPr/>
    </dgm:pt>
  </dgm:ptLst>
  <dgm:cxnLst>
    <dgm:cxn modelId="{73046E03-1D00-4880-95C0-852461585C76}" type="presOf" srcId="{B744D478-8F77-447E-A953-CF8BCC6BA561}" destId="{4931A74F-4B2A-48AA-8ABC-325B79F22D49}" srcOrd="1" destOrd="0" presId="urn:microsoft.com/office/officeart/2005/8/layout/target3"/>
    <dgm:cxn modelId="{F1689744-F099-47DF-9D59-E3195BB9C6A9}" type="presOf" srcId="{04C7A2B1-DF5C-4774-9F79-79165965FB78}" destId="{3277AA48-EB38-4785-AC2D-513183CF9E80}" srcOrd="0" destOrd="0" presId="urn:microsoft.com/office/officeart/2005/8/layout/target3"/>
    <dgm:cxn modelId="{D42E7D49-C341-4578-9650-7821CE5C964F}" srcId="{04C7A2B1-DF5C-4774-9F79-79165965FB78}" destId="{B744D478-8F77-447E-A953-CF8BCC6BA561}" srcOrd="2" destOrd="0" parTransId="{38A7BA2F-6E42-417C-A1B6-6DA746B9A0C6}" sibTransId="{30203B5D-BC6C-4C9B-941A-0BFE2CAF21B1}"/>
    <dgm:cxn modelId="{7D9B4C7B-0000-49C1-8CA5-5A9B47D228DE}" srcId="{04C7A2B1-DF5C-4774-9F79-79165965FB78}" destId="{3F61C047-2E1E-4E7B-A805-D43BD4CBE449}" srcOrd="1" destOrd="0" parTransId="{DC1F845E-8F7D-4B4F-8E6B-06CFB2657EA9}" sibTransId="{A76FF627-121F-4EDE-83A9-0CCE9B5D5A7F}"/>
    <dgm:cxn modelId="{00C2E77C-476D-4671-9709-080DFBB0886F}" type="presOf" srcId="{3F61C047-2E1E-4E7B-A805-D43BD4CBE449}" destId="{11E6CF31-F83D-4D6F-9B91-F433E9EB09AE}" srcOrd="0" destOrd="0" presId="urn:microsoft.com/office/officeart/2005/8/layout/target3"/>
    <dgm:cxn modelId="{9BE7CF85-B853-4B69-B526-70D7C17ABD03}" type="presOf" srcId="{B744D478-8F77-447E-A953-CF8BCC6BA561}" destId="{096F4188-7103-41B7-A2D1-7E6EA2AEEAF7}" srcOrd="0" destOrd="0" presId="urn:microsoft.com/office/officeart/2005/8/layout/target3"/>
    <dgm:cxn modelId="{C11DADA3-56DB-4570-98F7-73D35CD70D23}" type="presOf" srcId="{BBE0B24E-C23D-40E4-8EEE-FE755A3B1872}" destId="{8ACEA4EC-D0EA-4AE5-96BD-BDB58AF22AA4}" srcOrd="0" destOrd="0" presId="urn:microsoft.com/office/officeart/2005/8/layout/target3"/>
    <dgm:cxn modelId="{2CB548C4-EA00-4359-8C4F-B852587E9AD9}" type="presOf" srcId="{BBE0B24E-C23D-40E4-8EEE-FE755A3B1872}" destId="{2227D108-450D-4056-98FB-86CBC305A2D3}" srcOrd="1" destOrd="0" presId="urn:microsoft.com/office/officeart/2005/8/layout/target3"/>
    <dgm:cxn modelId="{7B9292D2-97C6-402B-BD3B-FF0D88987126}" srcId="{04C7A2B1-DF5C-4774-9F79-79165965FB78}" destId="{BBE0B24E-C23D-40E4-8EEE-FE755A3B1872}" srcOrd="0" destOrd="0" parTransId="{28AC7C85-922B-4F92-8393-C0EC0DD9E64C}" sibTransId="{E08A316B-53E4-432B-8564-2F9AECC1C0FC}"/>
    <dgm:cxn modelId="{1934FAD7-56B0-4723-9594-3101A509484A}" type="presOf" srcId="{3F61C047-2E1E-4E7B-A805-D43BD4CBE449}" destId="{AA2674D6-2F92-4D54-984B-EB3248AF7EF3}" srcOrd="1" destOrd="0" presId="urn:microsoft.com/office/officeart/2005/8/layout/target3"/>
    <dgm:cxn modelId="{B0011F33-D2A5-4D94-BADF-E54A44B0AC53}" type="presParOf" srcId="{3277AA48-EB38-4785-AC2D-513183CF9E80}" destId="{4EAC7758-E702-42E3-9E59-B15A0F1F3B86}" srcOrd="0" destOrd="0" presId="urn:microsoft.com/office/officeart/2005/8/layout/target3"/>
    <dgm:cxn modelId="{FA691E62-DA51-4AA0-AAA1-F970E81C271E}" type="presParOf" srcId="{3277AA48-EB38-4785-AC2D-513183CF9E80}" destId="{F52B1E8D-1539-4A66-BC8B-908A1B263338}" srcOrd="1" destOrd="0" presId="urn:microsoft.com/office/officeart/2005/8/layout/target3"/>
    <dgm:cxn modelId="{5A18B114-6672-47BD-A065-0FF76CEB9221}" type="presParOf" srcId="{3277AA48-EB38-4785-AC2D-513183CF9E80}" destId="{8ACEA4EC-D0EA-4AE5-96BD-BDB58AF22AA4}" srcOrd="2" destOrd="0" presId="urn:microsoft.com/office/officeart/2005/8/layout/target3"/>
    <dgm:cxn modelId="{6A8101F6-0C01-41DC-AC3F-1A3FA8BB8EE5}" type="presParOf" srcId="{3277AA48-EB38-4785-AC2D-513183CF9E80}" destId="{0DE33D92-0952-4042-90CD-F40B44BF4377}" srcOrd="3" destOrd="0" presId="urn:microsoft.com/office/officeart/2005/8/layout/target3"/>
    <dgm:cxn modelId="{20645F0B-F03D-45B7-91E4-B799427E06A8}" type="presParOf" srcId="{3277AA48-EB38-4785-AC2D-513183CF9E80}" destId="{9582300A-E1BC-4A3E-89D4-D4447BC4DD59}" srcOrd="4" destOrd="0" presId="urn:microsoft.com/office/officeart/2005/8/layout/target3"/>
    <dgm:cxn modelId="{C3977356-9E4E-467C-9F99-57656394A7D5}" type="presParOf" srcId="{3277AA48-EB38-4785-AC2D-513183CF9E80}" destId="{11E6CF31-F83D-4D6F-9B91-F433E9EB09AE}" srcOrd="5" destOrd="0" presId="urn:microsoft.com/office/officeart/2005/8/layout/target3"/>
    <dgm:cxn modelId="{AB249EE4-4447-4445-85B9-181AD9BB85F0}" type="presParOf" srcId="{3277AA48-EB38-4785-AC2D-513183CF9E80}" destId="{F101EB11-03F8-44E2-9736-0200B88C23CA}" srcOrd="6" destOrd="0" presId="urn:microsoft.com/office/officeart/2005/8/layout/target3"/>
    <dgm:cxn modelId="{FB0EA972-DDCB-4E2E-A1B9-ADAC523F60C8}" type="presParOf" srcId="{3277AA48-EB38-4785-AC2D-513183CF9E80}" destId="{05F99501-7779-4983-B961-1F52A88263E2}" srcOrd="7" destOrd="0" presId="urn:microsoft.com/office/officeart/2005/8/layout/target3"/>
    <dgm:cxn modelId="{4653B377-D47A-4D35-830E-9F796E2C6208}" type="presParOf" srcId="{3277AA48-EB38-4785-AC2D-513183CF9E80}" destId="{096F4188-7103-41B7-A2D1-7E6EA2AEEAF7}" srcOrd="8" destOrd="0" presId="urn:microsoft.com/office/officeart/2005/8/layout/target3"/>
    <dgm:cxn modelId="{33D48757-8450-4824-B187-C8CD01C01019}" type="presParOf" srcId="{3277AA48-EB38-4785-AC2D-513183CF9E80}" destId="{2227D108-450D-4056-98FB-86CBC305A2D3}" srcOrd="9" destOrd="0" presId="urn:microsoft.com/office/officeart/2005/8/layout/target3"/>
    <dgm:cxn modelId="{A539FB51-99AE-4A88-A0AB-D05D6EAB1E72}" type="presParOf" srcId="{3277AA48-EB38-4785-AC2D-513183CF9E80}" destId="{AA2674D6-2F92-4D54-984B-EB3248AF7EF3}" srcOrd="10" destOrd="0" presId="urn:microsoft.com/office/officeart/2005/8/layout/target3"/>
    <dgm:cxn modelId="{04FD5CC3-0F1E-43C4-AE66-D4DABDF4DEEC}" type="presParOf" srcId="{3277AA48-EB38-4785-AC2D-513183CF9E80}" destId="{4931A74F-4B2A-48AA-8ABC-325B79F22D4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9ECF7B7-22A5-4982-9931-12054CC58004}"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el-GR"/>
        </a:p>
      </dgm:t>
    </dgm:pt>
    <dgm:pt modelId="{E37A1A7F-CDF9-4795-89DF-E5998EFA94D7}">
      <dgm:prSet custT="1"/>
      <dgm:spPr/>
      <dgm:t>
        <a:bodyPr/>
        <a:lstStyle/>
        <a:p>
          <a:r>
            <a:rPr lang="en-US" sz="2400" dirty="0">
              <a:latin typeface="Arial" panose="020B0604020202020204" pitchFamily="34" charset="0"/>
              <a:cs typeface="Arial" panose="020B0604020202020204" pitchFamily="34" charset="0"/>
            </a:rPr>
            <a:t>Consequences</a:t>
          </a:r>
          <a:endParaRPr lang="el-GR" sz="2400" dirty="0">
            <a:latin typeface="Arial" panose="020B0604020202020204" pitchFamily="34" charset="0"/>
            <a:cs typeface="Arial" panose="020B0604020202020204" pitchFamily="34" charset="0"/>
          </a:endParaRPr>
        </a:p>
      </dgm:t>
    </dgm:pt>
    <dgm:pt modelId="{8C61FAA4-6FD3-4E38-A9C0-E24C77E5299A}" type="parTrans" cxnId="{151BD1C7-6434-4E06-B6B4-14AA3F410B65}">
      <dgm:prSet/>
      <dgm:spPr/>
      <dgm:t>
        <a:bodyPr/>
        <a:lstStyle/>
        <a:p>
          <a:endParaRPr lang="el-GR"/>
        </a:p>
      </dgm:t>
    </dgm:pt>
    <dgm:pt modelId="{F85CD89D-DD65-4370-B57B-804462D8673A}" type="sibTrans" cxnId="{151BD1C7-6434-4E06-B6B4-14AA3F410B65}">
      <dgm:prSet/>
      <dgm:spPr/>
      <dgm:t>
        <a:bodyPr/>
        <a:lstStyle/>
        <a:p>
          <a:endParaRPr lang="el-GR"/>
        </a:p>
      </dgm:t>
    </dgm:pt>
    <dgm:pt modelId="{DDB595AB-798F-40AB-9E35-01F91AA516F2}">
      <dgm:prSet custT="1"/>
      <dgm:spPr/>
      <dgm:t>
        <a:bodyPr/>
        <a:lstStyle/>
        <a:p>
          <a:r>
            <a:rPr lang="en-US" sz="1600" dirty="0">
              <a:latin typeface="Arial" panose="020B0604020202020204" pitchFamily="34" charset="0"/>
              <a:cs typeface="Arial" panose="020B0604020202020204" pitchFamily="34" charset="0"/>
            </a:rPr>
            <a:t>Psychological</a:t>
          </a:r>
          <a:endParaRPr lang="el-GR" sz="1600" dirty="0">
            <a:latin typeface="Arial" panose="020B0604020202020204" pitchFamily="34" charset="0"/>
            <a:cs typeface="Arial" panose="020B0604020202020204" pitchFamily="34" charset="0"/>
          </a:endParaRPr>
        </a:p>
      </dgm:t>
    </dgm:pt>
    <dgm:pt modelId="{B2262FBD-F88E-4C44-A922-154AA92B9E57}" type="parTrans" cxnId="{73BE155B-D5E2-4891-91F8-1283D2D9D8B7}">
      <dgm:prSet/>
      <dgm:spPr/>
      <dgm:t>
        <a:bodyPr/>
        <a:lstStyle/>
        <a:p>
          <a:endParaRPr lang="el-GR"/>
        </a:p>
      </dgm:t>
    </dgm:pt>
    <dgm:pt modelId="{79DA70F8-7D2A-4D6A-B2E3-E5830D599945}" type="sibTrans" cxnId="{73BE155B-D5E2-4891-91F8-1283D2D9D8B7}">
      <dgm:prSet/>
      <dgm:spPr/>
      <dgm:t>
        <a:bodyPr/>
        <a:lstStyle/>
        <a:p>
          <a:endParaRPr lang="el-GR"/>
        </a:p>
      </dgm:t>
    </dgm:pt>
    <dgm:pt modelId="{D8C38264-3D95-4DAE-BD47-E588F1FF285F}">
      <dgm:prSet custT="1"/>
      <dgm:spPr/>
      <dgm:t>
        <a:bodyPr/>
        <a:lstStyle/>
        <a:p>
          <a:r>
            <a:rPr lang="en-US" sz="1600" dirty="0">
              <a:latin typeface="Arial" panose="020B0604020202020204" pitchFamily="34" charset="0"/>
              <a:cs typeface="Arial" panose="020B0604020202020204" pitchFamily="34" charset="0"/>
            </a:rPr>
            <a:t>Social</a:t>
          </a:r>
          <a:endParaRPr lang="el-GR" sz="1600" dirty="0">
            <a:latin typeface="Arial" panose="020B0604020202020204" pitchFamily="34" charset="0"/>
            <a:cs typeface="Arial" panose="020B0604020202020204" pitchFamily="34" charset="0"/>
          </a:endParaRPr>
        </a:p>
      </dgm:t>
    </dgm:pt>
    <dgm:pt modelId="{299286CE-9334-42CC-A857-F2736CB3D0D7}" type="parTrans" cxnId="{E9BC03E6-877E-4A1A-977B-77F263C7D94C}">
      <dgm:prSet/>
      <dgm:spPr/>
      <dgm:t>
        <a:bodyPr/>
        <a:lstStyle/>
        <a:p>
          <a:endParaRPr lang="el-GR"/>
        </a:p>
      </dgm:t>
    </dgm:pt>
    <dgm:pt modelId="{6858ABC6-E692-4148-BC1B-CE9CA317BFEF}" type="sibTrans" cxnId="{E9BC03E6-877E-4A1A-977B-77F263C7D94C}">
      <dgm:prSet/>
      <dgm:spPr/>
      <dgm:t>
        <a:bodyPr/>
        <a:lstStyle/>
        <a:p>
          <a:endParaRPr lang="el-GR"/>
        </a:p>
      </dgm:t>
    </dgm:pt>
    <dgm:pt modelId="{6DD6F5EB-1659-4477-84AE-6015BDA4AFC7}">
      <dgm:prSet custT="1"/>
      <dgm:spPr/>
      <dgm:t>
        <a:bodyPr/>
        <a:lstStyle/>
        <a:p>
          <a:r>
            <a:rPr lang="en-US" sz="1600" dirty="0">
              <a:latin typeface="Arial" panose="020B0604020202020204" pitchFamily="34" charset="0"/>
              <a:cs typeface="Arial" panose="020B0604020202020204" pitchFamily="34" charset="0"/>
            </a:rPr>
            <a:t>Athletes and ASP persons are inclined to keep their distance from ADRV offenders due to 9</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and 10</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ADRVs (complicity and prohibited association)</a:t>
          </a:r>
          <a:endParaRPr lang="el-GR" sz="1600" dirty="0">
            <a:latin typeface="Arial" panose="020B0604020202020204" pitchFamily="34" charset="0"/>
            <a:cs typeface="Arial" panose="020B0604020202020204" pitchFamily="34" charset="0"/>
          </a:endParaRPr>
        </a:p>
      </dgm:t>
    </dgm:pt>
    <dgm:pt modelId="{6C05CB97-CBA3-42D0-AD0A-DF3A8B19BD3C}" type="parTrans" cxnId="{3C53AB6F-E2C3-4DEB-941D-B376AB852673}">
      <dgm:prSet/>
      <dgm:spPr/>
      <dgm:t>
        <a:bodyPr/>
        <a:lstStyle/>
        <a:p>
          <a:endParaRPr lang="el-GR"/>
        </a:p>
      </dgm:t>
    </dgm:pt>
    <dgm:pt modelId="{F8C456EE-68CC-4CA9-AAE2-5D45F7EEB0C8}" type="sibTrans" cxnId="{3C53AB6F-E2C3-4DEB-941D-B376AB852673}">
      <dgm:prSet/>
      <dgm:spPr/>
      <dgm:t>
        <a:bodyPr/>
        <a:lstStyle/>
        <a:p>
          <a:endParaRPr lang="el-GR"/>
        </a:p>
      </dgm:t>
    </dgm:pt>
    <dgm:pt modelId="{EE157071-0386-458E-9492-C53DBE2B4DCB}">
      <dgm:prSet custT="1"/>
      <dgm:spPr/>
      <dgm:t>
        <a:bodyPr/>
        <a:lstStyle/>
        <a:p>
          <a:r>
            <a:rPr lang="en-US" sz="1600" dirty="0">
              <a:latin typeface="Arial" panose="020B0604020202020204" pitchFamily="34" charset="0"/>
              <a:cs typeface="Arial" panose="020B0604020202020204" pitchFamily="34" charset="0"/>
            </a:rPr>
            <a:t>The offender gets stigmatized for life.</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This has a negative impact on his social relationships, on the way he is being perceived by his social circle and on his credibility as a person</a:t>
          </a:r>
          <a:endParaRPr lang="el-GR" sz="1600" dirty="0">
            <a:latin typeface="Arial" panose="020B0604020202020204" pitchFamily="34" charset="0"/>
            <a:cs typeface="Arial" panose="020B0604020202020204" pitchFamily="34" charset="0"/>
          </a:endParaRPr>
        </a:p>
      </dgm:t>
    </dgm:pt>
    <dgm:pt modelId="{665C58B7-470F-4DA5-A7B9-AFFA9FF61C0D}" type="parTrans" cxnId="{EB988E64-6527-47B6-8EF3-607E72594722}">
      <dgm:prSet/>
      <dgm:spPr/>
      <dgm:t>
        <a:bodyPr/>
        <a:lstStyle/>
        <a:p>
          <a:endParaRPr lang="el-GR"/>
        </a:p>
      </dgm:t>
    </dgm:pt>
    <dgm:pt modelId="{D4B1F899-6D9D-4A27-A499-C44495EAC696}" type="sibTrans" cxnId="{EB988E64-6527-47B6-8EF3-607E72594722}">
      <dgm:prSet/>
      <dgm:spPr/>
      <dgm:t>
        <a:bodyPr/>
        <a:lstStyle/>
        <a:p>
          <a:endParaRPr lang="el-GR"/>
        </a:p>
      </dgm:t>
    </dgm:pt>
    <dgm:pt modelId="{D97D6BF2-A225-497B-A2A9-67ADF42FA728}">
      <dgm:prSet custT="1"/>
      <dgm:spPr/>
      <dgm:t>
        <a:bodyPr/>
        <a:lstStyle/>
        <a:p>
          <a:r>
            <a:rPr lang="en-US" sz="1600" dirty="0">
              <a:latin typeface="Arial" panose="020B0604020202020204" pitchFamily="34" charset="0"/>
              <a:cs typeface="Arial" panose="020B0604020202020204" pitchFamily="34" charset="0"/>
            </a:rPr>
            <a:t>Health</a:t>
          </a:r>
          <a:endParaRPr lang="el-GR" sz="1600" dirty="0">
            <a:latin typeface="Arial" panose="020B0604020202020204" pitchFamily="34" charset="0"/>
            <a:cs typeface="Arial" panose="020B0604020202020204" pitchFamily="34" charset="0"/>
          </a:endParaRPr>
        </a:p>
      </dgm:t>
    </dgm:pt>
    <dgm:pt modelId="{9C2BFE13-788A-4189-AEE4-3B9D269925EC}" type="parTrans" cxnId="{9A195FC3-384F-40DB-B980-0C621CA41BE9}">
      <dgm:prSet/>
      <dgm:spPr/>
      <dgm:t>
        <a:bodyPr/>
        <a:lstStyle/>
        <a:p>
          <a:endParaRPr lang="el-GR"/>
        </a:p>
      </dgm:t>
    </dgm:pt>
    <dgm:pt modelId="{AC1EBA7A-0AC9-4E9C-BF64-CE493B0C00ED}" type="sibTrans" cxnId="{9A195FC3-384F-40DB-B980-0C621CA41BE9}">
      <dgm:prSet/>
      <dgm:spPr/>
      <dgm:t>
        <a:bodyPr/>
        <a:lstStyle/>
        <a:p>
          <a:endParaRPr lang="el-GR"/>
        </a:p>
      </dgm:t>
    </dgm:pt>
    <dgm:pt modelId="{F65F979A-14EF-41DD-9159-CD6DCD01E683}">
      <dgm:prSet custT="1"/>
      <dgm:spPr/>
      <dgm:t>
        <a:bodyPr/>
        <a:lstStyle/>
        <a:p>
          <a:r>
            <a:rPr lang="en-US" sz="1600" dirty="0">
              <a:latin typeface="Arial" panose="020B0604020202020204" pitchFamily="34" charset="0"/>
              <a:cs typeface="Arial" panose="020B0604020202020204" pitchFamily="34" charset="0"/>
            </a:rPr>
            <a:t>All these ensue to social isolation and to him/her being constantly left out of everything</a:t>
          </a:r>
          <a:endParaRPr lang="el-GR" sz="1600" dirty="0">
            <a:latin typeface="Arial" panose="020B0604020202020204" pitchFamily="34" charset="0"/>
            <a:cs typeface="Arial" panose="020B0604020202020204" pitchFamily="34" charset="0"/>
          </a:endParaRPr>
        </a:p>
      </dgm:t>
    </dgm:pt>
    <dgm:pt modelId="{E542DEE4-65D8-427E-A19C-EF945481403C}" type="parTrans" cxnId="{F45A1D74-5DBA-46B8-8710-F2518AD12FC6}">
      <dgm:prSet/>
      <dgm:spPr/>
      <dgm:t>
        <a:bodyPr/>
        <a:lstStyle/>
        <a:p>
          <a:endParaRPr lang="el-GR"/>
        </a:p>
      </dgm:t>
    </dgm:pt>
    <dgm:pt modelId="{E0196261-234C-4A8E-9E38-252F2A33CF78}" type="sibTrans" cxnId="{F45A1D74-5DBA-46B8-8710-F2518AD12FC6}">
      <dgm:prSet/>
      <dgm:spPr/>
      <dgm:t>
        <a:bodyPr/>
        <a:lstStyle/>
        <a:p>
          <a:endParaRPr lang="el-GR"/>
        </a:p>
      </dgm:t>
    </dgm:pt>
    <dgm:pt modelId="{7BAA46D5-909B-40F6-9A25-8D030579BB9A}" type="pres">
      <dgm:prSet presAssocID="{99ECF7B7-22A5-4982-9931-12054CC58004}" presName="hierChild1" presStyleCnt="0">
        <dgm:presLayoutVars>
          <dgm:orgChart val="1"/>
          <dgm:chPref val="1"/>
          <dgm:dir val="rev"/>
          <dgm:animOne val="branch"/>
          <dgm:animLvl val="lvl"/>
          <dgm:resizeHandles/>
        </dgm:presLayoutVars>
      </dgm:prSet>
      <dgm:spPr/>
    </dgm:pt>
    <dgm:pt modelId="{026FD1AA-EA9F-479A-B73B-B4E53277AC50}" type="pres">
      <dgm:prSet presAssocID="{E37A1A7F-CDF9-4795-89DF-E5998EFA94D7}" presName="hierRoot1" presStyleCnt="0">
        <dgm:presLayoutVars>
          <dgm:hierBranch val="init"/>
        </dgm:presLayoutVars>
      </dgm:prSet>
      <dgm:spPr/>
    </dgm:pt>
    <dgm:pt modelId="{F76A4719-B66F-49D3-A1CB-8482BA05E4AE}" type="pres">
      <dgm:prSet presAssocID="{E37A1A7F-CDF9-4795-89DF-E5998EFA94D7}" presName="rootComposite1" presStyleCnt="0"/>
      <dgm:spPr/>
    </dgm:pt>
    <dgm:pt modelId="{06CDCE40-099E-4E10-ABA9-B0BCD3B85D95}" type="pres">
      <dgm:prSet presAssocID="{E37A1A7F-CDF9-4795-89DF-E5998EFA94D7}" presName="rootText1" presStyleLbl="node0" presStyleIdx="0" presStyleCnt="1" custScaleX="131792" custScaleY="62816" custLinFactNeighborX="5829" custLinFactNeighborY="-177">
        <dgm:presLayoutVars>
          <dgm:chPref val="3"/>
        </dgm:presLayoutVars>
      </dgm:prSet>
      <dgm:spPr/>
    </dgm:pt>
    <dgm:pt modelId="{F0C3A887-5169-4F76-BF4E-2CFB3F4B9B3C}" type="pres">
      <dgm:prSet presAssocID="{E37A1A7F-CDF9-4795-89DF-E5998EFA94D7}" presName="rootConnector1" presStyleLbl="node1" presStyleIdx="0" presStyleCnt="0"/>
      <dgm:spPr/>
    </dgm:pt>
    <dgm:pt modelId="{F6212A40-96FC-4528-BA2B-DF65BC7489F7}" type="pres">
      <dgm:prSet presAssocID="{E37A1A7F-CDF9-4795-89DF-E5998EFA94D7}" presName="hierChild2" presStyleCnt="0"/>
      <dgm:spPr/>
    </dgm:pt>
    <dgm:pt modelId="{A4F3227F-DA1A-4991-98CE-E6DB6A7CF60C}" type="pres">
      <dgm:prSet presAssocID="{B2262FBD-F88E-4C44-A922-154AA92B9E57}" presName="Name37" presStyleLbl="parChTrans1D2" presStyleIdx="0" presStyleCnt="3"/>
      <dgm:spPr/>
    </dgm:pt>
    <dgm:pt modelId="{B748E6DD-ECD2-4FFE-9BDF-D85C77A17F4B}" type="pres">
      <dgm:prSet presAssocID="{DDB595AB-798F-40AB-9E35-01F91AA516F2}" presName="hierRoot2" presStyleCnt="0">
        <dgm:presLayoutVars>
          <dgm:hierBranch val="init"/>
        </dgm:presLayoutVars>
      </dgm:prSet>
      <dgm:spPr/>
    </dgm:pt>
    <dgm:pt modelId="{4C361C9B-A3A3-4665-8A2B-0EDFEAF3DE03}" type="pres">
      <dgm:prSet presAssocID="{DDB595AB-798F-40AB-9E35-01F91AA516F2}" presName="rootComposite" presStyleCnt="0"/>
      <dgm:spPr/>
    </dgm:pt>
    <dgm:pt modelId="{3579316B-39BF-455A-B8FE-655FADB3EE73}" type="pres">
      <dgm:prSet presAssocID="{DDB595AB-798F-40AB-9E35-01F91AA516F2}" presName="rootText" presStyleLbl="node2" presStyleIdx="0" presStyleCnt="3" custScaleX="142007" custScaleY="78215" custLinFactNeighborX="55832" custLinFactNeighborY="923">
        <dgm:presLayoutVars>
          <dgm:chPref val="3"/>
        </dgm:presLayoutVars>
      </dgm:prSet>
      <dgm:spPr/>
    </dgm:pt>
    <dgm:pt modelId="{DFB7E47E-EAF8-4FA2-A7A7-E4B898F26A98}" type="pres">
      <dgm:prSet presAssocID="{DDB595AB-798F-40AB-9E35-01F91AA516F2}" presName="rootConnector" presStyleLbl="node2" presStyleIdx="0" presStyleCnt="3"/>
      <dgm:spPr/>
    </dgm:pt>
    <dgm:pt modelId="{88B6D1F0-25EB-427F-8176-422EDF92FD40}" type="pres">
      <dgm:prSet presAssocID="{DDB595AB-798F-40AB-9E35-01F91AA516F2}" presName="hierChild4" presStyleCnt="0"/>
      <dgm:spPr/>
    </dgm:pt>
    <dgm:pt modelId="{74096138-3822-4C1C-90DA-5E00A03D4AF8}" type="pres">
      <dgm:prSet presAssocID="{DDB595AB-798F-40AB-9E35-01F91AA516F2}" presName="hierChild5" presStyleCnt="0"/>
      <dgm:spPr/>
    </dgm:pt>
    <dgm:pt modelId="{CF77F83F-D56F-419F-90F5-360C831EBF7B}" type="pres">
      <dgm:prSet presAssocID="{299286CE-9334-42CC-A857-F2736CB3D0D7}" presName="Name37" presStyleLbl="parChTrans1D2" presStyleIdx="1" presStyleCnt="3"/>
      <dgm:spPr/>
    </dgm:pt>
    <dgm:pt modelId="{585B17D8-7EB4-4A91-BDCE-017D15245206}" type="pres">
      <dgm:prSet presAssocID="{D8C38264-3D95-4DAE-BD47-E588F1FF285F}" presName="hierRoot2" presStyleCnt="0">
        <dgm:presLayoutVars>
          <dgm:hierBranch val="init"/>
        </dgm:presLayoutVars>
      </dgm:prSet>
      <dgm:spPr/>
    </dgm:pt>
    <dgm:pt modelId="{984A4E16-E8B6-4BDE-9DBC-687CA7100927}" type="pres">
      <dgm:prSet presAssocID="{D8C38264-3D95-4DAE-BD47-E588F1FF285F}" presName="rootComposite" presStyleCnt="0"/>
      <dgm:spPr/>
    </dgm:pt>
    <dgm:pt modelId="{4B0EE774-9E68-4AD2-80C9-84079709B4F9}" type="pres">
      <dgm:prSet presAssocID="{D8C38264-3D95-4DAE-BD47-E588F1FF285F}" presName="rootText" presStyleLbl="node2" presStyleIdx="1" presStyleCnt="3" custScaleX="130500" custScaleY="78948" custLinFactNeighborX="63676" custLinFactNeighborY="0">
        <dgm:presLayoutVars>
          <dgm:chPref val="3"/>
        </dgm:presLayoutVars>
      </dgm:prSet>
      <dgm:spPr/>
    </dgm:pt>
    <dgm:pt modelId="{145CC180-1CCF-4B70-910B-C616883F0F26}" type="pres">
      <dgm:prSet presAssocID="{D8C38264-3D95-4DAE-BD47-E588F1FF285F}" presName="rootConnector" presStyleLbl="node2" presStyleIdx="1" presStyleCnt="3"/>
      <dgm:spPr/>
    </dgm:pt>
    <dgm:pt modelId="{7C2F6300-2754-4E17-920D-365B63016BD5}" type="pres">
      <dgm:prSet presAssocID="{D8C38264-3D95-4DAE-BD47-E588F1FF285F}" presName="hierChild4" presStyleCnt="0"/>
      <dgm:spPr/>
    </dgm:pt>
    <dgm:pt modelId="{7AC1AC46-41F1-4E0D-8712-B23CE3510936}" type="pres">
      <dgm:prSet presAssocID="{6C05CB97-CBA3-42D0-AD0A-DF3A8B19BD3C}" presName="Name37" presStyleLbl="parChTrans1D3" presStyleIdx="0" presStyleCnt="3"/>
      <dgm:spPr/>
    </dgm:pt>
    <dgm:pt modelId="{6ACA81A7-4862-4051-BBEF-5880E8D4A986}" type="pres">
      <dgm:prSet presAssocID="{6DD6F5EB-1659-4477-84AE-6015BDA4AFC7}" presName="hierRoot2" presStyleCnt="0">
        <dgm:presLayoutVars>
          <dgm:hierBranch val="init"/>
        </dgm:presLayoutVars>
      </dgm:prSet>
      <dgm:spPr/>
    </dgm:pt>
    <dgm:pt modelId="{B5A0523F-0978-42CF-BA8E-FF9990DD66A4}" type="pres">
      <dgm:prSet presAssocID="{6DD6F5EB-1659-4477-84AE-6015BDA4AFC7}" presName="rootComposite" presStyleCnt="0"/>
      <dgm:spPr/>
    </dgm:pt>
    <dgm:pt modelId="{A1A31E15-4165-4E5D-AA5B-363278EB48C3}" type="pres">
      <dgm:prSet presAssocID="{6DD6F5EB-1659-4477-84AE-6015BDA4AFC7}" presName="rootText" presStyleLbl="node3" presStyleIdx="0" presStyleCnt="3" custScaleX="236209" custScaleY="143462" custLinFactNeighborX="94591" custLinFactNeighborY="923">
        <dgm:presLayoutVars>
          <dgm:chPref val="3"/>
        </dgm:presLayoutVars>
      </dgm:prSet>
      <dgm:spPr/>
    </dgm:pt>
    <dgm:pt modelId="{957F818A-6A31-4271-B0A1-032445217FB2}" type="pres">
      <dgm:prSet presAssocID="{6DD6F5EB-1659-4477-84AE-6015BDA4AFC7}" presName="rootConnector" presStyleLbl="node3" presStyleIdx="0" presStyleCnt="3"/>
      <dgm:spPr/>
    </dgm:pt>
    <dgm:pt modelId="{E97B9952-9468-4DD6-B040-4A0B48141E79}" type="pres">
      <dgm:prSet presAssocID="{6DD6F5EB-1659-4477-84AE-6015BDA4AFC7}" presName="hierChild4" presStyleCnt="0"/>
      <dgm:spPr/>
    </dgm:pt>
    <dgm:pt modelId="{A302F19F-85E3-4351-BC96-F79E7B438216}" type="pres">
      <dgm:prSet presAssocID="{6DD6F5EB-1659-4477-84AE-6015BDA4AFC7}" presName="hierChild5" presStyleCnt="0"/>
      <dgm:spPr/>
    </dgm:pt>
    <dgm:pt modelId="{AC890ABC-C7C3-4EFA-90B6-52F5205A4C4D}" type="pres">
      <dgm:prSet presAssocID="{665C58B7-470F-4DA5-A7B9-AFFA9FF61C0D}" presName="Name37" presStyleLbl="parChTrans1D3" presStyleIdx="1" presStyleCnt="3"/>
      <dgm:spPr/>
    </dgm:pt>
    <dgm:pt modelId="{F0D2501B-8186-4143-B79E-E646F0AFF8BF}" type="pres">
      <dgm:prSet presAssocID="{EE157071-0386-458E-9492-C53DBE2B4DCB}" presName="hierRoot2" presStyleCnt="0">
        <dgm:presLayoutVars>
          <dgm:hierBranch val="init"/>
        </dgm:presLayoutVars>
      </dgm:prSet>
      <dgm:spPr/>
    </dgm:pt>
    <dgm:pt modelId="{AD0A0B11-742F-4705-98F4-20F3F0ED3975}" type="pres">
      <dgm:prSet presAssocID="{EE157071-0386-458E-9492-C53DBE2B4DCB}" presName="rootComposite" presStyleCnt="0"/>
      <dgm:spPr/>
    </dgm:pt>
    <dgm:pt modelId="{BD8DB60B-D029-43E5-987A-1946E8DE26A9}" type="pres">
      <dgm:prSet presAssocID="{EE157071-0386-458E-9492-C53DBE2B4DCB}" presName="rootText" presStyleLbl="node3" presStyleIdx="1" presStyleCnt="3" custScaleX="246100" custScaleY="123923" custLinFactNeighborX="92284">
        <dgm:presLayoutVars>
          <dgm:chPref val="3"/>
        </dgm:presLayoutVars>
      </dgm:prSet>
      <dgm:spPr/>
    </dgm:pt>
    <dgm:pt modelId="{6E5D3F34-FEBE-4406-A4E1-4A934770CEF0}" type="pres">
      <dgm:prSet presAssocID="{EE157071-0386-458E-9492-C53DBE2B4DCB}" presName="rootConnector" presStyleLbl="node3" presStyleIdx="1" presStyleCnt="3"/>
      <dgm:spPr/>
    </dgm:pt>
    <dgm:pt modelId="{85562647-B74A-492B-A726-8D8CEAEBE9F3}" type="pres">
      <dgm:prSet presAssocID="{EE157071-0386-458E-9492-C53DBE2B4DCB}" presName="hierChild4" presStyleCnt="0"/>
      <dgm:spPr/>
    </dgm:pt>
    <dgm:pt modelId="{471E4E35-63D7-4A89-8F9C-D9273C2E75F7}" type="pres">
      <dgm:prSet presAssocID="{EE157071-0386-458E-9492-C53DBE2B4DCB}" presName="hierChild5" presStyleCnt="0"/>
      <dgm:spPr/>
    </dgm:pt>
    <dgm:pt modelId="{45FDE289-0E30-416C-850C-71266DFEF6C0}" type="pres">
      <dgm:prSet presAssocID="{E542DEE4-65D8-427E-A19C-EF945481403C}" presName="Name37" presStyleLbl="parChTrans1D3" presStyleIdx="2" presStyleCnt="3"/>
      <dgm:spPr/>
    </dgm:pt>
    <dgm:pt modelId="{75936E87-C645-4CD4-BB31-0B54DADF3D88}" type="pres">
      <dgm:prSet presAssocID="{F65F979A-14EF-41DD-9159-CD6DCD01E683}" presName="hierRoot2" presStyleCnt="0">
        <dgm:presLayoutVars>
          <dgm:hierBranch val="init"/>
        </dgm:presLayoutVars>
      </dgm:prSet>
      <dgm:spPr/>
    </dgm:pt>
    <dgm:pt modelId="{B91DEE8F-424D-42A9-9DC6-578293113F34}" type="pres">
      <dgm:prSet presAssocID="{F65F979A-14EF-41DD-9159-CD6DCD01E683}" presName="rootComposite" presStyleCnt="0"/>
      <dgm:spPr/>
    </dgm:pt>
    <dgm:pt modelId="{CBC6B453-92CB-4EA8-A494-A3D73EA1B48D}" type="pres">
      <dgm:prSet presAssocID="{F65F979A-14EF-41DD-9159-CD6DCD01E683}" presName="rootText" presStyleLbl="node3" presStyleIdx="2" presStyleCnt="3" custScaleX="251240" custLinFactNeighborX="90900" custLinFactNeighborY="-2769">
        <dgm:presLayoutVars>
          <dgm:chPref val="3"/>
        </dgm:presLayoutVars>
      </dgm:prSet>
      <dgm:spPr/>
    </dgm:pt>
    <dgm:pt modelId="{3EE0325F-10B3-48A4-A6AA-33D370AD6030}" type="pres">
      <dgm:prSet presAssocID="{F65F979A-14EF-41DD-9159-CD6DCD01E683}" presName="rootConnector" presStyleLbl="node3" presStyleIdx="2" presStyleCnt="3"/>
      <dgm:spPr/>
    </dgm:pt>
    <dgm:pt modelId="{C8F5379F-9B80-4AD4-87CF-3488E34CB61F}" type="pres">
      <dgm:prSet presAssocID="{F65F979A-14EF-41DD-9159-CD6DCD01E683}" presName="hierChild4" presStyleCnt="0"/>
      <dgm:spPr/>
    </dgm:pt>
    <dgm:pt modelId="{845432E2-D01D-44FE-A411-83805DB09491}" type="pres">
      <dgm:prSet presAssocID="{F65F979A-14EF-41DD-9159-CD6DCD01E683}" presName="hierChild5" presStyleCnt="0"/>
      <dgm:spPr/>
    </dgm:pt>
    <dgm:pt modelId="{68DF3070-A77D-4844-8C14-41A1890F0B38}" type="pres">
      <dgm:prSet presAssocID="{D8C38264-3D95-4DAE-BD47-E588F1FF285F}" presName="hierChild5" presStyleCnt="0"/>
      <dgm:spPr/>
    </dgm:pt>
    <dgm:pt modelId="{114823CB-585F-428B-BAD1-85ACE9446A35}" type="pres">
      <dgm:prSet presAssocID="{9C2BFE13-788A-4189-AEE4-3B9D269925EC}" presName="Name37" presStyleLbl="parChTrans1D2" presStyleIdx="2" presStyleCnt="3"/>
      <dgm:spPr/>
    </dgm:pt>
    <dgm:pt modelId="{A66FD258-28FE-47D8-9E01-1489C7C80DDC}" type="pres">
      <dgm:prSet presAssocID="{D97D6BF2-A225-497B-A2A9-67ADF42FA728}" presName="hierRoot2" presStyleCnt="0">
        <dgm:presLayoutVars>
          <dgm:hierBranch val="init"/>
        </dgm:presLayoutVars>
      </dgm:prSet>
      <dgm:spPr/>
    </dgm:pt>
    <dgm:pt modelId="{AAA6185A-CBD1-4152-A478-E9D782E71F03}" type="pres">
      <dgm:prSet presAssocID="{D97D6BF2-A225-497B-A2A9-67ADF42FA728}" presName="rootComposite" presStyleCnt="0"/>
      <dgm:spPr/>
    </dgm:pt>
    <dgm:pt modelId="{03DC017E-051D-4E49-A2F9-C5F0FB8D9FD2}" type="pres">
      <dgm:prSet presAssocID="{D97D6BF2-A225-497B-A2A9-67ADF42FA728}" presName="rootText" presStyleLbl="node2" presStyleIdx="2" presStyleCnt="3" custScaleX="130145" custScaleY="81650">
        <dgm:presLayoutVars>
          <dgm:chPref val="3"/>
        </dgm:presLayoutVars>
      </dgm:prSet>
      <dgm:spPr/>
    </dgm:pt>
    <dgm:pt modelId="{A8646C7B-5887-4893-9B16-A2A3EBB3477E}" type="pres">
      <dgm:prSet presAssocID="{D97D6BF2-A225-497B-A2A9-67ADF42FA728}" presName="rootConnector" presStyleLbl="node2" presStyleIdx="2" presStyleCnt="3"/>
      <dgm:spPr/>
    </dgm:pt>
    <dgm:pt modelId="{90EA9435-B530-4FAC-B9D2-B9E6CA8DD296}" type="pres">
      <dgm:prSet presAssocID="{D97D6BF2-A225-497B-A2A9-67ADF42FA728}" presName="hierChild4" presStyleCnt="0"/>
      <dgm:spPr/>
    </dgm:pt>
    <dgm:pt modelId="{C6560902-DCB8-4253-91E7-CB5C17F54F9D}" type="pres">
      <dgm:prSet presAssocID="{D97D6BF2-A225-497B-A2A9-67ADF42FA728}" presName="hierChild5" presStyleCnt="0"/>
      <dgm:spPr/>
    </dgm:pt>
    <dgm:pt modelId="{18DEE105-415D-496A-9AF5-F2EF395289D0}" type="pres">
      <dgm:prSet presAssocID="{E37A1A7F-CDF9-4795-89DF-E5998EFA94D7}" presName="hierChild3" presStyleCnt="0"/>
      <dgm:spPr/>
    </dgm:pt>
  </dgm:ptLst>
  <dgm:cxnLst>
    <dgm:cxn modelId="{0B9D1F02-B309-4192-9E93-CAE31D59E5B7}" type="presOf" srcId="{F65F979A-14EF-41DD-9159-CD6DCD01E683}" destId="{CBC6B453-92CB-4EA8-A494-A3D73EA1B48D}" srcOrd="0" destOrd="0" presId="urn:microsoft.com/office/officeart/2005/8/layout/orgChart1"/>
    <dgm:cxn modelId="{1ED3AA0E-761B-4FC3-8C55-8F5E62834EB7}" type="presOf" srcId="{6DD6F5EB-1659-4477-84AE-6015BDA4AFC7}" destId="{A1A31E15-4165-4E5D-AA5B-363278EB48C3}" srcOrd="0" destOrd="0" presId="urn:microsoft.com/office/officeart/2005/8/layout/orgChart1"/>
    <dgm:cxn modelId="{4497DB1B-1262-4083-B495-3D047A8EBF01}" type="presOf" srcId="{E37A1A7F-CDF9-4795-89DF-E5998EFA94D7}" destId="{06CDCE40-099E-4E10-ABA9-B0BCD3B85D95}" srcOrd="0" destOrd="0" presId="urn:microsoft.com/office/officeart/2005/8/layout/orgChart1"/>
    <dgm:cxn modelId="{1BCD4820-D763-4E67-B4E6-710D2E45DD2D}" type="presOf" srcId="{9C2BFE13-788A-4189-AEE4-3B9D269925EC}" destId="{114823CB-585F-428B-BAD1-85ACE9446A35}" srcOrd="0" destOrd="0" presId="urn:microsoft.com/office/officeart/2005/8/layout/orgChart1"/>
    <dgm:cxn modelId="{5A182628-F899-4CA3-8F1D-CB431ACD1014}" type="presOf" srcId="{665C58B7-470F-4DA5-A7B9-AFFA9FF61C0D}" destId="{AC890ABC-C7C3-4EFA-90B6-52F5205A4C4D}" srcOrd="0" destOrd="0" presId="urn:microsoft.com/office/officeart/2005/8/layout/orgChart1"/>
    <dgm:cxn modelId="{24A3BB2A-10BF-498C-990A-E962857CCCF6}" type="presOf" srcId="{D8C38264-3D95-4DAE-BD47-E588F1FF285F}" destId="{145CC180-1CCF-4B70-910B-C616883F0F26}" srcOrd="1" destOrd="0" presId="urn:microsoft.com/office/officeart/2005/8/layout/orgChart1"/>
    <dgm:cxn modelId="{CF483C3D-28E4-424F-9379-0A5757A7888F}" type="presOf" srcId="{D8C38264-3D95-4DAE-BD47-E588F1FF285F}" destId="{4B0EE774-9E68-4AD2-80C9-84079709B4F9}" srcOrd="0" destOrd="0" presId="urn:microsoft.com/office/officeart/2005/8/layout/orgChart1"/>
    <dgm:cxn modelId="{73BE155B-D5E2-4891-91F8-1283D2D9D8B7}" srcId="{E37A1A7F-CDF9-4795-89DF-E5998EFA94D7}" destId="{DDB595AB-798F-40AB-9E35-01F91AA516F2}" srcOrd="0" destOrd="0" parTransId="{B2262FBD-F88E-4C44-A922-154AA92B9E57}" sibTransId="{79DA70F8-7D2A-4D6A-B2E3-E5830D599945}"/>
    <dgm:cxn modelId="{ACEBD65E-B90C-4B33-8B34-96427D898707}" type="presOf" srcId="{D97D6BF2-A225-497B-A2A9-67ADF42FA728}" destId="{03DC017E-051D-4E49-A2F9-C5F0FB8D9FD2}" srcOrd="0" destOrd="0" presId="urn:microsoft.com/office/officeart/2005/8/layout/orgChart1"/>
    <dgm:cxn modelId="{EB988E64-6527-47B6-8EF3-607E72594722}" srcId="{D8C38264-3D95-4DAE-BD47-E588F1FF285F}" destId="{EE157071-0386-458E-9492-C53DBE2B4DCB}" srcOrd="1" destOrd="0" parTransId="{665C58B7-470F-4DA5-A7B9-AFFA9FF61C0D}" sibTransId="{D4B1F899-6D9D-4A27-A499-C44495EAC696}"/>
    <dgm:cxn modelId="{13C92A4C-993C-4754-8E8F-F01991E8A37D}" type="presOf" srcId="{299286CE-9334-42CC-A857-F2736CB3D0D7}" destId="{CF77F83F-D56F-419F-90F5-360C831EBF7B}" srcOrd="0" destOrd="0" presId="urn:microsoft.com/office/officeart/2005/8/layout/orgChart1"/>
    <dgm:cxn modelId="{3C53AB6F-E2C3-4DEB-941D-B376AB852673}" srcId="{D8C38264-3D95-4DAE-BD47-E588F1FF285F}" destId="{6DD6F5EB-1659-4477-84AE-6015BDA4AFC7}" srcOrd="0" destOrd="0" parTransId="{6C05CB97-CBA3-42D0-AD0A-DF3A8B19BD3C}" sibTransId="{F8C456EE-68CC-4CA9-AAE2-5D45F7EEB0C8}"/>
    <dgm:cxn modelId="{F45A1D74-5DBA-46B8-8710-F2518AD12FC6}" srcId="{D8C38264-3D95-4DAE-BD47-E588F1FF285F}" destId="{F65F979A-14EF-41DD-9159-CD6DCD01E683}" srcOrd="2" destOrd="0" parTransId="{E542DEE4-65D8-427E-A19C-EF945481403C}" sibTransId="{E0196261-234C-4A8E-9E38-252F2A33CF78}"/>
    <dgm:cxn modelId="{9316F454-5CBE-47FC-83B9-4DCEAB7BC3F7}" type="presOf" srcId="{6C05CB97-CBA3-42D0-AD0A-DF3A8B19BD3C}" destId="{7AC1AC46-41F1-4E0D-8712-B23CE3510936}" srcOrd="0" destOrd="0" presId="urn:microsoft.com/office/officeart/2005/8/layout/orgChart1"/>
    <dgm:cxn modelId="{FE77DF97-22C6-44E2-B209-0AEF69BB7AB0}" type="presOf" srcId="{E542DEE4-65D8-427E-A19C-EF945481403C}" destId="{45FDE289-0E30-416C-850C-71266DFEF6C0}" srcOrd="0" destOrd="0" presId="urn:microsoft.com/office/officeart/2005/8/layout/orgChart1"/>
    <dgm:cxn modelId="{B33B4A9F-F4E5-4142-A686-F429E9CA75AB}" type="presOf" srcId="{F65F979A-14EF-41DD-9159-CD6DCD01E683}" destId="{3EE0325F-10B3-48A4-A6AA-33D370AD6030}" srcOrd="1" destOrd="0" presId="urn:microsoft.com/office/officeart/2005/8/layout/orgChart1"/>
    <dgm:cxn modelId="{18393BA0-E82F-490D-8C37-2EB3C9C98109}" type="presOf" srcId="{EE157071-0386-458E-9492-C53DBE2B4DCB}" destId="{6E5D3F34-FEBE-4406-A4E1-4A934770CEF0}" srcOrd="1" destOrd="0" presId="urn:microsoft.com/office/officeart/2005/8/layout/orgChart1"/>
    <dgm:cxn modelId="{76FD7AA6-A5F5-40FF-880A-DDC00140CAD4}" type="presOf" srcId="{6DD6F5EB-1659-4477-84AE-6015BDA4AFC7}" destId="{957F818A-6A31-4271-B0A1-032445217FB2}" srcOrd="1" destOrd="0" presId="urn:microsoft.com/office/officeart/2005/8/layout/orgChart1"/>
    <dgm:cxn modelId="{580A5FA8-5263-489B-9E5C-5836C02767B9}" type="presOf" srcId="{99ECF7B7-22A5-4982-9931-12054CC58004}" destId="{7BAA46D5-909B-40F6-9A25-8D030579BB9A}" srcOrd="0" destOrd="0" presId="urn:microsoft.com/office/officeart/2005/8/layout/orgChart1"/>
    <dgm:cxn modelId="{FF9813B1-2A80-4C45-B0F6-94EB8174D6E2}" type="presOf" srcId="{DDB595AB-798F-40AB-9E35-01F91AA516F2}" destId="{DFB7E47E-EAF8-4FA2-A7A7-E4B898F26A98}" srcOrd="1" destOrd="0" presId="urn:microsoft.com/office/officeart/2005/8/layout/orgChart1"/>
    <dgm:cxn modelId="{2B1555B1-D799-426E-8351-5673FFC53499}" type="presOf" srcId="{EE157071-0386-458E-9492-C53DBE2B4DCB}" destId="{BD8DB60B-D029-43E5-987A-1946E8DE26A9}" srcOrd="0" destOrd="0" presId="urn:microsoft.com/office/officeart/2005/8/layout/orgChart1"/>
    <dgm:cxn modelId="{5AB136BE-1B1E-45AE-BA18-7DAE91A87E23}" type="presOf" srcId="{DDB595AB-798F-40AB-9E35-01F91AA516F2}" destId="{3579316B-39BF-455A-B8FE-655FADB3EE73}" srcOrd="0" destOrd="0" presId="urn:microsoft.com/office/officeart/2005/8/layout/orgChart1"/>
    <dgm:cxn modelId="{9A195FC3-384F-40DB-B980-0C621CA41BE9}" srcId="{E37A1A7F-CDF9-4795-89DF-E5998EFA94D7}" destId="{D97D6BF2-A225-497B-A2A9-67ADF42FA728}" srcOrd="2" destOrd="0" parTransId="{9C2BFE13-788A-4189-AEE4-3B9D269925EC}" sibTransId="{AC1EBA7A-0AC9-4E9C-BF64-CE493B0C00ED}"/>
    <dgm:cxn modelId="{151BD1C7-6434-4E06-B6B4-14AA3F410B65}" srcId="{99ECF7B7-22A5-4982-9931-12054CC58004}" destId="{E37A1A7F-CDF9-4795-89DF-E5998EFA94D7}" srcOrd="0" destOrd="0" parTransId="{8C61FAA4-6FD3-4E38-A9C0-E24C77E5299A}" sibTransId="{F85CD89D-DD65-4370-B57B-804462D8673A}"/>
    <dgm:cxn modelId="{052B01CC-C75C-4B39-8FD5-D9C23D344E23}" type="presOf" srcId="{B2262FBD-F88E-4C44-A922-154AA92B9E57}" destId="{A4F3227F-DA1A-4991-98CE-E6DB6A7CF60C}" srcOrd="0" destOrd="0" presId="urn:microsoft.com/office/officeart/2005/8/layout/orgChart1"/>
    <dgm:cxn modelId="{1740A2D8-D562-49AC-9C92-4ACEB9E4AD2A}" type="presOf" srcId="{E37A1A7F-CDF9-4795-89DF-E5998EFA94D7}" destId="{F0C3A887-5169-4F76-BF4E-2CFB3F4B9B3C}" srcOrd="1" destOrd="0" presId="urn:microsoft.com/office/officeart/2005/8/layout/orgChart1"/>
    <dgm:cxn modelId="{51FAF5E3-F072-449F-B430-CE5BE8527D01}" type="presOf" srcId="{D97D6BF2-A225-497B-A2A9-67ADF42FA728}" destId="{A8646C7B-5887-4893-9B16-A2A3EBB3477E}" srcOrd="1" destOrd="0" presId="urn:microsoft.com/office/officeart/2005/8/layout/orgChart1"/>
    <dgm:cxn modelId="{E9BC03E6-877E-4A1A-977B-77F263C7D94C}" srcId="{E37A1A7F-CDF9-4795-89DF-E5998EFA94D7}" destId="{D8C38264-3D95-4DAE-BD47-E588F1FF285F}" srcOrd="1" destOrd="0" parTransId="{299286CE-9334-42CC-A857-F2736CB3D0D7}" sibTransId="{6858ABC6-E692-4148-BC1B-CE9CA317BFEF}"/>
    <dgm:cxn modelId="{D93CC9DD-5264-4360-B8C9-6D4A892C2972}" type="presParOf" srcId="{7BAA46D5-909B-40F6-9A25-8D030579BB9A}" destId="{026FD1AA-EA9F-479A-B73B-B4E53277AC50}" srcOrd="0" destOrd="0" presId="urn:microsoft.com/office/officeart/2005/8/layout/orgChart1"/>
    <dgm:cxn modelId="{314F718B-570B-47B3-AFED-3285888E7240}" type="presParOf" srcId="{026FD1AA-EA9F-479A-B73B-B4E53277AC50}" destId="{F76A4719-B66F-49D3-A1CB-8482BA05E4AE}" srcOrd="0" destOrd="0" presId="urn:microsoft.com/office/officeart/2005/8/layout/orgChart1"/>
    <dgm:cxn modelId="{688AD169-7FE8-4639-A3F9-FBD3B70BB939}" type="presParOf" srcId="{F76A4719-B66F-49D3-A1CB-8482BA05E4AE}" destId="{06CDCE40-099E-4E10-ABA9-B0BCD3B85D95}" srcOrd="0" destOrd="0" presId="urn:microsoft.com/office/officeart/2005/8/layout/orgChart1"/>
    <dgm:cxn modelId="{BAB3B13D-1F4F-468A-A5F1-7A181798907E}" type="presParOf" srcId="{F76A4719-B66F-49D3-A1CB-8482BA05E4AE}" destId="{F0C3A887-5169-4F76-BF4E-2CFB3F4B9B3C}" srcOrd="1" destOrd="0" presId="urn:microsoft.com/office/officeart/2005/8/layout/orgChart1"/>
    <dgm:cxn modelId="{85C14796-DF53-4B5C-A9FB-1D39A17A4F2F}" type="presParOf" srcId="{026FD1AA-EA9F-479A-B73B-B4E53277AC50}" destId="{F6212A40-96FC-4528-BA2B-DF65BC7489F7}" srcOrd="1" destOrd="0" presId="urn:microsoft.com/office/officeart/2005/8/layout/orgChart1"/>
    <dgm:cxn modelId="{B1483F5D-8D0D-4605-82E3-9F6B614A0926}" type="presParOf" srcId="{F6212A40-96FC-4528-BA2B-DF65BC7489F7}" destId="{A4F3227F-DA1A-4991-98CE-E6DB6A7CF60C}" srcOrd="0" destOrd="0" presId="urn:microsoft.com/office/officeart/2005/8/layout/orgChart1"/>
    <dgm:cxn modelId="{DABA50EB-0EEA-47BB-B785-F57B993AC4A8}" type="presParOf" srcId="{F6212A40-96FC-4528-BA2B-DF65BC7489F7}" destId="{B748E6DD-ECD2-4FFE-9BDF-D85C77A17F4B}" srcOrd="1" destOrd="0" presId="urn:microsoft.com/office/officeart/2005/8/layout/orgChart1"/>
    <dgm:cxn modelId="{0D4E4AA6-226F-4D5C-9D22-86734990564D}" type="presParOf" srcId="{B748E6DD-ECD2-4FFE-9BDF-D85C77A17F4B}" destId="{4C361C9B-A3A3-4665-8A2B-0EDFEAF3DE03}" srcOrd="0" destOrd="0" presId="urn:microsoft.com/office/officeart/2005/8/layout/orgChart1"/>
    <dgm:cxn modelId="{CF324024-21A8-4FD5-B9EC-64B0D8C67FE5}" type="presParOf" srcId="{4C361C9B-A3A3-4665-8A2B-0EDFEAF3DE03}" destId="{3579316B-39BF-455A-B8FE-655FADB3EE73}" srcOrd="0" destOrd="0" presId="urn:microsoft.com/office/officeart/2005/8/layout/orgChart1"/>
    <dgm:cxn modelId="{C82CA3F8-A690-4491-BB6D-BD3BF0F28706}" type="presParOf" srcId="{4C361C9B-A3A3-4665-8A2B-0EDFEAF3DE03}" destId="{DFB7E47E-EAF8-4FA2-A7A7-E4B898F26A98}" srcOrd="1" destOrd="0" presId="urn:microsoft.com/office/officeart/2005/8/layout/orgChart1"/>
    <dgm:cxn modelId="{49F2B1E6-C134-48D0-B0AC-4F8305AC6D00}" type="presParOf" srcId="{B748E6DD-ECD2-4FFE-9BDF-D85C77A17F4B}" destId="{88B6D1F0-25EB-427F-8176-422EDF92FD40}" srcOrd="1" destOrd="0" presId="urn:microsoft.com/office/officeart/2005/8/layout/orgChart1"/>
    <dgm:cxn modelId="{C4A20BB4-F52B-49AA-99AE-E68389E10F10}" type="presParOf" srcId="{B748E6DD-ECD2-4FFE-9BDF-D85C77A17F4B}" destId="{74096138-3822-4C1C-90DA-5E00A03D4AF8}" srcOrd="2" destOrd="0" presId="urn:microsoft.com/office/officeart/2005/8/layout/orgChart1"/>
    <dgm:cxn modelId="{7C49BE42-CBDB-4116-82C8-3BC4D115FCD6}" type="presParOf" srcId="{F6212A40-96FC-4528-BA2B-DF65BC7489F7}" destId="{CF77F83F-D56F-419F-90F5-360C831EBF7B}" srcOrd="2" destOrd="0" presId="urn:microsoft.com/office/officeart/2005/8/layout/orgChart1"/>
    <dgm:cxn modelId="{706B5C38-47A5-441D-A63A-21530F632F09}" type="presParOf" srcId="{F6212A40-96FC-4528-BA2B-DF65BC7489F7}" destId="{585B17D8-7EB4-4A91-BDCE-017D15245206}" srcOrd="3" destOrd="0" presId="urn:microsoft.com/office/officeart/2005/8/layout/orgChart1"/>
    <dgm:cxn modelId="{6481C897-7B50-4B3B-967D-AC4BCE9669C6}" type="presParOf" srcId="{585B17D8-7EB4-4A91-BDCE-017D15245206}" destId="{984A4E16-E8B6-4BDE-9DBC-687CA7100927}" srcOrd="0" destOrd="0" presId="urn:microsoft.com/office/officeart/2005/8/layout/orgChart1"/>
    <dgm:cxn modelId="{F1122793-168D-4D4E-BBB5-6225F97B2476}" type="presParOf" srcId="{984A4E16-E8B6-4BDE-9DBC-687CA7100927}" destId="{4B0EE774-9E68-4AD2-80C9-84079709B4F9}" srcOrd="0" destOrd="0" presId="urn:microsoft.com/office/officeart/2005/8/layout/orgChart1"/>
    <dgm:cxn modelId="{3D08A097-8BB8-4134-8CF9-FE2058CA655B}" type="presParOf" srcId="{984A4E16-E8B6-4BDE-9DBC-687CA7100927}" destId="{145CC180-1CCF-4B70-910B-C616883F0F26}" srcOrd="1" destOrd="0" presId="urn:microsoft.com/office/officeart/2005/8/layout/orgChart1"/>
    <dgm:cxn modelId="{DABFB6FF-8492-483D-9592-CED31DD81CB3}" type="presParOf" srcId="{585B17D8-7EB4-4A91-BDCE-017D15245206}" destId="{7C2F6300-2754-4E17-920D-365B63016BD5}" srcOrd="1" destOrd="0" presId="urn:microsoft.com/office/officeart/2005/8/layout/orgChart1"/>
    <dgm:cxn modelId="{E0C072E4-BF70-485E-9E07-7F678AC5479E}" type="presParOf" srcId="{7C2F6300-2754-4E17-920D-365B63016BD5}" destId="{7AC1AC46-41F1-4E0D-8712-B23CE3510936}" srcOrd="0" destOrd="0" presId="urn:microsoft.com/office/officeart/2005/8/layout/orgChart1"/>
    <dgm:cxn modelId="{BC0133ED-DE9A-44E7-8953-D2F8A1C58B4D}" type="presParOf" srcId="{7C2F6300-2754-4E17-920D-365B63016BD5}" destId="{6ACA81A7-4862-4051-BBEF-5880E8D4A986}" srcOrd="1" destOrd="0" presId="urn:microsoft.com/office/officeart/2005/8/layout/orgChart1"/>
    <dgm:cxn modelId="{AA06CDD4-0636-4D35-840D-8F2B54182CAE}" type="presParOf" srcId="{6ACA81A7-4862-4051-BBEF-5880E8D4A986}" destId="{B5A0523F-0978-42CF-BA8E-FF9990DD66A4}" srcOrd="0" destOrd="0" presId="urn:microsoft.com/office/officeart/2005/8/layout/orgChart1"/>
    <dgm:cxn modelId="{8EE3242E-C260-4863-A5B7-218357CC8837}" type="presParOf" srcId="{B5A0523F-0978-42CF-BA8E-FF9990DD66A4}" destId="{A1A31E15-4165-4E5D-AA5B-363278EB48C3}" srcOrd="0" destOrd="0" presId="urn:microsoft.com/office/officeart/2005/8/layout/orgChart1"/>
    <dgm:cxn modelId="{B89FC2E7-6C56-4F6D-8EC5-3D98F2699D5D}" type="presParOf" srcId="{B5A0523F-0978-42CF-BA8E-FF9990DD66A4}" destId="{957F818A-6A31-4271-B0A1-032445217FB2}" srcOrd="1" destOrd="0" presId="urn:microsoft.com/office/officeart/2005/8/layout/orgChart1"/>
    <dgm:cxn modelId="{72A26EB4-1D38-4046-8D92-FEA84EC80DC1}" type="presParOf" srcId="{6ACA81A7-4862-4051-BBEF-5880E8D4A986}" destId="{E97B9952-9468-4DD6-B040-4A0B48141E79}" srcOrd="1" destOrd="0" presId="urn:microsoft.com/office/officeart/2005/8/layout/orgChart1"/>
    <dgm:cxn modelId="{BD7C7494-6219-45C1-AA5B-2FD7B365B0BF}" type="presParOf" srcId="{6ACA81A7-4862-4051-BBEF-5880E8D4A986}" destId="{A302F19F-85E3-4351-BC96-F79E7B438216}" srcOrd="2" destOrd="0" presId="urn:microsoft.com/office/officeart/2005/8/layout/orgChart1"/>
    <dgm:cxn modelId="{BB6CAB2A-2C9F-49F6-87FE-F24495BBFD67}" type="presParOf" srcId="{7C2F6300-2754-4E17-920D-365B63016BD5}" destId="{AC890ABC-C7C3-4EFA-90B6-52F5205A4C4D}" srcOrd="2" destOrd="0" presId="urn:microsoft.com/office/officeart/2005/8/layout/orgChart1"/>
    <dgm:cxn modelId="{4850EE64-BFB2-487E-92AA-AFC465BD7EFF}" type="presParOf" srcId="{7C2F6300-2754-4E17-920D-365B63016BD5}" destId="{F0D2501B-8186-4143-B79E-E646F0AFF8BF}" srcOrd="3" destOrd="0" presId="urn:microsoft.com/office/officeart/2005/8/layout/orgChart1"/>
    <dgm:cxn modelId="{6C3C7D8D-F661-4F0B-A526-535E75EBB0C7}" type="presParOf" srcId="{F0D2501B-8186-4143-B79E-E646F0AFF8BF}" destId="{AD0A0B11-742F-4705-98F4-20F3F0ED3975}" srcOrd="0" destOrd="0" presId="urn:microsoft.com/office/officeart/2005/8/layout/orgChart1"/>
    <dgm:cxn modelId="{4F6D4313-AF5B-4070-824C-7D99223DE868}" type="presParOf" srcId="{AD0A0B11-742F-4705-98F4-20F3F0ED3975}" destId="{BD8DB60B-D029-43E5-987A-1946E8DE26A9}" srcOrd="0" destOrd="0" presId="urn:microsoft.com/office/officeart/2005/8/layout/orgChart1"/>
    <dgm:cxn modelId="{9C2E0CED-2CEC-43DC-8982-0CD634E7FABC}" type="presParOf" srcId="{AD0A0B11-742F-4705-98F4-20F3F0ED3975}" destId="{6E5D3F34-FEBE-4406-A4E1-4A934770CEF0}" srcOrd="1" destOrd="0" presId="urn:microsoft.com/office/officeart/2005/8/layout/orgChart1"/>
    <dgm:cxn modelId="{978C654F-0AF7-4539-98BF-8D2CCE17BF7C}" type="presParOf" srcId="{F0D2501B-8186-4143-B79E-E646F0AFF8BF}" destId="{85562647-B74A-492B-A726-8D8CEAEBE9F3}" srcOrd="1" destOrd="0" presId="urn:microsoft.com/office/officeart/2005/8/layout/orgChart1"/>
    <dgm:cxn modelId="{3400444C-64F1-469D-A120-2B2FB71D5897}" type="presParOf" srcId="{F0D2501B-8186-4143-B79E-E646F0AFF8BF}" destId="{471E4E35-63D7-4A89-8F9C-D9273C2E75F7}" srcOrd="2" destOrd="0" presId="urn:microsoft.com/office/officeart/2005/8/layout/orgChart1"/>
    <dgm:cxn modelId="{EDA15F2C-CEAD-4EC5-9C43-CFD580CAD894}" type="presParOf" srcId="{7C2F6300-2754-4E17-920D-365B63016BD5}" destId="{45FDE289-0E30-416C-850C-71266DFEF6C0}" srcOrd="4" destOrd="0" presId="urn:microsoft.com/office/officeart/2005/8/layout/orgChart1"/>
    <dgm:cxn modelId="{BA50A0DC-8AE7-4848-A3B0-0E5BEF98100E}" type="presParOf" srcId="{7C2F6300-2754-4E17-920D-365B63016BD5}" destId="{75936E87-C645-4CD4-BB31-0B54DADF3D88}" srcOrd="5" destOrd="0" presId="urn:microsoft.com/office/officeart/2005/8/layout/orgChart1"/>
    <dgm:cxn modelId="{812B089E-AB7B-4D9B-AB04-15628CBA8F9B}" type="presParOf" srcId="{75936E87-C645-4CD4-BB31-0B54DADF3D88}" destId="{B91DEE8F-424D-42A9-9DC6-578293113F34}" srcOrd="0" destOrd="0" presId="urn:microsoft.com/office/officeart/2005/8/layout/orgChart1"/>
    <dgm:cxn modelId="{C0F3D222-5FA1-4AEB-9102-BCCE7A91F710}" type="presParOf" srcId="{B91DEE8F-424D-42A9-9DC6-578293113F34}" destId="{CBC6B453-92CB-4EA8-A494-A3D73EA1B48D}" srcOrd="0" destOrd="0" presId="urn:microsoft.com/office/officeart/2005/8/layout/orgChart1"/>
    <dgm:cxn modelId="{80E58FD8-D297-4222-9507-48617E8DF676}" type="presParOf" srcId="{B91DEE8F-424D-42A9-9DC6-578293113F34}" destId="{3EE0325F-10B3-48A4-A6AA-33D370AD6030}" srcOrd="1" destOrd="0" presId="urn:microsoft.com/office/officeart/2005/8/layout/orgChart1"/>
    <dgm:cxn modelId="{A5B0C04B-76E0-4614-9B54-DE9941E57798}" type="presParOf" srcId="{75936E87-C645-4CD4-BB31-0B54DADF3D88}" destId="{C8F5379F-9B80-4AD4-87CF-3488E34CB61F}" srcOrd="1" destOrd="0" presId="urn:microsoft.com/office/officeart/2005/8/layout/orgChart1"/>
    <dgm:cxn modelId="{92D0D746-037A-4B75-B098-8750B6E9AA7F}" type="presParOf" srcId="{75936E87-C645-4CD4-BB31-0B54DADF3D88}" destId="{845432E2-D01D-44FE-A411-83805DB09491}" srcOrd="2" destOrd="0" presId="urn:microsoft.com/office/officeart/2005/8/layout/orgChart1"/>
    <dgm:cxn modelId="{8B132F73-E90B-43D0-BB54-81004AC03197}" type="presParOf" srcId="{585B17D8-7EB4-4A91-BDCE-017D15245206}" destId="{68DF3070-A77D-4844-8C14-41A1890F0B38}" srcOrd="2" destOrd="0" presId="urn:microsoft.com/office/officeart/2005/8/layout/orgChart1"/>
    <dgm:cxn modelId="{73700749-9CD4-4C67-B223-12C41F018F6E}" type="presParOf" srcId="{F6212A40-96FC-4528-BA2B-DF65BC7489F7}" destId="{114823CB-585F-428B-BAD1-85ACE9446A35}" srcOrd="4" destOrd="0" presId="urn:microsoft.com/office/officeart/2005/8/layout/orgChart1"/>
    <dgm:cxn modelId="{64F1C31D-A4FA-4AA0-85AA-B58EB5B53B88}" type="presParOf" srcId="{F6212A40-96FC-4528-BA2B-DF65BC7489F7}" destId="{A66FD258-28FE-47D8-9E01-1489C7C80DDC}" srcOrd="5" destOrd="0" presId="urn:microsoft.com/office/officeart/2005/8/layout/orgChart1"/>
    <dgm:cxn modelId="{7EC22AC8-A251-416B-BA47-CD733DCF15AC}" type="presParOf" srcId="{A66FD258-28FE-47D8-9E01-1489C7C80DDC}" destId="{AAA6185A-CBD1-4152-A478-E9D782E71F03}" srcOrd="0" destOrd="0" presId="urn:microsoft.com/office/officeart/2005/8/layout/orgChart1"/>
    <dgm:cxn modelId="{BB8DDE30-479F-4EA7-A3DF-B72040527D3F}" type="presParOf" srcId="{AAA6185A-CBD1-4152-A478-E9D782E71F03}" destId="{03DC017E-051D-4E49-A2F9-C5F0FB8D9FD2}" srcOrd="0" destOrd="0" presId="urn:microsoft.com/office/officeart/2005/8/layout/orgChart1"/>
    <dgm:cxn modelId="{F0BE0CDB-A4FF-458F-B4A5-77376609F213}" type="presParOf" srcId="{AAA6185A-CBD1-4152-A478-E9D782E71F03}" destId="{A8646C7B-5887-4893-9B16-A2A3EBB3477E}" srcOrd="1" destOrd="0" presId="urn:microsoft.com/office/officeart/2005/8/layout/orgChart1"/>
    <dgm:cxn modelId="{53309740-D37E-42E7-A4ED-7B62013C9ECD}" type="presParOf" srcId="{A66FD258-28FE-47D8-9E01-1489C7C80DDC}" destId="{90EA9435-B530-4FAC-B9D2-B9E6CA8DD296}" srcOrd="1" destOrd="0" presId="urn:microsoft.com/office/officeart/2005/8/layout/orgChart1"/>
    <dgm:cxn modelId="{1E79D6C2-D7A6-4748-B33B-CDB00F37C744}" type="presParOf" srcId="{A66FD258-28FE-47D8-9E01-1489C7C80DDC}" destId="{C6560902-DCB8-4253-91E7-CB5C17F54F9D}" srcOrd="2" destOrd="0" presId="urn:microsoft.com/office/officeart/2005/8/layout/orgChart1"/>
    <dgm:cxn modelId="{6187D415-F853-4954-BCF0-F6A7B6992FD4}" type="presParOf" srcId="{026FD1AA-EA9F-479A-B73B-B4E53277AC50}" destId="{18DEE105-415D-496A-9AF5-F2EF395289D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9ECF7B7-22A5-4982-9931-12054CC58004}"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el-GR"/>
        </a:p>
      </dgm:t>
    </dgm:pt>
    <dgm:pt modelId="{E37A1A7F-CDF9-4795-89DF-E5998EFA94D7}">
      <dgm:prSet custT="1"/>
      <dgm:spPr/>
      <dgm:t>
        <a:bodyPr/>
        <a:lstStyle/>
        <a:p>
          <a:r>
            <a:rPr lang="en-US" sz="2400" dirty="0">
              <a:latin typeface="Arial" panose="020B0604020202020204" pitchFamily="34" charset="0"/>
              <a:cs typeface="Arial" panose="020B0604020202020204" pitchFamily="34" charset="0"/>
            </a:rPr>
            <a:t>Consequences</a:t>
          </a:r>
          <a:endParaRPr lang="el-GR" sz="2400" dirty="0">
            <a:latin typeface="Arial" panose="020B0604020202020204" pitchFamily="34" charset="0"/>
            <a:cs typeface="Arial" panose="020B0604020202020204" pitchFamily="34" charset="0"/>
          </a:endParaRPr>
        </a:p>
      </dgm:t>
    </dgm:pt>
    <dgm:pt modelId="{8C61FAA4-6FD3-4E38-A9C0-E24C77E5299A}" type="parTrans" cxnId="{151BD1C7-6434-4E06-B6B4-14AA3F410B65}">
      <dgm:prSet/>
      <dgm:spPr/>
      <dgm:t>
        <a:bodyPr/>
        <a:lstStyle/>
        <a:p>
          <a:endParaRPr lang="el-GR"/>
        </a:p>
      </dgm:t>
    </dgm:pt>
    <dgm:pt modelId="{F85CD89D-DD65-4370-B57B-804462D8673A}" type="sibTrans" cxnId="{151BD1C7-6434-4E06-B6B4-14AA3F410B65}">
      <dgm:prSet/>
      <dgm:spPr/>
      <dgm:t>
        <a:bodyPr/>
        <a:lstStyle/>
        <a:p>
          <a:endParaRPr lang="el-GR"/>
        </a:p>
      </dgm:t>
    </dgm:pt>
    <dgm:pt modelId="{DDB595AB-798F-40AB-9E35-01F91AA516F2}">
      <dgm:prSet custT="1"/>
      <dgm:spPr/>
      <dgm:t>
        <a:bodyPr/>
        <a:lstStyle/>
        <a:p>
          <a:r>
            <a:rPr lang="en-US" sz="1600" dirty="0">
              <a:latin typeface="Arial" panose="020B0604020202020204" pitchFamily="34" charset="0"/>
              <a:cs typeface="Arial" panose="020B0604020202020204" pitchFamily="34" charset="0"/>
            </a:rPr>
            <a:t>Psychological</a:t>
          </a:r>
          <a:endParaRPr lang="el-GR" sz="1600" dirty="0">
            <a:latin typeface="Arial" panose="020B0604020202020204" pitchFamily="34" charset="0"/>
            <a:cs typeface="Arial" panose="020B0604020202020204" pitchFamily="34" charset="0"/>
          </a:endParaRPr>
        </a:p>
      </dgm:t>
    </dgm:pt>
    <dgm:pt modelId="{B2262FBD-F88E-4C44-A922-154AA92B9E57}" type="parTrans" cxnId="{73BE155B-D5E2-4891-91F8-1283D2D9D8B7}">
      <dgm:prSet/>
      <dgm:spPr/>
      <dgm:t>
        <a:bodyPr/>
        <a:lstStyle/>
        <a:p>
          <a:endParaRPr lang="el-GR"/>
        </a:p>
      </dgm:t>
    </dgm:pt>
    <dgm:pt modelId="{79DA70F8-7D2A-4D6A-B2E3-E5830D599945}" type="sibTrans" cxnId="{73BE155B-D5E2-4891-91F8-1283D2D9D8B7}">
      <dgm:prSet/>
      <dgm:spPr/>
      <dgm:t>
        <a:bodyPr/>
        <a:lstStyle/>
        <a:p>
          <a:endParaRPr lang="el-GR"/>
        </a:p>
      </dgm:t>
    </dgm:pt>
    <dgm:pt modelId="{D8C38264-3D95-4DAE-BD47-E588F1FF285F}">
      <dgm:prSet custT="1"/>
      <dgm:spPr/>
      <dgm:t>
        <a:bodyPr/>
        <a:lstStyle/>
        <a:p>
          <a:r>
            <a:rPr lang="en-US" sz="1600" dirty="0">
              <a:latin typeface="Arial" panose="020B0604020202020204" pitchFamily="34" charset="0"/>
              <a:cs typeface="Arial" panose="020B0604020202020204" pitchFamily="34" charset="0"/>
            </a:rPr>
            <a:t>Social</a:t>
          </a:r>
          <a:endParaRPr lang="el-GR" sz="1600" dirty="0">
            <a:latin typeface="Arial" panose="020B0604020202020204" pitchFamily="34" charset="0"/>
            <a:cs typeface="Arial" panose="020B0604020202020204" pitchFamily="34" charset="0"/>
          </a:endParaRPr>
        </a:p>
      </dgm:t>
    </dgm:pt>
    <dgm:pt modelId="{299286CE-9334-42CC-A857-F2736CB3D0D7}" type="parTrans" cxnId="{E9BC03E6-877E-4A1A-977B-77F263C7D94C}">
      <dgm:prSet/>
      <dgm:spPr/>
      <dgm:t>
        <a:bodyPr/>
        <a:lstStyle/>
        <a:p>
          <a:endParaRPr lang="el-GR"/>
        </a:p>
      </dgm:t>
    </dgm:pt>
    <dgm:pt modelId="{6858ABC6-E692-4148-BC1B-CE9CA317BFEF}" type="sibTrans" cxnId="{E9BC03E6-877E-4A1A-977B-77F263C7D94C}">
      <dgm:prSet/>
      <dgm:spPr/>
      <dgm:t>
        <a:bodyPr/>
        <a:lstStyle/>
        <a:p>
          <a:endParaRPr lang="el-GR"/>
        </a:p>
      </dgm:t>
    </dgm:pt>
    <dgm:pt modelId="{D97D6BF2-A225-497B-A2A9-67ADF42FA728}">
      <dgm:prSet custT="1"/>
      <dgm:spPr/>
      <dgm:t>
        <a:bodyPr/>
        <a:lstStyle/>
        <a:p>
          <a:r>
            <a:rPr lang="en-US" sz="1600" dirty="0">
              <a:latin typeface="Arial" panose="020B0604020202020204" pitchFamily="34" charset="0"/>
              <a:cs typeface="Arial" panose="020B0604020202020204" pitchFamily="34" charset="0"/>
            </a:rPr>
            <a:t>Health</a:t>
          </a:r>
          <a:endParaRPr lang="el-GR" sz="1600" dirty="0">
            <a:latin typeface="Arial" panose="020B0604020202020204" pitchFamily="34" charset="0"/>
            <a:cs typeface="Arial" panose="020B0604020202020204" pitchFamily="34" charset="0"/>
          </a:endParaRPr>
        </a:p>
      </dgm:t>
    </dgm:pt>
    <dgm:pt modelId="{9C2BFE13-788A-4189-AEE4-3B9D269925EC}" type="parTrans" cxnId="{9A195FC3-384F-40DB-B980-0C621CA41BE9}">
      <dgm:prSet/>
      <dgm:spPr/>
      <dgm:t>
        <a:bodyPr/>
        <a:lstStyle/>
        <a:p>
          <a:endParaRPr lang="el-GR"/>
        </a:p>
      </dgm:t>
    </dgm:pt>
    <dgm:pt modelId="{AC1EBA7A-0AC9-4E9C-BF64-CE493B0C00ED}" type="sibTrans" cxnId="{9A195FC3-384F-40DB-B980-0C621CA41BE9}">
      <dgm:prSet/>
      <dgm:spPr/>
      <dgm:t>
        <a:bodyPr/>
        <a:lstStyle/>
        <a:p>
          <a:endParaRPr lang="el-GR"/>
        </a:p>
      </dgm:t>
    </dgm:pt>
    <dgm:pt modelId="{0F5BBFDD-470D-42EB-BFC4-381C53363CE8}">
      <dgm:prSet custT="1"/>
      <dgm:spPr/>
      <dgm:t>
        <a:bodyPr/>
        <a:lstStyle/>
        <a:p>
          <a:r>
            <a:rPr lang="en-US" sz="1600" dirty="0">
              <a:latin typeface="Arial" panose="020B0604020202020204" pitchFamily="34" charset="0"/>
              <a:cs typeface="Arial" panose="020B0604020202020204" pitchFamily="34" charset="0"/>
            </a:rPr>
            <a:t>Anxiety disorder</a:t>
          </a:r>
          <a:endParaRPr lang="el-GR" sz="1600" dirty="0">
            <a:latin typeface="Arial" panose="020B0604020202020204" pitchFamily="34" charset="0"/>
            <a:cs typeface="Arial" panose="020B0604020202020204" pitchFamily="34" charset="0"/>
          </a:endParaRPr>
        </a:p>
      </dgm:t>
    </dgm:pt>
    <dgm:pt modelId="{83FD065C-BAB0-42B1-9E95-AA815E50A10B}" type="parTrans" cxnId="{BDDE46FE-206C-43AD-BE2D-92C23B4B0979}">
      <dgm:prSet/>
      <dgm:spPr/>
      <dgm:t>
        <a:bodyPr/>
        <a:lstStyle/>
        <a:p>
          <a:endParaRPr lang="el-GR"/>
        </a:p>
      </dgm:t>
    </dgm:pt>
    <dgm:pt modelId="{CD60D7E3-86B7-46AC-922A-A48DBFDD2600}" type="sibTrans" cxnId="{BDDE46FE-206C-43AD-BE2D-92C23B4B0979}">
      <dgm:prSet/>
      <dgm:spPr/>
      <dgm:t>
        <a:bodyPr/>
        <a:lstStyle/>
        <a:p>
          <a:endParaRPr lang="el-GR"/>
        </a:p>
      </dgm:t>
    </dgm:pt>
    <dgm:pt modelId="{79E3AB6E-633A-4626-ABF8-ECD37740B9DB}">
      <dgm:prSet custT="1"/>
      <dgm:spPr/>
      <dgm:t>
        <a:bodyPr/>
        <a:lstStyle/>
        <a:p>
          <a:r>
            <a:rPr lang="en-US" sz="1600" dirty="0">
              <a:latin typeface="Arial" panose="020B0604020202020204" pitchFamily="34" charset="0"/>
              <a:cs typeface="Arial" panose="020B0604020202020204" pitchFamily="34" charset="0"/>
            </a:rPr>
            <a:t>Moodiness</a:t>
          </a:r>
          <a:endParaRPr lang="el-GR" sz="1600" dirty="0">
            <a:latin typeface="Arial" panose="020B0604020202020204" pitchFamily="34" charset="0"/>
            <a:cs typeface="Arial" panose="020B0604020202020204" pitchFamily="34" charset="0"/>
          </a:endParaRPr>
        </a:p>
      </dgm:t>
    </dgm:pt>
    <dgm:pt modelId="{9F339682-EA91-4B5A-985F-2CEF67AE275B}" type="parTrans" cxnId="{BD9FBCF5-39F0-44AE-A6F4-4E4C0680E159}">
      <dgm:prSet/>
      <dgm:spPr/>
      <dgm:t>
        <a:bodyPr/>
        <a:lstStyle/>
        <a:p>
          <a:endParaRPr lang="el-GR"/>
        </a:p>
      </dgm:t>
    </dgm:pt>
    <dgm:pt modelId="{D2ECAB54-480C-409A-9B21-8A8D58E33380}" type="sibTrans" cxnId="{BD9FBCF5-39F0-44AE-A6F4-4E4C0680E159}">
      <dgm:prSet/>
      <dgm:spPr/>
      <dgm:t>
        <a:bodyPr/>
        <a:lstStyle/>
        <a:p>
          <a:endParaRPr lang="el-GR"/>
        </a:p>
      </dgm:t>
    </dgm:pt>
    <dgm:pt modelId="{67B09A39-58B5-4946-8716-F4C50CD48F08}">
      <dgm:prSet custT="1"/>
      <dgm:spPr/>
      <dgm:t>
        <a:bodyPr/>
        <a:lstStyle/>
        <a:p>
          <a:r>
            <a:rPr lang="en-US" sz="1600" dirty="0">
              <a:latin typeface="Arial" panose="020B0604020202020204" pitchFamily="34" charset="0"/>
              <a:cs typeface="Arial" panose="020B0604020202020204" pitchFamily="34" charset="0"/>
            </a:rPr>
            <a:t>Depression</a:t>
          </a:r>
          <a:endParaRPr lang="el-GR" sz="3200" dirty="0"/>
        </a:p>
      </dgm:t>
    </dgm:pt>
    <dgm:pt modelId="{E9FBB4B3-53AE-46A6-9691-497C07630F0C}" type="parTrans" cxnId="{44854F10-72D7-48FB-8A58-BEB7CD09FF3F}">
      <dgm:prSet/>
      <dgm:spPr/>
      <dgm:t>
        <a:bodyPr/>
        <a:lstStyle/>
        <a:p>
          <a:endParaRPr lang="el-GR"/>
        </a:p>
      </dgm:t>
    </dgm:pt>
    <dgm:pt modelId="{00A37CB2-D75D-4400-B912-DB8D7332A74A}" type="sibTrans" cxnId="{44854F10-72D7-48FB-8A58-BEB7CD09FF3F}">
      <dgm:prSet/>
      <dgm:spPr/>
      <dgm:t>
        <a:bodyPr/>
        <a:lstStyle/>
        <a:p>
          <a:endParaRPr lang="el-GR"/>
        </a:p>
      </dgm:t>
    </dgm:pt>
    <dgm:pt modelId="{7BAA46D5-909B-40F6-9A25-8D030579BB9A}" type="pres">
      <dgm:prSet presAssocID="{99ECF7B7-22A5-4982-9931-12054CC58004}" presName="hierChild1" presStyleCnt="0">
        <dgm:presLayoutVars>
          <dgm:orgChart val="1"/>
          <dgm:chPref val="1"/>
          <dgm:dir val="rev"/>
          <dgm:animOne val="branch"/>
          <dgm:animLvl val="lvl"/>
          <dgm:resizeHandles/>
        </dgm:presLayoutVars>
      </dgm:prSet>
      <dgm:spPr/>
    </dgm:pt>
    <dgm:pt modelId="{026FD1AA-EA9F-479A-B73B-B4E53277AC50}" type="pres">
      <dgm:prSet presAssocID="{E37A1A7F-CDF9-4795-89DF-E5998EFA94D7}" presName="hierRoot1" presStyleCnt="0">
        <dgm:presLayoutVars>
          <dgm:hierBranch val="init"/>
        </dgm:presLayoutVars>
      </dgm:prSet>
      <dgm:spPr/>
    </dgm:pt>
    <dgm:pt modelId="{F76A4719-B66F-49D3-A1CB-8482BA05E4AE}" type="pres">
      <dgm:prSet presAssocID="{E37A1A7F-CDF9-4795-89DF-E5998EFA94D7}" presName="rootComposite1" presStyleCnt="0"/>
      <dgm:spPr/>
    </dgm:pt>
    <dgm:pt modelId="{06CDCE40-099E-4E10-ABA9-B0BCD3B85D95}" type="pres">
      <dgm:prSet presAssocID="{E37A1A7F-CDF9-4795-89DF-E5998EFA94D7}" presName="rootText1" presStyleLbl="node0" presStyleIdx="0" presStyleCnt="1" custScaleX="81318" custScaleY="29582" custLinFactNeighborX="7625" custLinFactNeighborY="3854">
        <dgm:presLayoutVars>
          <dgm:chPref val="3"/>
        </dgm:presLayoutVars>
      </dgm:prSet>
      <dgm:spPr/>
    </dgm:pt>
    <dgm:pt modelId="{F0C3A887-5169-4F76-BF4E-2CFB3F4B9B3C}" type="pres">
      <dgm:prSet presAssocID="{E37A1A7F-CDF9-4795-89DF-E5998EFA94D7}" presName="rootConnector1" presStyleLbl="node1" presStyleIdx="0" presStyleCnt="0"/>
      <dgm:spPr/>
    </dgm:pt>
    <dgm:pt modelId="{F6212A40-96FC-4528-BA2B-DF65BC7489F7}" type="pres">
      <dgm:prSet presAssocID="{E37A1A7F-CDF9-4795-89DF-E5998EFA94D7}" presName="hierChild2" presStyleCnt="0"/>
      <dgm:spPr/>
    </dgm:pt>
    <dgm:pt modelId="{A4F3227F-DA1A-4991-98CE-E6DB6A7CF60C}" type="pres">
      <dgm:prSet presAssocID="{B2262FBD-F88E-4C44-A922-154AA92B9E57}" presName="Name37" presStyleLbl="parChTrans1D2" presStyleIdx="0" presStyleCnt="3"/>
      <dgm:spPr/>
    </dgm:pt>
    <dgm:pt modelId="{B748E6DD-ECD2-4FFE-9BDF-D85C77A17F4B}" type="pres">
      <dgm:prSet presAssocID="{DDB595AB-798F-40AB-9E35-01F91AA516F2}" presName="hierRoot2" presStyleCnt="0">
        <dgm:presLayoutVars>
          <dgm:hierBranch val="init"/>
        </dgm:presLayoutVars>
      </dgm:prSet>
      <dgm:spPr/>
    </dgm:pt>
    <dgm:pt modelId="{4C361C9B-A3A3-4665-8A2B-0EDFEAF3DE03}" type="pres">
      <dgm:prSet presAssocID="{DDB595AB-798F-40AB-9E35-01F91AA516F2}" presName="rootComposite" presStyleCnt="0"/>
      <dgm:spPr/>
    </dgm:pt>
    <dgm:pt modelId="{3579316B-39BF-455A-B8FE-655FADB3EE73}" type="pres">
      <dgm:prSet presAssocID="{DDB595AB-798F-40AB-9E35-01F91AA516F2}" presName="rootText" presStyleLbl="node2" presStyleIdx="0" presStyleCnt="3" custScaleX="79624" custScaleY="29161" custLinFactNeighborX="35498" custLinFactNeighborY="6805">
        <dgm:presLayoutVars>
          <dgm:chPref val="3"/>
        </dgm:presLayoutVars>
      </dgm:prSet>
      <dgm:spPr/>
    </dgm:pt>
    <dgm:pt modelId="{DFB7E47E-EAF8-4FA2-A7A7-E4B898F26A98}" type="pres">
      <dgm:prSet presAssocID="{DDB595AB-798F-40AB-9E35-01F91AA516F2}" presName="rootConnector" presStyleLbl="node2" presStyleIdx="0" presStyleCnt="3"/>
      <dgm:spPr/>
    </dgm:pt>
    <dgm:pt modelId="{88B6D1F0-25EB-427F-8176-422EDF92FD40}" type="pres">
      <dgm:prSet presAssocID="{DDB595AB-798F-40AB-9E35-01F91AA516F2}" presName="hierChild4" presStyleCnt="0"/>
      <dgm:spPr/>
    </dgm:pt>
    <dgm:pt modelId="{685415B2-E3CA-4BDE-A201-087669774F80}" type="pres">
      <dgm:prSet presAssocID="{83FD065C-BAB0-42B1-9E95-AA815E50A10B}" presName="Name37" presStyleLbl="parChTrans1D3" presStyleIdx="0" presStyleCnt="3"/>
      <dgm:spPr/>
    </dgm:pt>
    <dgm:pt modelId="{CD188D9D-25E4-4A74-9080-9FB1777F1BF4}" type="pres">
      <dgm:prSet presAssocID="{0F5BBFDD-470D-42EB-BFC4-381C53363CE8}" presName="hierRoot2" presStyleCnt="0">
        <dgm:presLayoutVars>
          <dgm:hierBranch val="l"/>
        </dgm:presLayoutVars>
      </dgm:prSet>
      <dgm:spPr/>
    </dgm:pt>
    <dgm:pt modelId="{5968C880-04C6-4090-BF16-E5C89DD400B0}" type="pres">
      <dgm:prSet presAssocID="{0F5BBFDD-470D-42EB-BFC4-381C53363CE8}" presName="rootComposite" presStyleCnt="0"/>
      <dgm:spPr/>
    </dgm:pt>
    <dgm:pt modelId="{7C70C5C6-8FB7-4355-9BBC-2F069933B8C6}" type="pres">
      <dgm:prSet presAssocID="{0F5BBFDD-470D-42EB-BFC4-381C53363CE8}" presName="rootText" presStyleLbl="node3" presStyleIdx="0" presStyleCnt="3" custScaleX="52767" custScaleY="48543" custLinFactNeighborX="29081" custLinFactNeighborY="-18797">
        <dgm:presLayoutVars>
          <dgm:chPref val="3"/>
        </dgm:presLayoutVars>
      </dgm:prSet>
      <dgm:spPr/>
    </dgm:pt>
    <dgm:pt modelId="{063F6AD3-EB78-47EB-9D3F-21E8A3D07A3D}" type="pres">
      <dgm:prSet presAssocID="{0F5BBFDD-470D-42EB-BFC4-381C53363CE8}" presName="rootConnector" presStyleLbl="node3" presStyleIdx="0" presStyleCnt="3"/>
      <dgm:spPr/>
    </dgm:pt>
    <dgm:pt modelId="{E8C561C5-17C1-4F9B-9677-ABD350267997}" type="pres">
      <dgm:prSet presAssocID="{0F5BBFDD-470D-42EB-BFC4-381C53363CE8}" presName="hierChild4" presStyleCnt="0"/>
      <dgm:spPr/>
    </dgm:pt>
    <dgm:pt modelId="{534F4F9F-BC6C-4E66-B7B8-919FF7B8438F}" type="pres">
      <dgm:prSet presAssocID="{0F5BBFDD-470D-42EB-BFC4-381C53363CE8}" presName="hierChild5" presStyleCnt="0"/>
      <dgm:spPr/>
    </dgm:pt>
    <dgm:pt modelId="{EE973F3B-9DCC-493F-9747-977FE1B4CB86}" type="pres">
      <dgm:prSet presAssocID="{9F339682-EA91-4B5A-985F-2CEF67AE275B}" presName="Name37" presStyleLbl="parChTrans1D3" presStyleIdx="1" presStyleCnt="3"/>
      <dgm:spPr/>
    </dgm:pt>
    <dgm:pt modelId="{54994B83-A313-4233-A9CA-D1253B00B242}" type="pres">
      <dgm:prSet presAssocID="{79E3AB6E-633A-4626-ABF8-ECD37740B9DB}" presName="hierRoot2" presStyleCnt="0">
        <dgm:presLayoutVars>
          <dgm:hierBranch val="init"/>
        </dgm:presLayoutVars>
      </dgm:prSet>
      <dgm:spPr/>
    </dgm:pt>
    <dgm:pt modelId="{C8B02AC3-8EE7-402F-AC09-B5DA45F2C7F2}" type="pres">
      <dgm:prSet presAssocID="{79E3AB6E-633A-4626-ABF8-ECD37740B9DB}" presName="rootComposite" presStyleCnt="0"/>
      <dgm:spPr/>
    </dgm:pt>
    <dgm:pt modelId="{CDA7CADD-2909-45FD-91E5-0231049B4E51}" type="pres">
      <dgm:prSet presAssocID="{79E3AB6E-633A-4626-ABF8-ECD37740B9DB}" presName="rootText" presStyleLbl="node3" presStyleIdx="1" presStyleCnt="3" custScaleX="53117" custScaleY="45863" custLinFactNeighborX="30079" custLinFactNeighborY="-37865">
        <dgm:presLayoutVars>
          <dgm:chPref val="3"/>
        </dgm:presLayoutVars>
      </dgm:prSet>
      <dgm:spPr/>
    </dgm:pt>
    <dgm:pt modelId="{B4FC6915-B5E2-44B9-9362-AF7C9957C97D}" type="pres">
      <dgm:prSet presAssocID="{79E3AB6E-633A-4626-ABF8-ECD37740B9DB}" presName="rootConnector" presStyleLbl="node3" presStyleIdx="1" presStyleCnt="3"/>
      <dgm:spPr/>
    </dgm:pt>
    <dgm:pt modelId="{E1706C31-C4BA-4EA5-92A9-5E97120A679E}" type="pres">
      <dgm:prSet presAssocID="{79E3AB6E-633A-4626-ABF8-ECD37740B9DB}" presName="hierChild4" presStyleCnt="0"/>
      <dgm:spPr/>
    </dgm:pt>
    <dgm:pt modelId="{D47E1C00-F68E-48E0-8E3C-2F2316564D78}" type="pres">
      <dgm:prSet presAssocID="{79E3AB6E-633A-4626-ABF8-ECD37740B9DB}" presName="hierChild5" presStyleCnt="0"/>
      <dgm:spPr/>
    </dgm:pt>
    <dgm:pt modelId="{21837006-15BC-439B-B395-A60446F59CD8}" type="pres">
      <dgm:prSet presAssocID="{E9FBB4B3-53AE-46A6-9691-497C07630F0C}" presName="Name37" presStyleLbl="parChTrans1D3" presStyleIdx="2" presStyleCnt="3"/>
      <dgm:spPr/>
    </dgm:pt>
    <dgm:pt modelId="{BB6177F1-F483-498E-9B1C-300267C099C9}" type="pres">
      <dgm:prSet presAssocID="{67B09A39-58B5-4946-8716-F4C50CD48F08}" presName="hierRoot2" presStyleCnt="0">
        <dgm:presLayoutVars>
          <dgm:hierBranch val="init"/>
        </dgm:presLayoutVars>
      </dgm:prSet>
      <dgm:spPr/>
    </dgm:pt>
    <dgm:pt modelId="{B7609B49-8554-4E93-8672-5C0709103996}" type="pres">
      <dgm:prSet presAssocID="{67B09A39-58B5-4946-8716-F4C50CD48F08}" presName="rootComposite" presStyleCnt="0"/>
      <dgm:spPr/>
    </dgm:pt>
    <dgm:pt modelId="{0BD9BB4B-5A09-4DB7-9628-4DD33673F15F}" type="pres">
      <dgm:prSet presAssocID="{67B09A39-58B5-4946-8716-F4C50CD48F08}" presName="rootText" presStyleLbl="node3" presStyleIdx="2" presStyleCnt="3" custScaleX="51499" custScaleY="47159" custLinFactNeighborX="31945" custLinFactNeighborY="-55566">
        <dgm:presLayoutVars>
          <dgm:chPref val="3"/>
        </dgm:presLayoutVars>
      </dgm:prSet>
      <dgm:spPr/>
    </dgm:pt>
    <dgm:pt modelId="{4D0A3DE9-EF5F-4216-BC5A-63149526AC01}" type="pres">
      <dgm:prSet presAssocID="{67B09A39-58B5-4946-8716-F4C50CD48F08}" presName="rootConnector" presStyleLbl="node3" presStyleIdx="2" presStyleCnt="3"/>
      <dgm:spPr/>
    </dgm:pt>
    <dgm:pt modelId="{740A29E4-AEC9-4DB6-B9D6-3A5684BA7E11}" type="pres">
      <dgm:prSet presAssocID="{67B09A39-58B5-4946-8716-F4C50CD48F08}" presName="hierChild4" presStyleCnt="0"/>
      <dgm:spPr/>
    </dgm:pt>
    <dgm:pt modelId="{66928606-580F-460F-82D2-D43D50E573D0}" type="pres">
      <dgm:prSet presAssocID="{67B09A39-58B5-4946-8716-F4C50CD48F08}" presName="hierChild5" presStyleCnt="0"/>
      <dgm:spPr/>
    </dgm:pt>
    <dgm:pt modelId="{74096138-3822-4C1C-90DA-5E00A03D4AF8}" type="pres">
      <dgm:prSet presAssocID="{DDB595AB-798F-40AB-9E35-01F91AA516F2}" presName="hierChild5" presStyleCnt="0"/>
      <dgm:spPr/>
    </dgm:pt>
    <dgm:pt modelId="{CF77F83F-D56F-419F-90F5-360C831EBF7B}" type="pres">
      <dgm:prSet presAssocID="{299286CE-9334-42CC-A857-F2736CB3D0D7}" presName="Name37" presStyleLbl="parChTrans1D2" presStyleIdx="1" presStyleCnt="3"/>
      <dgm:spPr/>
    </dgm:pt>
    <dgm:pt modelId="{585B17D8-7EB4-4A91-BDCE-017D15245206}" type="pres">
      <dgm:prSet presAssocID="{D8C38264-3D95-4DAE-BD47-E588F1FF285F}" presName="hierRoot2" presStyleCnt="0">
        <dgm:presLayoutVars>
          <dgm:hierBranch val="init"/>
        </dgm:presLayoutVars>
      </dgm:prSet>
      <dgm:spPr/>
    </dgm:pt>
    <dgm:pt modelId="{984A4E16-E8B6-4BDE-9DBC-687CA7100927}" type="pres">
      <dgm:prSet presAssocID="{D8C38264-3D95-4DAE-BD47-E588F1FF285F}" presName="rootComposite" presStyleCnt="0"/>
      <dgm:spPr/>
    </dgm:pt>
    <dgm:pt modelId="{4B0EE774-9E68-4AD2-80C9-84079709B4F9}" type="pres">
      <dgm:prSet presAssocID="{D8C38264-3D95-4DAE-BD47-E588F1FF285F}" presName="rootText" presStyleLbl="node2" presStyleIdx="1" presStyleCnt="3" custScaleX="73304" custScaleY="28869" custLinFactNeighborX="47714" custLinFactNeighborY="7097">
        <dgm:presLayoutVars>
          <dgm:chPref val="3"/>
        </dgm:presLayoutVars>
      </dgm:prSet>
      <dgm:spPr/>
    </dgm:pt>
    <dgm:pt modelId="{145CC180-1CCF-4B70-910B-C616883F0F26}" type="pres">
      <dgm:prSet presAssocID="{D8C38264-3D95-4DAE-BD47-E588F1FF285F}" presName="rootConnector" presStyleLbl="node2" presStyleIdx="1" presStyleCnt="3"/>
      <dgm:spPr/>
    </dgm:pt>
    <dgm:pt modelId="{7C2F6300-2754-4E17-920D-365B63016BD5}" type="pres">
      <dgm:prSet presAssocID="{D8C38264-3D95-4DAE-BD47-E588F1FF285F}" presName="hierChild4" presStyleCnt="0"/>
      <dgm:spPr/>
    </dgm:pt>
    <dgm:pt modelId="{68DF3070-A77D-4844-8C14-41A1890F0B38}" type="pres">
      <dgm:prSet presAssocID="{D8C38264-3D95-4DAE-BD47-E588F1FF285F}" presName="hierChild5" presStyleCnt="0"/>
      <dgm:spPr/>
    </dgm:pt>
    <dgm:pt modelId="{114823CB-585F-428B-BAD1-85ACE9446A35}" type="pres">
      <dgm:prSet presAssocID="{9C2BFE13-788A-4189-AEE4-3B9D269925EC}" presName="Name37" presStyleLbl="parChTrans1D2" presStyleIdx="2" presStyleCnt="3"/>
      <dgm:spPr/>
    </dgm:pt>
    <dgm:pt modelId="{A66FD258-28FE-47D8-9E01-1489C7C80DDC}" type="pres">
      <dgm:prSet presAssocID="{D97D6BF2-A225-497B-A2A9-67ADF42FA728}" presName="hierRoot2" presStyleCnt="0">
        <dgm:presLayoutVars>
          <dgm:hierBranch val="init"/>
        </dgm:presLayoutVars>
      </dgm:prSet>
      <dgm:spPr/>
    </dgm:pt>
    <dgm:pt modelId="{AAA6185A-CBD1-4152-A478-E9D782E71F03}" type="pres">
      <dgm:prSet presAssocID="{D97D6BF2-A225-497B-A2A9-67ADF42FA728}" presName="rootComposite" presStyleCnt="0"/>
      <dgm:spPr/>
    </dgm:pt>
    <dgm:pt modelId="{03DC017E-051D-4E49-A2F9-C5F0FB8D9FD2}" type="pres">
      <dgm:prSet presAssocID="{D97D6BF2-A225-497B-A2A9-67ADF42FA728}" presName="rootText" presStyleLbl="node2" presStyleIdx="2" presStyleCnt="3" custScaleX="57500" custScaleY="24563" custLinFactNeighborX="3488" custLinFactNeighborY="7396">
        <dgm:presLayoutVars>
          <dgm:chPref val="3"/>
        </dgm:presLayoutVars>
      </dgm:prSet>
      <dgm:spPr/>
    </dgm:pt>
    <dgm:pt modelId="{A8646C7B-5887-4893-9B16-A2A3EBB3477E}" type="pres">
      <dgm:prSet presAssocID="{D97D6BF2-A225-497B-A2A9-67ADF42FA728}" presName="rootConnector" presStyleLbl="node2" presStyleIdx="2" presStyleCnt="3"/>
      <dgm:spPr/>
    </dgm:pt>
    <dgm:pt modelId="{90EA9435-B530-4FAC-B9D2-B9E6CA8DD296}" type="pres">
      <dgm:prSet presAssocID="{D97D6BF2-A225-497B-A2A9-67ADF42FA728}" presName="hierChild4" presStyleCnt="0"/>
      <dgm:spPr/>
    </dgm:pt>
    <dgm:pt modelId="{C6560902-DCB8-4253-91E7-CB5C17F54F9D}" type="pres">
      <dgm:prSet presAssocID="{D97D6BF2-A225-497B-A2A9-67ADF42FA728}" presName="hierChild5" presStyleCnt="0"/>
      <dgm:spPr/>
    </dgm:pt>
    <dgm:pt modelId="{18DEE105-415D-496A-9AF5-F2EF395289D0}" type="pres">
      <dgm:prSet presAssocID="{E37A1A7F-CDF9-4795-89DF-E5998EFA94D7}" presName="hierChild3" presStyleCnt="0"/>
      <dgm:spPr/>
    </dgm:pt>
  </dgm:ptLst>
  <dgm:cxnLst>
    <dgm:cxn modelId="{0B34C30A-2A41-4370-BED0-D38E3F9D71F9}" type="presOf" srcId="{83FD065C-BAB0-42B1-9E95-AA815E50A10B}" destId="{685415B2-E3CA-4BDE-A201-087669774F80}" srcOrd="0" destOrd="0" presId="urn:microsoft.com/office/officeart/2005/8/layout/orgChart1"/>
    <dgm:cxn modelId="{44854F10-72D7-48FB-8A58-BEB7CD09FF3F}" srcId="{DDB595AB-798F-40AB-9E35-01F91AA516F2}" destId="{67B09A39-58B5-4946-8716-F4C50CD48F08}" srcOrd="2" destOrd="0" parTransId="{E9FBB4B3-53AE-46A6-9691-497C07630F0C}" sibTransId="{00A37CB2-D75D-4400-B912-DB8D7332A74A}"/>
    <dgm:cxn modelId="{4497DB1B-1262-4083-B495-3D047A8EBF01}" type="presOf" srcId="{E37A1A7F-CDF9-4795-89DF-E5998EFA94D7}" destId="{06CDCE40-099E-4E10-ABA9-B0BCD3B85D95}" srcOrd="0" destOrd="0" presId="urn:microsoft.com/office/officeart/2005/8/layout/orgChart1"/>
    <dgm:cxn modelId="{1BCD4820-D763-4E67-B4E6-710D2E45DD2D}" type="presOf" srcId="{9C2BFE13-788A-4189-AEE4-3B9D269925EC}" destId="{114823CB-585F-428B-BAD1-85ACE9446A35}" srcOrd="0" destOrd="0" presId="urn:microsoft.com/office/officeart/2005/8/layout/orgChart1"/>
    <dgm:cxn modelId="{24A3BB2A-10BF-498C-990A-E962857CCCF6}" type="presOf" srcId="{D8C38264-3D95-4DAE-BD47-E588F1FF285F}" destId="{145CC180-1CCF-4B70-910B-C616883F0F26}" srcOrd="1" destOrd="0" presId="urn:microsoft.com/office/officeart/2005/8/layout/orgChart1"/>
    <dgm:cxn modelId="{0C45FA34-9A66-438B-9E5B-6A4AF3E80C97}" type="presOf" srcId="{67B09A39-58B5-4946-8716-F4C50CD48F08}" destId="{0BD9BB4B-5A09-4DB7-9628-4DD33673F15F}" srcOrd="0" destOrd="0" presId="urn:microsoft.com/office/officeart/2005/8/layout/orgChart1"/>
    <dgm:cxn modelId="{CF483C3D-28E4-424F-9379-0A5757A7888F}" type="presOf" srcId="{D8C38264-3D95-4DAE-BD47-E588F1FF285F}" destId="{4B0EE774-9E68-4AD2-80C9-84079709B4F9}" srcOrd="0" destOrd="0" presId="urn:microsoft.com/office/officeart/2005/8/layout/orgChart1"/>
    <dgm:cxn modelId="{73BE155B-D5E2-4891-91F8-1283D2D9D8B7}" srcId="{E37A1A7F-CDF9-4795-89DF-E5998EFA94D7}" destId="{DDB595AB-798F-40AB-9E35-01F91AA516F2}" srcOrd="0" destOrd="0" parTransId="{B2262FBD-F88E-4C44-A922-154AA92B9E57}" sibTransId="{79DA70F8-7D2A-4D6A-B2E3-E5830D599945}"/>
    <dgm:cxn modelId="{ACEBD65E-B90C-4B33-8B34-96427D898707}" type="presOf" srcId="{D97D6BF2-A225-497B-A2A9-67ADF42FA728}" destId="{03DC017E-051D-4E49-A2F9-C5F0FB8D9FD2}" srcOrd="0" destOrd="0" presId="urn:microsoft.com/office/officeart/2005/8/layout/orgChart1"/>
    <dgm:cxn modelId="{32995D42-45CB-4502-91AD-DEF58FF7EA63}" type="presOf" srcId="{0F5BBFDD-470D-42EB-BFC4-381C53363CE8}" destId="{063F6AD3-EB78-47EB-9D3F-21E8A3D07A3D}" srcOrd="1" destOrd="0" presId="urn:microsoft.com/office/officeart/2005/8/layout/orgChart1"/>
    <dgm:cxn modelId="{13C92A4C-993C-4754-8E8F-F01991E8A37D}" type="presOf" srcId="{299286CE-9334-42CC-A857-F2736CB3D0D7}" destId="{CF77F83F-D56F-419F-90F5-360C831EBF7B}" srcOrd="0" destOrd="0" presId="urn:microsoft.com/office/officeart/2005/8/layout/orgChart1"/>
    <dgm:cxn modelId="{5EAFB68E-9019-4FA2-AE09-1022F168DA1D}" type="presOf" srcId="{0F5BBFDD-470D-42EB-BFC4-381C53363CE8}" destId="{7C70C5C6-8FB7-4355-9BBC-2F069933B8C6}" srcOrd="0" destOrd="0" presId="urn:microsoft.com/office/officeart/2005/8/layout/orgChart1"/>
    <dgm:cxn modelId="{580A5FA8-5263-489B-9E5C-5836C02767B9}" type="presOf" srcId="{99ECF7B7-22A5-4982-9931-12054CC58004}" destId="{7BAA46D5-909B-40F6-9A25-8D030579BB9A}" srcOrd="0" destOrd="0" presId="urn:microsoft.com/office/officeart/2005/8/layout/orgChart1"/>
    <dgm:cxn modelId="{8DDB5CAA-71EC-4434-B563-1841322C8AD9}" type="presOf" srcId="{9F339682-EA91-4B5A-985F-2CEF67AE275B}" destId="{EE973F3B-9DCC-493F-9747-977FE1B4CB86}" srcOrd="0" destOrd="0" presId="urn:microsoft.com/office/officeart/2005/8/layout/orgChart1"/>
    <dgm:cxn modelId="{FF9813B1-2A80-4C45-B0F6-94EB8174D6E2}" type="presOf" srcId="{DDB595AB-798F-40AB-9E35-01F91AA516F2}" destId="{DFB7E47E-EAF8-4FA2-A7A7-E4B898F26A98}" srcOrd="1" destOrd="0" presId="urn:microsoft.com/office/officeart/2005/8/layout/orgChart1"/>
    <dgm:cxn modelId="{5AB136BE-1B1E-45AE-BA18-7DAE91A87E23}" type="presOf" srcId="{DDB595AB-798F-40AB-9E35-01F91AA516F2}" destId="{3579316B-39BF-455A-B8FE-655FADB3EE73}" srcOrd="0" destOrd="0" presId="urn:microsoft.com/office/officeart/2005/8/layout/orgChart1"/>
    <dgm:cxn modelId="{3B53B0C0-56B4-4743-9EDB-77C0E158D298}" type="presOf" srcId="{67B09A39-58B5-4946-8716-F4C50CD48F08}" destId="{4D0A3DE9-EF5F-4216-BC5A-63149526AC01}" srcOrd="1" destOrd="0" presId="urn:microsoft.com/office/officeart/2005/8/layout/orgChart1"/>
    <dgm:cxn modelId="{9A195FC3-384F-40DB-B980-0C621CA41BE9}" srcId="{E37A1A7F-CDF9-4795-89DF-E5998EFA94D7}" destId="{D97D6BF2-A225-497B-A2A9-67ADF42FA728}" srcOrd="2" destOrd="0" parTransId="{9C2BFE13-788A-4189-AEE4-3B9D269925EC}" sibTransId="{AC1EBA7A-0AC9-4E9C-BF64-CE493B0C00ED}"/>
    <dgm:cxn modelId="{E3F0FDC4-866A-48F2-8755-95DADB31348E}" type="presOf" srcId="{79E3AB6E-633A-4626-ABF8-ECD37740B9DB}" destId="{B4FC6915-B5E2-44B9-9362-AF7C9957C97D}" srcOrd="1" destOrd="0" presId="urn:microsoft.com/office/officeart/2005/8/layout/orgChart1"/>
    <dgm:cxn modelId="{151BD1C7-6434-4E06-B6B4-14AA3F410B65}" srcId="{99ECF7B7-22A5-4982-9931-12054CC58004}" destId="{E37A1A7F-CDF9-4795-89DF-E5998EFA94D7}" srcOrd="0" destOrd="0" parTransId="{8C61FAA4-6FD3-4E38-A9C0-E24C77E5299A}" sibTransId="{F85CD89D-DD65-4370-B57B-804462D8673A}"/>
    <dgm:cxn modelId="{052B01CC-C75C-4B39-8FD5-D9C23D344E23}" type="presOf" srcId="{B2262FBD-F88E-4C44-A922-154AA92B9E57}" destId="{A4F3227F-DA1A-4991-98CE-E6DB6A7CF60C}" srcOrd="0" destOrd="0" presId="urn:microsoft.com/office/officeart/2005/8/layout/orgChart1"/>
    <dgm:cxn modelId="{1DE829CC-5D8C-4FE7-B278-9E0175DB8645}" type="presOf" srcId="{E9FBB4B3-53AE-46A6-9691-497C07630F0C}" destId="{21837006-15BC-439B-B395-A60446F59CD8}" srcOrd="0" destOrd="0" presId="urn:microsoft.com/office/officeart/2005/8/layout/orgChart1"/>
    <dgm:cxn modelId="{1740A2D8-D562-49AC-9C92-4ACEB9E4AD2A}" type="presOf" srcId="{E37A1A7F-CDF9-4795-89DF-E5998EFA94D7}" destId="{F0C3A887-5169-4F76-BF4E-2CFB3F4B9B3C}" srcOrd="1" destOrd="0" presId="urn:microsoft.com/office/officeart/2005/8/layout/orgChart1"/>
    <dgm:cxn modelId="{51FAF5E3-F072-449F-B430-CE5BE8527D01}" type="presOf" srcId="{D97D6BF2-A225-497B-A2A9-67ADF42FA728}" destId="{A8646C7B-5887-4893-9B16-A2A3EBB3477E}" srcOrd="1" destOrd="0" presId="urn:microsoft.com/office/officeart/2005/8/layout/orgChart1"/>
    <dgm:cxn modelId="{E9BC03E6-877E-4A1A-977B-77F263C7D94C}" srcId="{E37A1A7F-CDF9-4795-89DF-E5998EFA94D7}" destId="{D8C38264-3D95-4DAE-BD47-E588F1FF285F}" srcOrd="1" destOrd="0" parTransId="{299286CE-9334-42CC-A857-F2736CB3D0D7}" sibTransId="{6858ABC6-E692-4148-BC1B-CE9CA317BFEF}"/>
    <dgm:cxn modelId="{BD9FBCF5-39F0-44AE-A6F4-4E4C0680E159}" srcId="{DDB595AB-798F-40AB-9E35-01F91AA516F2}" destId="{79E3AB6E-633A-4626-ABF8-ECD37740B9DB}" srcOrd="1" destOrd="0" parTransId="{9F339682-EA91-4B5A-985F-2CEF67AE275B}" sibTransId="{D2ECAB54-480C-409A-9B21-8A8D58E33380}"/>
    <dgm:cxn modelId="{59C38EF6-5F5D-4BD4-AF21-C3D2F8205D32}" type="presOf" srcId="{79E3AB6E-633A-4626-ABF8-ECD37740B9DB}" destId="{CDA7CADD-2909-45FD-91E5-0231049B4E51}" srcOrd="0" destOrd="0" presId="urn:microsoft.com/office/officeart/2005/8/layout/orgChart1"/>
    <dgm:cxn modelId="{BDDE46FE-206C-43AD-BE2D-92C23B4B0979}" srcId="{DDB595AB-798F-40AB-9E35-01F91AA516F2}" destId="{0F5BBFDD-470D-42EB-BFC4-381C53363CE8}" srcOrd="0" destOrd="0" parTransId="{83FD065C-BAB0-42B1-9E95-AA815E50A10B}" sibTransId="{CD60D7E3-86B7-46AC-922A-A48DBFDD2600}"/>
    <dgm:cxn modelId="{D93CC9DD-5264-4360-B8C9-6D4A892C2972}" type="presParOf" srcId="{7BAA46D5-909B-40F6-9A25-8D030579BB9A}" destId="{026FD1AA-EA9F-479A-B73B-B4E53277AC50}" srcOrd="0" destOrd="0" presId="urn:microsoft.com/office/officeart/2005/8/layout/orgChart1"/>
    <dgm:cxn modelId="{314F718B-570B-47B3-AFED-3285888E7240}" type="presParOf" srcId="{026FD1AA-EA9F-479A-B73B-B4E53277AC50}" destId="{F76A4719-B66F-49D3-A1CB-8482BA05E4AE}" srcOrd="0" destOrd="0" presId="urn:microsoft.com/office/officeart/2005/8/layout/orgChart1"/>
    <dgm:cxn modelId="{688AD169-7FE8-4639-A3F9-FBD3B70BB939}" type="presParOf" srcId="{F76A4719-B66F-49D3-A1CB-8482BA05E4AE}" destId="{06CDCE40-099E-4E10-ABA9-B0BCD3B85D95}" srcOrd="0" destOrd="0" presId="urn:microsoft.com/office/officeart/2005/8/layout/orgChart1"/>
    <dgm:cxn modelId="{BAB3B13D-1F4F-468A-A5F1-7A181798907E}" type="presParOf" srcId="{F76A4719-B66F-49D3-A1CB-8482BA05E4AE}" destId="{F0C3A887-5169-4F76-BF4E-2CFB3F4B9B3C}" srcOrd="1" destOrd="0" presId="urn:microsoft.com/office/officeart/2005/8/layout/orgChart1"/>
    <dgm:cxn modelId="{85C14796-DF53-4B5C-A9FB-1D39A17A4F2F}" type="presParOf" srcId="{026FD1AA-EA9F-479A-B73B-B4E53277AC50}" destId="{F6212A40-96FC-4528-BA2B-DF65BC7489F7}" srcOrd="1" destOrd="0" presId="urn:microsoft.com/office/officeart/2005/8/layout/orgChart1"/>
    <dgm:cxn modelId="{B1483F5D-8D0D-4605-82E3-9F6B614A0926}" type="presParOf" srcId="{F6212A40-96FC-4528-BA2B-DF65BC7489F7}" destId="{A4F3227F-DA1A-4991-98CE-E6DB6A7CF60C}" srcOrd="0" destOrd="0" presId="urn:microsoft.com/office/officeart/2005/8/layout/orgChart1"/>
    <dgm:cxn modelId="{DABA50EB-0EEA-47BB-B785-F57B993AC4A8}" type="presParOf" srcId="{F6212A40-96FC-4528-BA2B-DF65BC7489F7}" destId="{B748E6DD-ECD2-4FFE-9BDF-D85C77A17F4B}" srcOrd="1" destOrd="0" presId="urn:microsoft.com/office/officeart/2005/8/layout/orgChart1"/>
    <dgm:cxn modelId="{0D4E4AA6-226F-4D5C-9D22-86734990564D}" type="presParOf" srcId="{B748E6DD-ECD2-4FFE-9BDF-D85C77A17F4B}" destId="{4C361C9B-A3A3-4665-8A2B-0EDFEAF3DE03}" srcOrd="0" destOrd="0" presId="urn:microsoft.com/office/officeart/2005/8/layout/orgChart1"/>
    <dgm:cxn modelId="{CF324024-21A8-4FD5-B9EC-64B0D8C67FE5}" type="presParOf" srcId="{4C361C9B-A3A3-4665-8A2B-0EDFEAF3DE03}" destId="{3579316B-39BF-455A-B8FE-655FADB3EE73}" srcOrd="0" destOrd="0" presId="urn:microsoft.com/office/officeart/2005/8/layout/orgChart1"/>
    <dgm:cxn modelId="{C82CA3F8-A690-4491-BB6D-BD3BF0F28706}" type="presParOf" srcId="{4C361C9B-A3A3-4665-8A2B-0EDFEAF3DE03}" destId="{DFB7E47E-EAF8-4FA2-A7A7-E4B898F26A98}" srcOrd="1" destOrd="0" presId="urn:microsoft.com/office/officeart/2005/8/layout/orgChart1"/>
    <dgm:cxn modelId="{49F2B1E6-C134-48D0-B0AC-4F8305AC6D00}" type="presParOf" srcId="{B748E6DD-ECD2-4FFE-9BDF-D85C77A17F4B}" destId="{88B6D1F0-25EB-427F-8176-422EDF92FD40}" srcOrd="1" destOrd="0" presId="urn:microsoft.com/office/officeart/2005/8/layout/orgChart1"/>
    <dgm:cxn modelId="{5EF0F3D5-5817-4961-8A0C-2157EEE73E89}" type="presParOf" srcId="{88B6D1F0-25EB-427F-8176-422EDF92FD40}" destId="{685415B2-E3CA-4BDE-A201-087669774F80}" srcOrd="0" destOrd="0" presId="urn:microsoft.com/office/officeart/2005/8/layout/orgChart1"/>
    <dgm:cxn modelId="{BB511A1A-8E64-4C73-917A-BD600B14B6BD}" type="presParOf" srcId="{88B6D1F0-25EB-427F-8176-422EDF92FD40}" destId="{CD188D9D-25E4-4A74-9080-9FB1777F1BF4}" srcOrd="1" destOrd="0" presId="urn:microsoft.com/office/officeart/2005/8/layout/orgChart1"/>
    <dgm:cxn modelId="{88722BBC-FFD3-4B26-A302-4405C019C4F5}" type="presParOf" srcId="{CD188D9D-25E4-4A74-9080-9FB1777F1BF4}" destId="{5968C880-04C6-4090-BF16-E5C89DD400B0}" srcOrd="0" destOrd="0" presId="urn:microsoft.com/office/officeart/2005/8/layout/orgChart1"/>
    <dgm:cxn modelId="{972F3804-BDEB-4F2E-ABA6-D8738A98DF2B}" type="presParOf" srcId="{5968C880-04C6-4090-BF16-E5C89DD400B0}" destId="{7C70C5C6-8FB7-4355-9BBC-2F069933B8C6}" srcOrd="0" destOrd="0" presId="urn:microsoft.com/office/officeart/2005/8/layout/orgChart1"/>
    <dgm:cxn modelId="{EDE6CCF6-12A6-4566-A9A6-54403C68BE5B}" type="presParOf" srcId="{5968C880-04C6-4090-BF16-E5C89DD400B0}" destId="{063F6AD3-EB78-47EB-9D3F-21E8A3D07A3D}" srcOrd="1" destOrd="0" presId="urn:microsoft.com/office/officeart/2005/8/layout/orgChart1"/>
    <dgm:cxn modelId="{12377872-D10B-4FC7-AC98-71861746A133}" type="presParOf" srcId="{CD188D9D-25E4-4A74-9080-9FB1777F1BF4}" destId="{E8C561C5-17C1-4F9B-9677-ABD350267997}" srcOrd="1" destOrd="0" presId="urn:microsoft.com/office/officeart/2005/8/layout/orgChart1"/>
    <dgm:cxn modelId="{52ECEFEB-349B-4CEA-B43A-A7F93573C48A}" type="presParOf" srcId="{CD188D9D-25E4-4A74-9080-9FB1777F1BF4}" destId="{534F4F9F-BC6C-4E66-B7B8-919FF7B8438F}" srcOrd="2" destOrd="0" presId="urn:microsoft.com/office/officeart/2005/8/layout/orgChart1"/>
    <dgm:cxn modelId="{22F54162-2109-41F3-B404-6A111BA9AE95}" type="presParOf" srcId="{88B6D1F0-25EB-427F-8176-422EDF92FD40}" destId="{EE973F3B-9DCC-493F-9747-977FE1B4CB86}" srcOrd="2" destOrd="0" presId="urn:microsoft.com/office/officeart/2005/8/layout/orgChart1"/>
    <dgm:cxn modelId="{C3BC2504-FCB9-455D-954B-9C1857CF8DCE}" type="presParOf" srcId="{88B6D1F0-25EB-427F-8176-422EDF92FD40}" destId="{54994B83-A313-4233-A9CA-D1253B00B242}" srcOrd="3" destOrd="0" presId="urn:microsoft.com/office/officeart/2005/8/layout/orgChart1"/>
    <dgm:cxn modelId="{875DAFB8-746E-44D7-8C39-4F785E1CA347}" type="presParOf" srcId="{54994B83-A313-4233-A9CA-D1253B00B242}" destId="{C8B02AC3-8EE7-402F-AC09-B5DA45F2C7F2}" srcOrd="0" destOrd="0" presId="urn:microsoft.com/office/officeart/2005/8/layout/orgChart1"/>
    <dgm:cxn modelId="{4E5EF9AC-617F-44F4-8794-1CDCE095BE64}" type="presParOf" srcId="{C8B02AC3-8EE7-402F-AC09-B5DA45F2C7F2}" destId="{CDA7CADD-2909-45FD-91E5-0231049B4E51}" srcOrd="0" destOrd="0" presId="urn:microsoft.com/office/officeart/2005/8/layout/orgChart1"/>
    <dgm:cxn modelId="{E626199A-99F2-48C2-82C0-32CA69DAFC06}" type="presParOf" srcId="{C8B02AC3-8EE7-402F-AC09-B5DA45F2C7F2}" destId="{B4FC6915-B5E2-44B9-9362-AF7C9957C97D}" srcOrd="1" destOrd="0" presId="urn:microsoft.com/office/officeart/2005/8/layout/orgChart1"/>
    <dgm:cxn modelId="{9BC68F92-2CB6-4819-9667-183EEE83AA7B}" type="presParOf" srcId="{54994B83-A313-4233-A9CA-D1253B00B242}" destId="{E1706C31-C4BA-4EA5-92A9-5E97120A679E}" srcOrd="1" destOrd="0" presId="urn:microsoft.com/office/officeart/2005/8/layout/orgChart1"/>
    <dgm:cxn modelId="{C1C1B286-B87C-48FA-BC65-35BA35986FD8}" type="presParOf" srcId="{54994B83-A313-4233-A9CA-D1253B00B242}" destId="{D47E1C00-F68E-48E0-8E3C-2F2316564D78}" srcOrd="2" destOrd="0" presId="urn:microsoft.com/office/officeart/2005/8/layout/orgChart1"/>
    <dgm:cxn modelId="{9FEC6C0D-B439-4F22-81AA-CA521B6FDA5D}" type="presParOf" srcId="{88B6D1F0-25EB-427F-8176-422EDF92FD40}" destId="{21837006-15BC-439B-B395-A60446F59CD8}" srcOrd="4" destOrd="0" presId="urn:microsoft.com/office/officeart/2005/8/layout/orgChart1"/>
    <dgm:cxn modelId="{03E47978-82D5-420A-BD92-7B32667FE58D}" type="presParOf" srcId="{88B6D1F0-25EB-427F-8176-422EDF92FD40}" destId="{BB6177F1-F483-498E-9B1C-300267C099C9}" srcOrd="5" destOrd="0" presId="urn:microsoft.com/office/officeart/2005/8/layout/orgChart1"/>
    <dgm:cxn modelId="{6196B33F-694A-4F48-8C4E-4E82E5B4D0E3}" type="presParOf" srcId="{BB6177F1-F483-498E-9B1C-300267C099C9}" destId="{B7609B49-8554-4E93-8672-5C0709103996}" srcOrd="0" destOrd="0" presId="urn:microsoft.com/office/officeart/2005/8/layout/orgChart1"/>
    <dgm:cxn modelId="{46F12543-A271-4AA8-93D9-7571E1D8A292}" type="presParOf" srcId="{B7609B49-8554-4E93-8672-5C0709103996}" destId="{0BD9BB4B-5A09-4DB7-9628-4DD33673F15F}" srcOrd="0" destOrd="0" presId="urn:microsoft.com/office/officeart/2005/8/layout/orgChart1"/>
    <dgm:cxn modelId="{FB4C1835-8767-4ECF-8BB0-2ACEE145F2C9}" type="presParOf" srcId="{B7609B49-8554-4E93-8672-5C0709103996}" destId="{4D0A3DE9-EF5F-4216-BC5A-63149526AC01}" srcOrd="1" destOrd="0" presId="urn:microsoft.com/office/officeart/2005/8/layout/orgChart1"/>
    <dgm:cxn modelId="{161CBAA7-742E-4F81-B75F-8CEA2CBFEC2B}" type="presParOf" srcId="{BB6177F1-F483-498E-9B1C-300267C099C9}" destId="{740A29E4-AEC9-4DB6-B9D6-3A5684BA7E11}" srcOrd="1" destOrd="0" presId="urn:microsoft.com/office/officeart/2005/8/layout/orgChart1"/>
    <dgm:cxn modelId="{6E72FE82-8643-44A0-8243-FD3454992F0A}" type="presParOf" srcId="{BB6177F1-F483-498E-9B1C-300267C099C9}" destId="{66928606-580F-460F-82D2-D43D50E573D0}" srcOrd="2" destOrd="0" presId="urn:microsoft.com/office/officeart/2005/8/layout/orgChart1"/>
    <dgm:cxn modelId="{C4A20BB4-F52B-49AA-99AE-E68389E10F10}" type="presParOf" srcId="{B748E6DD-ECD2-4FFE-9BDF-D85C77A17F4B}" destId="{74096138-3822-4C1C-90DA-5E00A03D4AF8}" srcOrd="2" destOrd="0" presId="urn:microsoft.com/office/officeart/2005/8/layout/orgChart1"/>
    <dgm:cxn modelId="{7C49BE42-CBDB-4116-82C8-3BC4D115FCD6}" type="presParOf" srcId="{F6212A40-96FC-4528-BA2B-DF65BC7489F7}" destId="{CF77F83F-D56F-419F-90F5-360C831EBF7B}" srcOrd="2" destOrd="0" presId="urn:microsoft.com/office/officeart/2005/8/layout/orgChart1"/>
    <dgm:cxn modelId="{706B5C38-47A5-441D-A63A-21530F632F09}" type="presParOf" srcId="{F6212A40-96FC-4528-BA2B-DF65BC7489F7}" destId="{585B17D8-7EB4-4A91-BDCE-017D15245206}" srcOrd="3" destOrd="0" presId="urn:microsoft.com/office/officeart/2005/8/layout/orgChart1"/>
    <dgm:cxn modelId="{6481C897-7B50-4B3B-967D-AC4BCE9669C6}" type="presParOf" srcId="{585B17D8-7EB4-4A91-BDCE-017D15245206}" destId="{984A4E16-E8B6-4BDE-9DBC-687CA7100927}" srcOrd="0" destOrd="0" presId="urn:microsoft.com/office/officeart/2005/8/layout/orgChart1"/>
    <dgm:cxn modelId="{F1122793-168D-4D4E-BBB5-6225F97B2476}" type="presParOf" srcId="{984A4E16-E8B6-4BDE-9DBC-687CA7100927}" destId="{4B0EE774-9E68-4AD2-80C9-84079709B4F9}" srcOrd="0" destOrd="0" presId="urn:microsoft.com/office/officeart/2005/8/layout/orgChart1"/>
    <dgm:cxn modelId="{3D08A097-8BB8-4134-8CF9-FE2058CA655B}" type="presParOf" srcId="{984A4E16-E8B6-4BDE-9DBC-687CA7100927}" destId="{145CC180-1CCF-4B70-910B-C616883F0F26}" srcOrd="1" destOrd="0" presId="urn:microsoft.com/office/officeart/2005/8/layout/orgChart1"/>
    <dgm:cxn modelId="{DABFB6FF-8492-483D-9592-CED31DD81CB3}" type="presParOf" srcId="{585B17D8-7EB4-4A91-BDCE-017D15245206}" destId="{7C2F6300-2754-4E17-920D-365B63016BD5}" srcOrd="1" destOrd="0" presId="urn:microsoft.com/office/officeart/2005/8/layout/orgChart1"/>
    <dgm:cxn modelId="{8B132F73-E90B-43D0-BB54-81004AC03197}" type="presParOf" srcId="{585B17D8-7EB4-4A91-BDCE-017D15245206}" destId="{68DF3070-A77D-4844-8C14-41A1890F0B38}" srcOrd="2" destOrd="0" presId="urn:microsoft.com/office/officeart/2005/8/layout/orgChart1"/>
    <dgm:cxn modelId="{73700749-9CD4-4C67-B223-12C41F018F6E}" type="presParOf" srcId="{F6212A40-96FC-4528-BA2B-DF65BC7489F7}" destId="{114823CB-585F-428B-BAD1-85ACE9446A35}" srcOrd="4" destOrd="0" presId="urn:microsoft.com/office/officeart/2005/8/layout/orgChart1"/>
    <dgm:cxn modelId="{64F1C31D-A4FA-4AA0-85AA-B58EB5B53B88}" type="presParOf" srcId="{F6212A40-96FC-4528-BA2B-DF65BC7489F7}" destId="{A66FD258-28FE-47D8-9E01-1489C7C80DDC}" srcOrd="5" destOrd="0" presId="urn:microsoft.com/office/officeart/2005/8/layout/orgChart1"/>
    <dgm:cxn modelId="{7EC22AC8-A251-416B-BA47-CD733DCF15AC}" type="presParOf" srcId="{A66FD258-28FE-47D8-9E01-1489C7C80DDC}" destId="{AAA6185A-CBD1-4152-A478-E9D782E71F03}" srcOrd="0" destOrd="0" presId="urn:microsoft.com/office/officeart/2005/8/layout/orgChart1"/>
    <dgm:cxn modelId="{BB8DDE30-479F-4EA7-A3DF-B72040527D3F}" type="presParOf" srcId="{AAA6185A-CBD1-4152-A478-E9D782E71F03}" destId="{03DC017E-051D-4E49-A2F9-C5F0FB8D9FD2}" srcOrd="0" destOrd="0" presId="urn:microsoft.com/office/officeart/2005/8/layout/orgChart1"/>
    <dgm:cxn modelId="{F0BE0CDB-A4FF-458F-B4A5-77376609F213}" type="presParOf" srcId="{AAA6185A-CBD1-4152-A478-E9D782E71F03}" destId="{A8646C7B-5887-4893-9B16-A2A3EBB3477E}" srcOrd="1" destOrd="0" presId="urn:microsoft.com/office/officeart/2005/8/layout/orgChart1"/>
    <dgm:cxn modelId="{53309740-D37E-42E7-A4ED-7B62013C9ECD}" type="presParOf" srcId="{A66FD258-28FE-47D8-9E01-1489C7C80DDC}" destId="{90EA9435-B530-4FAC-B9D2-B9E6CA8DD296}" srcOrd="1" destOrd="0" presId="urn:microsoft.com/office/officeart/2005/8/layout/orgChart1"/>
    <dgm:cxn modelId="{1E79D6C2-D7A6-4748-B33B-CDB00F37C744}" type="presParOf" srcId="{A66FD258-28FE-47D8-9E01-1489C7C80DDC}" destId="{C6560902-DCB8-4253-91E7-CB5C17F54F9D}" srcOrd="2" destOrd="0" presId="urn:microsoft.com/office/officeart/2005/8/layout/orgChart1"/>
    <dgm:cxn modelId="{6187D415-F853-4954-BCF0-F6A7B6992FD4}" type="presParOf" srcId="{026FD1AA-EA9F-479A-B73B-B4E53277AC50}" destId="{18DEE105-415D-496A-9AF5-F2EF395289D0}"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7A275D1-7D0E-42DE-8F92-A76005A2AEF6}"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AABA1F26-48A9-4EB7-B47F-DF122C87F73E}">
      <dgm:prSet custT="1"/>
      <dgm:spPr/>
      <dgm:t>
        <a:bodyPr/>
        <a:lstStyle/>
        <a:p>
          <a:pPr algn="ctr"/>
          <a:r>
            <a:rPr lang="en-US" sz="1400" dirty="0">
              <a:latin typeface="Arial" panose="020B0604020202020204" pitchFamily="34" charset="0"/>
              <a:cs typeface="Arial" panose="020B0604020202020204" pitchFamily="34" charset="0"/>
            </a:rPr>
            <a:t>Enhancement possibility or athletic performance enhancement</a:t>
          </a:r>
        </a:p>
      </dgm:t>
    </dgm:pt>
    <dgm:pt modelId="{A11C510D-7EBE-4234-9952-D6B3A4A60E04}" type="parTrans" cxnId="{C79186D3-669B-435D-B35D-53E375B00957}">
      <dgm:prSet/>
      <dgm:spPr/>
      <dgm:t>
        <a:bodyPr/>
        <a:lstStyle/>
        <a:p>
          <a:endParaRPr lang="en-US">
            <a:latin typeface="Arial" panose="020B0604020202020204" pitchFamily="34" charset="0"/>
            <a:cs typeface="Arial" panose="020B0604020202020204" pitchFamily="34" charset="0"/>
          </a:endParaRPr>
        </a:p>
      </dgm:t>
    </dgm:pt>
    <dgm:pt modelId="{187437DB-7829-4C32-8E5F-956E5C5CD497}" type="sibTrans" cxnId="{C79186D3-669B-435D-B35D-53E375B00957}">
      <dgm:prSet phldrT="01"/>
      <dgm:spPr/>
      <dgm:t>
        <a:bodyPr/>
        <a:lstStyle/>
        <a:p>
          <a:endParaRPr lang="en-US" dirty="0">
            <a:latin typeface="Arial" panose="020B0604020202020204" pitchFamily="34" charset="0"/>
            <a:cs typeface="Arial" panose="020B0604020202020204" pitchFamily="34" charset="0"/>
          </a:endParaRPr>
        </a:p>
      </dgm:t>
    </dgm:pt>
    <dgm:pt modelId="{C04344B4-E0F6-41B9-9D81-72A255D08EEF}">
      <dgm:prSet custT="1"/>
      <dgm:spPr/>
      <dgm:t>
        <a:bodyPr/>
        <a:lstStyle/>
        <a:p>
          <a:r>
            <a:rPr lang="en-US" sz="1400" dirty="0">
              <a:latin typeface="Arial" panose="020B0604020202020204" pitchFamily="34" charset="0"/>
              <a:cs typeface="Arial" panose="020B0604020202020204" pitchFamily="34" charset="0"/>
            </a:rPr>
            <a:t>Certain or potential threat for the athlete’s health</a:t>
          </a:r>
        </a:p>
      </dgm:t>
    </dgm:pt>
    <dgm:pt modelId="{2598C2D6-197F-41A7-9E94-60983569CE2B}" type="parTrans" cxnId="{0A5E6200-7A18-4D0E-93B4-71B9406C8754}">
      <dgm:prSet/>
      <dgm:spPr/>
      <dgm:t>
        <a:bodyPr/>
        <a:lstStyle/>
        <a:p>
          <a:endParaRPr lang="en-US">
            <a:latin typeface="Arial" panose="020B0604020202020204" pitchFamily="34" charset="0"/>
            <a:cs typeface="Arial" panose="020B0604020202020204" pitchFamily="34" charset="0"/>
          </a:endParaRPr>
        </a:p>
      </dgm:t>
    </dgm:pt>
    <dgm:pt modelId="{D1CB175D-8F02-4DC1-A607-21537FF1ED22}" type="sibTrans" cxnId="{0A5E6200-7A18-4D0E-93B4-71B9406C8754}">
      <dgm:prSet phldrT="02"/>
      <dgm:spPr/>
      <dgm:t>
        <a:bodyPr/>
        <a:lstStyle/>
        <a:p>
          <a:endParaRPr lang="en-US" dirty="0">
            <a:latin typeface="Arial" panose="020B0604020202020204" pitchFamily="34" charset="0"/>
            <a:cs typeface="Arial" panose="020B0604020202020204" pitchFamily="34" charset="0"/>
          </a:endParaRPr>
        </a:p>
      </dgm:t>
    </dgm:pt>
    <dgm:pt modelId="{F426DA3A-2089-43C5-9233-1AAB1C475001}">
      <dgm:prSet custT="1"/>
      <dgm:spPr/>
      <dgm:t>
        <a:bodyPr/>
        <a:lstStyle/>
        <a:p>
          <a:r>
            <a:rPr lang="en-US" sz="1400" dirty="0">
              <a:latin typeface="Arial" panose="020B0604020202020204" pitchFamily="34" charset="0"/>
              <a:cs typeface="Arial" panose="020B0604020202020204" pitchFamily="34" charset="0"/>
            </a:rPr>
            <a:t>Violation of clean sport spirit</a:t>
          </a:r>
        </a:p>
      </dgm:t>
    </dgm:pt>
    <dgm:pt modelId="{AC2AF698-F46A-4214-94CE-6B3E0D9E80FF}" type="parTrans" cxnId="{C365333D-25D0-45B8-91D1-EF0E617A7A61}">
      <dgm:prSet/>
      <dgm:spPr/>
      <dgm:t>
        <a:bodyPr/>
        <a:lstStyle/>
        <a:p>
          <a:endParaRPr lang="en-US">
            <a:latin typeface="Arial" panose="020B0604020202020204" pitchFamily="34" charset="0"/>
            <a:cs typeface="Arial" panose="020B0604020202020204" pitchFamily="34" charset="0"/>
          </a:endParaRPr>
        </a:p>
      </dgm:t>
    </dgm:pt>
    <dgm:pt modelId="{E1622662-1DCF-42B9-8977-23A0F3B4FFFF}" type="sibTrans" cxnId="{C365333D-25D0-45B8-91D1-EF0E617A7A61}">
      <dgm:prSet phldrT="03"/>
      <dgm:spPr/>
      <dgm:t>
        <a:bodyPr/>
        <a:lstStyle/>
        <a:p>
          <a:endParaRPr lang="en-US">
            <a:latin typeface="Arial" panose="020B0604020202020204" pitchFamily="34" charset="0"/>
            <a:cs typeface="Arial" panose="020B0604020202020204" pitchFamily="34" charset="0"/>
          </a:endParaRPr>
        </a:p>
      </dgm:t>
    </dgm:pt>
    <dgm:pt modelId="{B52E5A0B-9CC7-4E95-9F8E-8EF6447920D3}" type="pres">
      <dgm:prSet presAssocID="{47A275D1-7D0E-42DE-8F92-A76005A2AEF6}" presName="hierChild1" presStyleCnt="0">
        <dgm:presLayoutVars>
          <dgm:chPref val="1"/>
          <dgm:dir/>
          <dgm:animOne val="branch"/>
          <dgm:animLvl val="lvl"/>
          <dgm:resizeHandles/>
        </dgm:presLayoutVars>
      </dgm:prSet>
      <dgm:spPr/>
    </dgm:pt>
    <dgm:pt modelId="{5663211A-62A6-4D26-9785-D20EDE12B9B6}" type="pres">
      <dgm:prSet presAssocID="{AABA1F26-48A9-4EB7-B47F-DF122C87F73E}" presName="hierRoot1" presStyleCnt="0"/>
      <dgm:spPr/>
    </dgm:pt>
    <dgm:pt modelId="{65F4FDA7-209B-4B5D-AF69-0FC8EB488EEC}" type="pres">
      <dgm:prSet presAssocID="{AABA1F26-48A9-4EB7-B47F-DF122C87F73E}" presName="composite" presStyleCnt="0"/>
      <dgm:spPr/>
    </dgm:pt>
    <dgm:pt modelId="{EE3E7FBA-A6CE-4D45-A6F7-D6792F9C238A}" type="pres">
      <dgm:prSet presAssocID="{AABA1F26-48A9-4EB7-B47F-DF122C87F73E}" presName="background" presStyleLbl="node0" presStyleIdx="0" presStyleCnt="3"/>
      <dgm:spPr/>
    </dgm:pt>
    <dgm:pt modelId="{CE89543D-0380-43F3-A0A2-18366FB9B878}" type="pres">
      <dgm:prSet presAssocID="{AABA1F26-48A9-4EB7-B47F-DF122C87F73E}" presName="text" presStyleLbl="fgAcc0" presStyleIdx="0" presStyleCnt="3">
        <dgm:presLayoutVars>
          <dgm:chPref val="3"/>
        </dgm:presLayoutVars>
      </dgm:prSet>
      <dgm:spPr/>
    </dgm:pt>
    <dgm:pt modelId="{E242A3E1-A85F-4746-B86D-88B803C8B82C}" type="pres">
      <dgm:prSet presAssocID="{AABA1F26-48A9-4EB7-B47F-DF122C87F73E}" presName="hierChild2" presStyleCnt="0"/>
      <dgm:spPr/>
    </dgm:pt>
    <dgm:pt modelId="{CEEDA4F6-C4C4-4B1D-88B5-4BE0D7FBD4B1}" type="pres">
      <dgm:prSet presAssocID="{C04344B4-E0F6-41B9-9D81-72A255D08EEF}" presName="hierRoot1" presStyleCnt="0"/>
      <dgm:spPr/>
    </dgm:pt>
    <dgm:pt modelId="{39644BF3-672D-428A-A670-0B4680DA9F17}" type="pres">
      <dgm:prSet presAssocID="{C04344B4-E0F6-41B9-9D81-72A255D08EEF}" presName="composite" presStyleCnt="0"/>
      <dgm:spPr/>
    </dgm:pt>
    <dgm:pt modelId="{C29C3934-4F31-48CC-9BE7-B9C8B3D2F7CB}" type="pres">
      <dgm:prSet presAssocID="{C04344B4-E0F6-41B9-9D81-72A255D08EEF}" presName="background" presStyleLbl="node0" presStyleIdx="1" presStyleCnt="3"/>
      <dgm:spPr/>
    </dgm:pt>
    <dgm:pt modelId="{EAC0A179-7D63-44CA-9A04-0C1A762F3A52}" type="pres">
      <dgm:prSet presAssocID="{C04344B4-E0F6-41B9-9D81-72A255D08EEF}" presName="text" presStyleLbl="fgAcc0" presStyleIdx="1" presStyleCnt="3">
        <dgm:presLayoutVars>
          <dgm:chPref val="3"/>
        </dgm:presLayoutVars>
      </dgm:prSet>
      <dgm:spPr/>
    </dgm:pt>
    <dgm:pt modelId="{545F84C2-72EE-4D37-BC41-88C0D15308B9}" type="pres">
      <dgm:prSet presAssocID="{C04344B4-E0F6-41B9-9D81-72A255D08EEF}" presName="hierChild2" presStyleCnt="0"/>
      <dgm:spPr/>
    </dgm:pt>
    <dgm:pt modelId="{4408D5BC-2CF1-4ED8-8F8B-5276AABDE4B8}" type="pres">
      <dgm:prSet presAssocID="{F426DA3A-2089-43C5-9233-1AAB1C475001}" presName="hierRoot1" presStyleCnt="0"/>
      <dgm:spPr/>
    </dgm:pt>
    <dgm:pt modelId="{E32E32BD-D886-426E-865E-ED5027FDA7F9}" type="pres">
      <dgm:prSet presAssocID="{F426DA3A-2089-43C5-9233-1AAB1C475001}" presName="composite" presStyleCnt="0"/>
      <dgm:spPr/>
    </dgm:pt>
    <dgm:pt modelId="{65EC7B4B-8191-4272-ABE7-FE9F5CFE0D33}" type="pres">
      <dgm:prSet presAssocID="{F426DA3A-2089-43C5-9233-1AAB1C475001}" presName="background" presStyleLbl="node0" presStyleIdx="2" presStyleCnt="3"/>
      <dgm:spPr/>
    </dgm:pt>
    <dgm:pt modelId="{B5C64B09-96AE-4D6E-AFFC-43461FBF3D59}" type="pres">
      <dgm:prSet presAssocID="{F426DA3A-2089-43C5-9233-1AAB1C475001}" presName="text" presStyleLbl="fgAcc0" presStyleIdx="2" presStyleCnt="3">
        <dgm:presLayoutVars>
          <dgm:chPref val="3"/>
        </dgm:presLayoutVars>
      </dgm:prSet>
      <dgm:spPr/>
    </dgm:pt>
    <dgm:pt modelId="{506401C8-1395-4003-9591-7B95A14E4E43}" type="pres">
      <dgm:prSet presAssocID="{F426DA3A-2089-43C5-9233-1AAB1C475001}" presName="hierChild2" presStyleCnt="0"/>
      <dgm:spPr/>
    </dgm:pt>
  </dgm:ptLst>
  <dgm:cxnLst>
    <dgm:cxn modelId="{0A5E6200-7A18-4D0E-93B4-71B9406C8754}" srcId="{47A275D1-7D0E-42DE-8F92-A76005A2AEF6}" destId="{C04344B4-E0F6-41B9-9D81-72A255D08EEF}" srcOrd="1" destOrd="0" parTransId="{2598C2D6-197F-41A7-9E94-60983569CE2B}" sibTransId="{D1CB175D-8F02-4DC1-A607-21537FF1ED22}"/>
    <dgm:cxn modelId="{C365333D-25D0-45B8-91D1-EF0E617A7A61}" srcId="{47A275D1-7D0E-42DE-8F92-A76005A2AEF6}" destId="{F426DA3A-2089-43C5-9233-1AAB1C475001}" srcOrd="2" destOrd="0" parTransId="{AC2AF698-F46A-4214-94CE-6B3E0D9E80FF}" sibTransId="{E1622662-1DCF-42B9-8977-23A0F3B4FFFF}"/>
    <dgm:cxn modelId="{0789C374-567F-422D-84A3-C0EDAD25088F}" type="presOf" srcId="{47A275D1-7D0E-42DE-8F92-A76005A2AEF6}" destId="{B52E5A0B-9CC7-4E95-9F8E-8EF6447920D3}" srcOrd="0" destOrd="0" presId="urn:microsoft.com/office/officeart/2005/8/layout/hierarchy1"/>
    <dgm:cxn modelId="{E04DF5A8-C775-4289-84D9-5003911354DA}" type="presOf" srcId="{F426DA3A-2089-43C5-9233-1AAB1C475001}" destId="{B5C64B09-96AE-4D6E-AFFC-43461FBF3D59}" srcOrd="0" destOrd="0" presId="urn:microsoft.com/office/officeart/2005/8/layout/hierarchy1"/>
    <dgm:cxn modelId="{6A95F2AF-AE51-4B16-9B2C-7530DFD21D34}" type="presOf" srcId="{AABA1F26-48A9-4EB7-B47F-DF122C87F73E}" destId="{CE89543D-0380-43F3-A0A2-18366FB9B878}" srcOrd="0" destOrd="0" presId="urn:microsoft.com/office/officeart/2005/8/layout/hierarchy1"/>
    <dgm:cxn modelId="{411B37BD-6498-4108-A703-06611E14364D}" type="presOf" srcId="{C04344B4-E0F6-41B9-9D81-72A255D08EEF}" destId="{EAC0A179-7D63-44CA-9A04-0C1A762F3A52}" srcOrd="0" destOrd="0" presId="urn:microsoft.com/office/officeart/2005/8/layout/hierarchy1"/>
    <dgm:cxn modelId="{C79186D3-669B-435D-B35D-53E375B00957}" srcId="{47A275D1-7D0E-42DE-8F92-A76005A2AEF6}" destId="{AABA1F26-48A9-4EB7-B47F-DF122C87F73E}" srcOrd="0" destOrd="0" parTransId="{A11C510D-7EBE-4234-9952-D6B3A4A60E04}" sibTransId="{187437DB-7829-4C32-8E5F-956E5C5CD497}"/>
    <dgm:cxn modelId="{32198ADA-E0AE-47FD-9756-5636731E4070}" type="presParOf" srcId="{B52E5A0B-9CC7-4E95-9F8E-8EF6447920D3}" destId="{5663211A-62A6-4D26-9785-D20EDE12B9B6}" srcOrd="0" destOrd="0" presId="urn:microsoft.com/office/officeart/2005/8/layout/hierarchy1"/>
    <dgm:cxn modelId="{8C10F340-839E-41CF-ABC8-B7FEB802CE80}" type="presParOf" srcId="{5663211A-62A6-4D26-9785-D20EDE12B9B6}" destId="{65F4FDA7-209B-4B5D-AF69-0FC8EB488EEC}" srcOrd="0" destOrd="0" presId="urn:microsoft.com/office/officeart/2005/8/layout/hierarchy1"/>
    <dgm:cxn modelId="{09B38A0D-AA14-4293-B65D-C1E5FE37E7EC}" type="presParOf" srcId="{65F4FDA7-209B-4B5D-AF69-0FC8EB488EEC}" destId="{EE3E7FBA-A6CE-4D45-A6F7-D6792F9C238A}" srcOrd="0" destOrd="0" presId="urn:microsoft.com/office/officeart/2005/8/layout/hierarchy1"/>
    <dgm:cxn modelId="{DF6C8AFC-8643-4F56-BCAC-CEB7C9E70C60}" type="presParOf" srcId="{65F4FDA7-209B-4B5D-AF69-0FC8EB488EEC}" destId="{CE89543D-0380-43F3-A0A2-18366FB9B878}" srcOrd="1" destOrd="0" presId="urn:microsoft.com/office/officeart/2005/8/layout/hierarchy1"/>
    <dgm:cxn modelId="{5A0E5D19-F651-48A3-8CF4-0D8867ADC03D}" type="presParOf" srcId="{5663211A-62A6-4D26-9785-D20EDE12B9B6}" destId="{E242A3E1-A85F-4746-B86D-88B803C8B82C}" srcOrd="1" destOrd="0" presId="urn:microsoft.com/office/officeart/2005/8/layout/hierarchy1"/>
    <dgm:cxn modelId="{638FC572-0A83-43D0-9D02-972B6CB4A962}" type="presParOf" srcId="{B52E5A0B-9CC7-4E95-9F8E-8EF6447920D3}" destId="{CEEDA4F6-C4C4-4B1D-88B5-4BE0D7FBD4B1}" srcOrd="1" destOrd="0" presId="urn:microsoft.com/office/officeart/2005/8/layout/hierarchy1"/>
    <dgm:cxn modelId="{E5B1233A-38DF-4304-8CEF-4C78877F4537}" type="presParOf" srcId="{CEEDA4F6-C4C4-4B1D-88B5-4BE0D7FBD4B1}" destId="{39644BF3-672D-428A-A670-0B4680DA9F17}" srcOrd="0" destOrd="0" presId="urn:microsoft.com/office/officeart/2005/8/layout/hierarchy1"/>
    <dgm:cxn modelId="{4C1C53FE-0F42-4449-81CE-478C39DF2AC4}" type="presParOf" srcId="{39644BF3-672D-428A-A670-0B4680DA9F17}" destId="{C29C3934-4F31-48CC-9BE7-B9C8B3D2F7CB}" srcOrd="0" destOrd="0" presId="urn:microsoft.com/office/officeart/2005/8/layout/hierarchy1"/>
    <dgm:cxn modelId="{CA65A14B-57CE-4100-A052-806A8EFFEC77}" type="presParOf" srcId="{39644BF3-672D-428A-A670-0B4680DA9F17}" destId="{EAC0A179-7D63-44CA-9A04-0C1A762F3A52}" srcOrd="1" destOrd="0" presId="urn:microsoft.com/office/officeart/2005/8/layout/hierarchy1"/>
    <dgm:cxn modelId="{2EFB7D74-7449-4F8B-8F2A-8B0B19938109}" type="presParOf" srcId="{CEEDA4F6-C4C4-4B1D-88B5-4BE0D7FBD4B1}" destId="{545F84C2-72EE-4D37-BC41-88C0D15308B9}" srcOrd="1" destOrd="0" presId="urn:microsoft.com/office/officeart/2005/8/layout/hierarchy1"/>
    <dgm:cxn modelId="{B556A0F1-290B-45A0-8792-989C34266C2D}" type="presParOf" srcId="{B52E5A0B-9CC7-4E95-9F8E-8EF6447920D3}" destId="{4408D5BC-2CF1-4ED8-8F8B-5276AABDE4B8}" srcOrd="2" destOrd="0" presId="urn:microsoft.com/office/officeart/2005/8/layout/hierarchy1"/>
    <dgm:cxn modelId="{A8A23896-A621-4761-B00D-1F62B5C7DFDF}" type="presParOf" srcId="{4408D5BC-2CF1-4ED8-8F8B-5276AABDE4B8}" destId="{E32E32BD-D886-426E-865E-ED5027FDA7F9}" srcOrd="0" destOrd="0" presId="urn:microsoft.com/office/officeart/2005/8/layout/hierarchy1"/>
    <dgm:cxn modelId="{D15DFAAF-2452-4D17-91A9-C4E5CE1718D3}" type="presParOf" srcId="{E32E32BD-D886-426E-865E-ED5027FDA7F9}" destId="{65EC7B4B-8191-4272-ABE7-FE9F5CFE0D33}" srcOrd="0" destOrd="0" presId="urn:microsoft.com/office/officeart/2005/8/layout/hierarchy1"/>
    <dgm:cxn modelId="{D2790193-8B2F-4713-9820-B6EACEDA8D40}" type="presParOf" srcId="{E32E32BD-D886-426E-865E-ED5027FDA7F9}" destId="{B5C64B09-96AE-4D6E-AFFC-43461FBF3D59}" srcOrd="1" destOrd="0" presId="urn:microsoft.com/office/officeart/2005/8/layout/hierarchy1"/>
    <dgm:cxn modelId="{B8E102C2-83B0-48BA-8322-C1FFEA8BB274}" type="presParOf" srcId="{4408D5BC-2CF1-4ED8-8F8B-5276AABDE4B8}" destId="{506401C8-1395-4003-9591-7B95A14E4E4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CD1F54D-095E-4B73-828A-E34FA8958118}" type="doc">
      <dgm:prSet loTypeId="urn:microsoft.com/office/officeart/2005/8/layout/default" loCatId="list" qsTypeId="urn:microsoft.com/office/officeart/2005/8/quickstyle/3d3" qsCatId="3D" csTypeId="urn:microsoft.com/office/officeart/2005/8/colors/accent5_2" csCatId="accent5" phldr="1"/>
      <dgm:spPr/>
      <dgm:t>
        <a:bodyPr/>
        <a:lstStyle/>
        <a:p>
          <a:endParaRPr lang="en-US"/>
        </a:p>
      </dgm:t>
    </dgm:pt>
    <dgm:pt modelId="{A8DBF963-9D50-4733-9801-DCE8011299DD}">
      <dgm:prSet/>
      <dgm:spPr/>
      <dgm:t>
        <a:bodyPr/>
        <a:lstStyle/>
        <a:p>
          <a:r>
            <a:rPr lang="en-US" dirty="0">
              <a:latin typeface="Arial" panose="020B0604020202020204" pitchFamily="34" charset="0"/>
              <a:cs typeface="Arial" panose="020B0604020202020204" pitchFamily="34" charset="0"/>
            </a:rPr>
            <a:t>Prohibited List</a:t>
          </a:r>
        </a:p>
      </dgm:t>
    </dgm:pt>
    <dgm:pt modelId="{C961204A-4A0C-43B0-BE20-03F097445242}" type="parTrans" cxnId="{C03176E8-D384-4873-95E5-DB25D8495CBB}">
      <dgm:prSet/>
      <dgm:spPr/>
      <dgm:t>
        <a:bodyPr/>
        <a:lstStyle/>
        <a:p>
          <a:endParaRPr lang="en-US" sz="1600">
            <a:latin typeface="Arial" panose="020B0604020202020204" pitchFamily="34" charset="0"/>
            <a:cs typeface="Arial" panose="020B0604020202020204" pitchFamily="34" charset="0"/>
          </a:endParaRPr>
        </a:p>
      </dgm:t>
    </dgm:pt>
    <dgm:pt modelId="{83BAEBF7-28F7-4035-9BDA-A93022C1ED17}" type="sibTrans" cxnId="{C03176E8-D384-4873-95E5-DB25D8495CBB}">
      <dgm:prSet/>
      <dgm:spPr/>
      <dgm:t>
        <a:bodyPr/>
        <a:lstStyle/>
        <a:p>
          <a:endParaRPr lang="en-US">
            <a:latin typeface="Arial" panose="020B0604020202020204" pitchFamily="34" charset="0"/>
            <a:cs typeface="Arial" panose="020B0604020202020204" pitchFamily="34" charset="0"/>
          </a:endParaRPr>
        </a:p>
      </dgm:t>
    </dgm:pt>
    <dgm:pt modelId="{CBC65D68-FE10-49E7-8B62-E23803BD1F5D}">
      <dgm:prSet custT="1"/>
      <dgm:spPr/>
      <dgm:t>
        <a:bodyPr/>
        <a:lstStyle/>
        <a:p>
          <a:r>
            <a:rPr lang="en-US" sz="1400" dirty="0">
              <a:latin typeface="Arial" panose="020B0604020202020204" pitchFamily="34" charset="0"/>
              <a:cs typeface="Arial" panose="020B0604020202020204" pitchFamily="34" charset="0"/>
            </a:rPr>
            <a:t>Always prohibited (In and Out of Competition):</a:t>
          </a:r>
        </a:p>
      </dgm:t>
    </dgm:pt>
    <dgm:pt modelId="{392DBB06-BB98-4E42-AD54-433CDA7BF5E2}" type="parTrans" cxnId="{11BDDBDC-082E-40D5-9E08-7F73A2B033F2}">
      <dgm:prSet/>
      <dgm:spPr/>
      <dgm:t>
        <a:bodyPr/>
        <a:lstStyle/>
        <a:p>
          <a:endParaRPr lang="en-US" sz="1600">
            <a:latin typeface="Arial" panose="020B0604020202020204" pitchFamily="34" charset="0"/>
            <a:cs typeface="Arial" panose="020B0604020202020204" pitchFamily="34" charset="0"/>
          </a:endParaRPr>
        </a:p>
      </dgm:t>
    </dgm:pt>
    <dgm:pt modelId="{28312765-171F-471D-BCAA-8E3870D8BB94}" type="sibTrans" cxnId="{11BDDBDC-082E-40D5-9E08-7F73A2B033F2}">
      <dgm:prSet/>
      <dgm:spPr/>
      <dgm:t>
        <a:bodyPr/>
        <a:lstStyle/>
        <a:p>
          <a:endParaRPr lang="en-US">
            <a:latin typeface="Arial" panose="020B0604020202020204" pitchFamily="34" charset="0"/>
            <a:cs typeface="Arial" panose="020B0604020202020204" pitchFamily="34" charset="0"/>
          </a:endParaRPr>
        </a:p>
      </dgm:t>
    </dgm:pt>
    <dgm:pt modelId="{16E98B01-D4C9-4C80-848B-8F3281138269}">
      <dgm:prSet/>
      <dgm:spPr/>
      <dgm:t>
        <a:bodyPr/>
        <a:lstStyle/>
        <a:p>
          <a:r>
            <a:rPr lang="en-US" dirty="0">
              <a:latin typeface="Arial" panose="020B0604020202020204" pitchFamily="34" charset="0"/>
              <a:cs typeface="Arial" panose="020B0604020202020204" pitchFamily="34" charset="0"/>
            </a:rPr>
            <a:t>Prohibited substances: </a:t>
          </a:r>
          <a:r>
            <a:rPr lang="el-GR" dirty="0">
              <a:latin typeface="Arial" panose="020B0604020202020204" pitchFamily="34" charset="0"/>
              <a:cs typeface="Arial" panose="020B0604020202020204" pitchFamily="34" charset="0"/>
            </a:rPr>
            <a:t>S0, S1, S2, S3, S4, S5</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and</a:t>
          </a:r>
        </a:p>
        <a:p>
          <a:r>
            <a:rPr lang="en-US" dirty="0">
              <a:latin typeface="Arial" panose="020B0604020202020204" pitchFamily="34" charset="0"/>
              <a:cs typeface="Arial" panose="020B0604020202020204" pitchFamily="34" charset="0"/>
            </a:rPr>
            <a:t>Prohibited methods: M1, M2, M3</a:t>
          </a:r>
        </a:p>
      </dgm:t>
    </dgm:pt>
    <dgm:pt modelId="{9B724FAF-9CF6-41B4-A93A-560FB33BF437}" type="parTrans" cxnId="{1EA7C508-9B78-4D60-AE57-69C391601020}">
      <dgm:prSet/>
      <dgm:spPr/>
      <dgm:t>
        <a:bodyPr/>
        <a:lstStyle/>
        <a:p>
          <a:endParaRPr lang="en-US" sz="1600">
            <a:latin typeface="Arial" panose="020B0604020202020204" pitchFamily="34" charset="0"/>
            <a:cs typeface="Arial" panose="020B0604020202020204" pitchFamily="34" charset="0"/>
          </a:endParaRPr>
        </a:p>
      </dgm:t>
    </dgm:pt>
    <dgm:pt modelId="{605DCEC0-6F64-4FB3-91EB-829ED191BB6D}" type="sibTrans" cxnId="{1EA7C508-9B78-4D60-AE57-69C391601020}">
      <dgm:prSet/>
      <dgm:spPr/>
      <dgm:t>
        <a:bodyPr/>
        <a:lstStyle/>
        <a:p>
          <a:endParaRPr lang="en-US">
            <a:latin typeface="Arial" panose="020B0604020202020204" pitchFamily="34" charset="0"/>
            <a:cs typeface="Arial" panose="020B0604020202020204" pitchFamily="34" charset="0"/>
          </a:endParaRPr>
        </a:p>
      </dgm:t>
    </dgm:pt>
    <dgm:pt modelId="{3E1BEEEC-84F5-4E24-930E-7737A8A287CC}">
      <dgm:prSet/>
      <dgm:spPr/>
      <dgm:t>
        <a:bodyPr/>
        <a:lstStyle/>
        <a:p>
          <a:r>
            <a:rPr lang="en-US" dirty="0">
              <a:latin typeface="Arial" panose="020B0604020202020204" pitchFamily="34" charset="0"/>
              <a:cs typeface="Arial" panose="020B0604020202020204" pitchFamily="34" charset="0"/>
            </a:rPr>
            <a:t>Prohibited In-Competition:</a:t>
          </a:r>
        </a:p>
        <a:p>
          <a:r>
            <a:rPr lang="en-US" dirty="0">
              <a:latin typeface="Arial" panose="020B0604020202020204" pitchFamily="34" charset="0"/>
              <a:cs typeface="Arial" panose="020B0604020202020204" pitchFamily="34" charset="0"/>
            </a:rPr>
            <a:t> S6, S7, S8, S9</a:t>
          </a:r>
        </a:p>
      </dgm:t>
    </dgm:pt>
    <dgm:pt modelId="{5051F8EE-96E6-43C4-BCB6-02CF19C51F16}" type="parTrans" cxnId="{373D7BA6-9B31-4EC2-A5C7-CE7B2A312192}">
      <dgm:prSet/>
      <dgm:spPr/>
      <dgm:t>
        <a:bodyPr/>
        <a:lstStyle/>
        <a:p>
          <a:endParaRPr lang="en-US" sz="1600">
            <a:latin typeface="Arial" panose="020B0604020202020204" pitchFamily="34" charset="0"/>
            <a:cs typeface="Arial" panose="020B0604020202020204" pitchFamily="34" charset="0"/>
          </a:endParaRPr>
        </a:p>
      </dgm:t>
    </dgm:pt>
    <dgm:pt modelId="{BE9A7B02-53F1-4B7B-964E-67EB3EBB0718}" type="sibTrans" cxnId="{373D7BA6-9B31-4EC2-A5C7-CE7B2A312192}">
      <dgm:prSet/>
      <dgm:spPr/>
      <dgm:t>
        <a:bodyPr/>
        <a:lstStyle/>
        <a:p>
          <a:endParaRPr lang="en-US">
            <a:latin typeface="Arial" panose="020B0604020202020204" pitchFamily="34" charset="0"/>
            <a:cs typeface="Arial" panose="020B0604020202020204" pitchFamily="34" charset="0"/>
          </a:endParaRPr>
        </a:p>
      </dgm:t>
    </dgm:pt>
    <dgm:pt modelId="{75C93DC6-C952-4180-99EF-488C2819994C}">
      <dgm:prSet/>
      <dgm:spPr/>
      <dgm:t>
        <a:bodyPr/>
        <a:lstStyle/>
        <a:p>
          <a:r>
            <a:rPr lang="en-US" dirty="0">
              <a:latin typeface="Arial" panose="020B0604020202020204" pitchFamily="34" charset="0"/>
              <a:cs typeface="Arial" panose="020B0604020202020204" pitchFamily="34" charset="0"/>
            </a:rPr>
            <a:t>Prohibited in specific sports:</a:t>
          </a:r>
        </a:p>
        <a:p>
          <a:r>
            <a:rPr lang="en-US" dirty="0">
              <a:latin typeface="Arial" panose="020B0604020202020204" pitchFamily="34" charset="0"/>
              <a:cs typeface="Arial" panose="020B0604020202020204" pitchFamily="34" charset="0"/>
            </a:rPr>
            <a:t> P1:b-blockers</a:t>
          </a:r>
        </a:p>
      </dgm:t>
    </dgm:pt>
    <dgm:pt modelId="{665B54DD-E4F0-43C6-943C-703276AAC337}" type="parTrans" cxnId="{9A459710-7595-455B-8F0B-1333AE7177F6}">
      <dgm:prSet/>
      <dgm:spPr/>
      <dgm:t>
        <a:bodyPr/>
        <a:lstStyle/>
        <a:p>
          <a:endParaRPr lang="en-US" sz="1600">
            <a:latin typeface="Arial" panose="020B0604020202020204" pitchFamily="34" charset="0"/>
            <a:cs typeface="Arial" panose="020B0604020202020204" pitchFamily="34" charset="0"/>
          </a:endParaRPr>
        </a:p>
      </dgm:t>
    </dgm:pt>
    <dgm:pt modelId="{20BA2BFC-8A23-4FAF-9C44-50CC7F82CD15}" type="sibTrans" cxnId="{9A459710-7595-455B-8F0B-1333AE7177F6}">
      <dgm:prSet/>
      <dgm:spPr/>
      <dgm:t>
        <a:bodyPr/>
        <a:lstStyle/>
        <a:p>
          <a:endParaRPr lang="en-US">
            <a:latin typeface="Arial" panose="020B0604020202020204" pitchFamily="34" charset="0"/>
            <a:cs typeface="Arial" panose="020B0604020202020204" pitchFamily="34" charset="0"/>
          </a:endParaRPr>
        </a:p>
      </dgm:t>
    </dgm:pt>
    <dgm:pt modelId="{43BE341E-0B6B-4F8A-BF80-029D0E977A24}" type="pres">
      <dgm:prSet presAssocID="{3CD1F54D-095E-4B73-828A-E34FA8958118}" presName="diagram" presStyleCnt="0">
        <dgm:presLayoutVars>
          <dgm:dir/>
          <dgm:resizeHandles val="exact"/>
        </dgm:presLayoutVars>
      </dgm:prSet>
      <dgm:spPr/>
    </dgm:pt>
    <dgm:pt modelId="{132162BD-8857-403E-AA00-CFB9E964903D}" type="pres">
      <dgm:prSet presAssocID="{A8DBF963-9D50-4733-9801-DCE8011299DD}" presName="node" presStyleLbl="node1" presStyleIdx="0" presStyleCnt="5" custLinFactX="12295" custLinFactNeighborX="100000" custLinFactNeighborY="57569">
        <dgm:presLayoutVars>
          <dgm:bulletEnabled val="1"/>
        </dgm:presLayoutVars>
      </dgm:prSet>
      <dgm:spPr/>
    </dgm:pt>
    <dgm:pt modelId="{F7A9F7F1-0BF0-4DB5-8DE6-C73332EF5969}" type="pres">
      <dgm:prSet presAssocID="{83BAEBF7-28F7-4035-9BDA-A93022C1ED17}" presName="sibTrans" presStyleCnt="0"/>
      <dgm:spPr/>
    </dgm:pt>
    <dgm:pt modelId="{589F26D7-44F5-4D06-80C2-7935C493C0A4}" type="pres">
      <dgm:prSet presAssocID="{CBC65D68-FE10-49E7-8B62-E23803BD1F5D}" presName="node" presStyleLbl="node1" presStyleIdx="1" presStyleCnt="5" custLinFactX="-9451" custLinFactNeighborX="-100000" custLinFactNeighborY="-63167">
        <dgm:presLayoutVars>
          <dgm:bulletEnabled val="1"/>
        </dgm:presLayoutVars>
      </dgm:prSet>
      <dgm:spPr/>
    </dgm:pt>
    <dgm:pt modelId="{C8C57773-C1EF-4001-9AD8-CBC124E273D7}" type="pres">
      <dgm:prSet presAssocID="{28312765-171F-471D-BCAA-8E3870D8BB94}" presName="sibTrans" presStyleCnt="0"/>
      <dgm:spPr/>
    </dgm:pt>
    <dgm:pt modelId="{BD056BF5-6DB6-40FC-A4F6-1E2C2059C11E}" type="pres">
      <dgm:prSet presAssocID="{16E98B01-D4C9-4C80-848B-8F3281138269}" presName="node" presStyleLbl="node1" presStyleIdx="2" presStyleCnt="5" custLinFactX="-100000" custLinFactY="72159" custLinFactNeighborX="-120103" custLinFactNeighborY="100000">
        <dgm:presLayoutVars>
          <dgm:bulletEnabled val="1"/>
        </dgm:presLayoutVars>
      </dgm:prSet>
      <dgm:spPr/>
    </dgm:pt>
    <dgm:pt modelId="{0CD1B24E-6BA8-4A97-922E-67FD03109869}" type="pres">
      <dgm:prSet presAssocID="{605DCEC0-6F64-4FB3-91EB-829ED191BB6D}" presName="sibTrans" presStyleCnt="0"/>
      <dgm:spPr/>
    </dgm:pt>
    <dgm:pt modelId="{C5E741A5-E16A-4ED6-9C74-0704EA1F00DC}" type="pres">
      <dgm:prSet presAssocID="{3E1BEEEC-84F5-4E24-930E-7737A8A287CC}" presName="node" presStyleLbl="node1" presStyleIdx="3" presStyleCnt="5" custLinFactX="64564" custLinFactY="-69005" custLinFactNeighborX="100000" custLinFactNeighborY="-100000">
        <dgm:presLayoutVars>
          <dgm:bulletEnabled val="1"/>
        </dgm:presLayoutVars>
      </dgm:prSet>
      <dgm:spPr/>
    </dgm:pt>
    <dgm:pt modelId="{B12E86C0-5F4D-4E26-BD38-8C5179A1A437}" type="pres">
      <dgm:prSet presAssocID="{BE9A7B02-53F1-4B7B-964E-67EB3EBB0718}" presName="sibTrans" presStyleCnt="0"/>
      <dgm:spPr/>
    </dgm:pt>
    <dgm:pt modelId="{F68AEE06-412E-47ED-B989-1E323E455F04}" type="pres">
      <dgm:prSet presAssocID="{75C93DC6-C952-4180-99EF-488C2819994C}" presName="node" presStyleLbl="node1" presStyleIdx="4" presStyleCnt="5" custLinFactNeighborX="54916" custLinFactNeighborY="55208">
        <dgm:presLayoutVars>
          <dgm:bulletEnabled val="1"/>
        </dgm:presLayoutVars>
      </dgm:prSet>
      <dgm:spPr/>
    </dgm:pt>
  </dgm:ptLst>
  <dgm:cxnLst>
    <dgm:cxn modelId="{1EA7C508-9B78-4D60-AE57-69C391601020}" srcId="{3CD1F54D-095E-4B73-828A-E34FA8958118}" destId="{16E98B01-D4C9-4C80-848B-8F3281138269}" srcOrd="2" destOrd="0" parTransId="{9B724FAF-9CF6-41B4-A93A-560FB33BF437}" sibTransId="{605DCEC0-6F64-4FB3-91EB-829ED191BB6D}"/>
    <dgm:cxn modelId="{9A459710-7595-455B-8F0B-1333AE7177F6}" srcId="{3CD1F54D-095E-4B73-828A-E34FA8958118}" destId="{75C93DC6-C952-4180-99EF-488C2819994C}" srcOrd="4" destOrd="0" parTransId="{665B54DD-E4F0-43C6-943C-703276AAC337}" sibTransId="{20BA2BFC-8A23-4FAF-9C44-50CC7F82CD15}"/>
    <dgm:cxn modelId="{2EDB8C36-64A8-4224-BBB3-A30682DE20D7}" type="presOf" srcId="{16E98B01-D4C9-4C80-848B-8F3281138269}" destId="{BD056BF5-6DB6-40FC-A4F6-1E2C2059C11E}" srcOrd="0" destOrd="0" presId="urn:microsoft.com/office/officeart/2005/8/layout/default"/>
    <dgm:cxn modelId="{8703C96C-B873-4324-ADCD-787BBED40DFD}" type="presOf" srcId="{75C93DC6-C952-4180-99EF-488C2819994C}" destId="{F68AEE06-412E-47ED-B989-1E323E455F04}" srcOrd="0" destOrd="0" presId="urn:microsoft.com/office/officeart/2005/8/layout/default"/>
    <dgm:cxn modelId="{2F728171-2201-4172-9B90-A1F4EFFD96F6}" type="presOf" srcId="{CBC65D68-FE10-49E7-8B62-E23803BD1F5D}" destId="{589F26D7-44F5-4D06-80C2-7935C493C0A4}" srcOrd="0" destOrd="0" presId="urn:microsoft.com/office/officeart/2005/8/layout/default"/>
    <dgm:cxn modelId="{657D7C99-76B0-443A-A42E-30C4A1BCDE83}" type="presOf" srcId="{3E1BEEEC-84F5-4E24-930E-7737A8A287CC}" destId="{C5E741A5-E16A-4ED6-9C74-0704EA1F00DC}" srcOrd="0" destOrd="0" presId="urn:microsoft.com/office/officeart/2005/8/layout/default"/>
    <dgm:cxn modelId="{30827DA2-879D-4997-9E6C-C228D8A57007}" type="presOf" srcId="{3CD1F54D-095E-4B73-828A-E34FA8958118}" destId="{43BE341E-0B6B-4F8A-BF80-029D0E977A24}" srcOrd="0" destOrd="0" presId="urn:microsoft.com/office/officeart/2005/8/layout/default"/>
    <dgm:cxn modelId="{373D7BA6-9B31-4EC2-A5C7-CE7B2A312192}" srcId="{3CD1F54D-095E-4B73-828A-E34FA8958118}" destId="{3E1BEEEC-84F5-4E24-930E-7737A8A287CC}" srcOrd="3" destOrd="0" parTransId="{5051F8EE-96E6-43C4-BCB6-02CF19C51F16}" sibTransId="{BE9A7B02-53F1-4B7B-964E-67EB3EBB0718}"/>
    <dgm:cxn modelId="{DA4BC2BC-173A-4046-93C6-CE3D0BDF3C7F}" type="presOf" srcId="{A8DBF963-9D50-4733-9801-DCE8011299DD}" destId="{132162BD-8857-403E-AA00-CFB9E964903D}" srcOrd="0" destOrd="0" presId="urn:microsoft.com/office/officeart/2005/8/layout/default"/>
    <dgm:cxn modelId="{11BDDBDC-082E-40D5-9E08-7F73A2B033F2}" srcId="{3CD1F54D-095E-4B73-828A-E34FA8958118}" destId="{CBC65D68-FE10-49E7-8B62-E23803BD1F5D}" srcOrd="1" destOrd="0" parTransId="{392DBB06-BB98-4E42-AD54-433CDA7BF5E2}" sibTransId="{28312765-171F-471D-BCAA-8E3870D8BB94}"/>
    <dgm:cxn modelId="{C03176E8-D384-4873-95E5-DB25D8495CBB}" srcId="{3CD1F54D-095E-4B73-828A-E34FA8958118}" destId="{A8DBF963-9D50-4733-9801-DCE8011299DD}" srcOrd="0" destOrd="0" parTransId="{C961204A-4A0C-43B0-BE20-03F097445242}" sibTransId="{83BAEBF7-28F7-4035-9BDA-A93022C1ED17}"/>
    <dgm:cxn modelId="{2209BD33-6CB0-4084-ACE2-BF6D2CEB02AC}" type="presParOf" srcId="{43BE341E-0B6B-4F8A-BF80-029D0E977A24}" destId="{132162BD-8857-403E-AA00-CFB9E964903D}" srcOrd="0" destOrd="0" presId="urn:microsoft.com/office/officeart/2005/8/layout/default"/>
    <dgm:cxn modelId="{DA15CDBC-DBF9-44BB-BF9B-DAE520373952}" type="presParOf" srcId="{43BE341E-0B6B-4F8A-BF80-029D0E977A24}" destId="{F7A9F7F1-0BF0-4DB5-8DE6-C73332EF5969}" srcOrd="1" destOrd="0" presId="urn:microsoft.com/office/officeart/2005/8/layout/default"/>
    <dgm:cxn modelId="{E676B36E-B0B8-4E26-BD67-D88A6A537BFB}" type="presParOf" srcId="{43BE341E-0B6B-4F8A-BF80-029D0E977A24}" destId="{589F26D7-44F5-4D06-80C2-7935C493C0A4}" srcOrd="2" destOrd="0" presId="urn:microsoft.com/office/officeart/2005/8/layout/default"/>
    <dgm:cxn modelId="{D37EAAC1-A9B4-4DFB-954F-7DA259BDDE19}" type="presParOf" srcId="{43BE341E-0B6B-4F8A-BF80-029D0E977A24}" destId="{C8C57773-C1EF-4001-9AD8-CBC124E273D7}" srcOrd="3" destOrd="0" presId="urn:microsoft.com/office/officeart/2005/8/layout/default"/>
    <dgm:cxn modelId="{8A132AE7-D9A8-426B-845E-DD819A383263}" type="presParOf" srcId="{43BE341E-0B6B-4F8A-BF80-029D0E977A24}" destId="{BD056BF5-6DB6-40FC-A4F6-1E2C2059C11E}" srcOrd="4" destOrd="0" presId="urn:microsoft.com/office/officeart/2005/8/layout/default"/>
    <dgm:cxn modelId="{BEC6A2E6-6E5D-41D9-A720-1A645793BC45}" type="presParOf" srcId="{43BE341E-0B6B-4F8A-BF80-029D0E977A24}" destId="{0CD1B24E-6BA8-4A97-922E-67FD03109869}" srcOrd="5" destOrd="0" presId="urn:microsoft.com/office/officeart/2005/8/layout/default"/>
    <dgm:cxn modelId="{36BAA5E0-9200-4637-80A3-B89BB0FC25AE}" type="presParOf" srcId="{43BE341E-0B6B-4F8A-BF80-029D0E977A24}" destId="{C5E741A5-E16A-4ED6-9C74-0704EA1F00DC}" srcOrd="6" destOrd="0" presId="urn:microsoft.com/office/officeart/2005/8/layout/default"/>
    <dgm:cxn modelId="{727C835A-9D76-484D-B92E-F14ABA79B6EA}" type="presParOf" srcId="{43BE341E-0B6B-4F8A-BF80-029D0E977A24}" destId="{B12E86C0-5F4D-4E26-BD38-8C5179A1A437}" srcOrd="7" destOrd="0" presId="urn:microsoft.com/office/officeart/2005/8/layout/default"/>
    <dgm:cxn modelId="{C1A69434-A959-4801-8074-9117AAD73205}" type="presParOf" srcId="{43BE341E-0B6B-4F8A-BF80-029D0E977A24}" destId="{F68AEE06-412E-47ED-B989-1E323E455F0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2347D7FC-43EA-4B5E-9ED1-282E7810561D}" type="doc">
      <dgm:prSet loTypeId="urn:microsoft.com/office/officeart/2005/8/layout/default" loCatId="list" qsTypeId="urn:microsoft.com/office/officeart/2005/8/quickstyle/3d3" qsCatId="3D" csTypeId="urn:microsoft.com/office/officeart/2005/8/colors/accent1_4" csCatId="accent1" phldr="1"/>
      <dgm:spPr/>
      <dgm:t>
        <a:bodyPr/>
        <a:lstStyle/>
        <a:p>
          <a:endParaRPr lang="en-US"/>
        </a:p>
      </dgm:t>
    </dgm:pt>
    <dgm:pt modelId="{7AEB78DD-0FC2-4539-BA99-0696BE4FE56F}">
      <dgm:prSet custT="1"/>
      <dgm:spPr/>
      <dgm:t>
        <a:bodyPr/>
        <a:lstStyle/>
        <a:p>
          <a:r>
            <a:rPr lang="en-US" sz="1600" dirty="0">
              <a:latin typeface="Arial" panose="020B0604020202020204" pitchFamily="34" charset="0"/>
              <a:cs typeface="Arial" panose="020B0604020202020204" pitchFamily="34" charset="0"/>
            </a:rPr>
            <a:t>Always prohibited (In and Out of Competition)</a:t>
          </a:r>
        </a:p>
      </dgm:t>
    </dgm:pt>
    <dgm:pt modelId="{A9AE22AA-63D2-4557-B3DE-D94B871D23C4}" type="parTrans" cxnId="{F154BD62-ED7D-4675-9FC5-765660923C8E}">
      <dgm:prSet/>
      <dgm:spPr/>
      <dgm:t>
        <a:bodyPr/>
        <a:lstStyle/>
        <a:p>
          <a:endParaRPr lang="en-US" sz="1600">
            <a:latin typeface="Arial" panose="020B0604020202020204" pitchFamily="34" charset="0"/>
            <a:cs typeface="Arial" panose="020B0604020202020204" pitchFamily="34" charset="0"/>
          </a:endParaRPr>
        </a:p>
      </dgm:t>
    </dgm:pt>
    <dgm:pt modelId="{579AAEDD-5E83-4FB5-9CAC-5B8376783160}" type="sibTrans" cxnId="{F154BD62-ED7D-4675-9FC5-765660923C8E}">
      <dgm:prSet/>
      <dgm:spPr/>
      <dgm:t>
        <a:bodyPr/>
        <a:lstStyle/>
        <a:p>
          <a:endParaRPr lang="en-US" sz="1600">
            <a:latin typeface="Arial" panose="020B0604020202020204" pitchFamily="34" charset="0"/>
            <a:cs typeface="Arial" panose="020B0604020202020204" pitchFamily="34" charset="0"/>
          </a:endParaRPr>
        </a:p>
      </dgm:t>
    </dgm:pt>
    <dgm:pt modelId="{9D0F46E2-1E66-4FA6-80E8-6434748CE4A4}">
      <dgm:prSet custT="1"/>
      <dgm:spPr/>
      <dgm:t>
        <a:bodyPr/>
        <a:lstStyle/>
        <a:p>
          <a:r>
            <a:rPr lang="en-US" sz="1600" dirty="0">
              <a:latin typeface="Arial" panose="020B0604020202020204" pitchFamily="34" charset="0"/>
              <a:cs typeface="Arial" panose="020B0604020202020204" pitchFamily="34" charset="0"/>
            </a:rPr>
            <a:t>Prohibited Substances:</a:t>
          </a:r>
        </a:p>
      </dgm:t>
    </dgm:pt>
    <dgm:pt modelId="{10D03B9A-2982-43A7-89AE-382A34960441}" type="parTrans" cxnId="{C765FF49-8714-4B91-8D3C-AA54F4298908}">
      <dgm:prSet/>
      <dgm:spPr/>
      <dgm:t>
        <a:bodyPr/>
        <a:lstStyle/>
        <a:p>
          <a:endParaRPr lang="en-US" sz="1600">
            <a:latin typeface="Arial" panose="020B0604020202020204" pitchFamily="34" charset="0"/>
            <a:cs typeface="Arial" panose="020B0604020202020204" pitchFamily="34" charset="0"/>
          </a:endParaRPr>
        </a:p>
      </dgm:t>
    </dgm:pt>
    <dgm:pt modelId="{95540CDA-2F7A-4EAD-ABF2-ED46EE7EB7B8}" type="sibTrans" cxnId="{C765FF49-8714-4B91-8D3C-AA54F4298908}">
      <dgm:prSet/>
      <dgm:spPr/>
      <dgm:t>
        <a:bodyPr/>
        <a:lstStyle/>
        <a:p>
          <a:endParaRPr lang="en-US" sz="1600">
            <a:latin typeface="Arial" panose="020B0604020202020204" pitchFamily="34" charset="0"/>
            <a:cs typeface="Arial" panose="020B0604020202020204" pitchFamily="34" charset="0"/>
          </a:endParaRPr>
        </a:p>
      </dgm:t>
    </dgm:pt>
    <dgm:pt modelId="{FF4E1C28-F5FA-4DA5-A350-00D2CC7945F4}">
      <dgm:prSet custT="1"/>
      <dgm:spPr/>
      <dgm:t>
        <a:bodyPr/>
        <a:lstStyle/>
        <a:p>
          <a:r>
            <a:rPr lang="en-US" sz="1600" dirty="0">
              <a:latin typeface="Arial" panose="020B0604020202020204" pitchFamily="34" charset="0"/>
              <a:cs typeface="Arial" panose="020B0604020202020204" pitchFamily="34" charset="0"/>
            </a:rPr>
            <a:t>Anabolic agents </a:t>
          </a:r>
          <a:r>
            <a:rPr lang="el-GR"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e.g</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testosterone</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dgm:t>
    </dgm:pt>
    <dgm:pt modelId="{14D72E7A-627E-41C9-A4E0-2BCB5E0C43F3}" type="parTrans" cxnId="{4C19FDC9-4338-4CE5-9C11-4367C34305D8}">
      <dgm:prSet/>
      <dgm:spPr/>
      <dgm:t>
        <a:bodyPr/>
        <a:lstStyle/>
        <a:p>
          <a:endParaRPr lang="en-US" sz="1600">
            <a:latin typeface="Arial" panose="020B0604020202020204" pitchFamily="34" charset="0"/>
            <a:cs typeface="Arial" panose="020B0604020202020204" pitchFamily="34" charset="0"/>
          </a:endParaRPr>
        </a:p>
      </dgm:t>
    </dgm:pt>
    <dgm:pt modelId="{9B1C0B27-325E-4298-8CD8-58F09665DFC6}" type="sibTrans" cxnId="{4C19FDC9-4338-4CE5-9C11-4367C34305D8}">
      <dgm:prSet/>
      <dgm:spPr/>
      <dgm:t>
        <a:bodyPr/>
        <a:lstStyle/>
        <a:p>
          <a:endParaRPr lang="en-US" sz="1600">
            <a:latin typeface="Arial" panose="020B0604020202020204" pitchFamily="34" charset="0"/>
            <a:cs typeface="Arial" panose="020B0604020202020204" pitchFamily="34" charset="0"/>
          </a:endParaRPr>
        </a:p>
      </dgm:t>
    </dgm:pt>
    <dgm:pt modelId="{4FB01478-5844-4B84-BCCE-F63936B5C5B0}">
      <dgm:prSet custT="1"/>
      <dgm:spPr>
        <a:solidFill>
          <a:schemeClr val="accent1"/>
        </a:solidFill>
      </dgm:spPr>
      <dgm:t>
        <a:bodyPr/>
        <a:lstStyle/>
        <a:p>
          <a:r>
            <a:rPr lang="en-US" sz="1400" dirty="0">
              <a:latin typeface="Arial" panose="020B0604020202020204" pitchFamily="34" charset="0"/>
              <a:cs typeface="Arial" panose="020B0604020202020204" pitchFamily="34" charset="0"/>
            </a:rPr>
            <a:t>Peptide hormones and Human Growth Hormones/Agents (e.g. EPO, Growth Hormone) </a:t>
          </a:r>
          <a:endParaRPr lang="en-US" sz="1600" dirty="0">
            <a:latin typeface="Arial" panose="020B0604020202020204" pitchFamily="34" charset="0"/>
            <a:cs typeface="Arial" panose="020B0604020202020204" pitchFamily="34" charset="0"/>
          </a:endParaRPr>
        </a:p>
      </dgm:t>
    </dgm:pt>
    <dgm:pt modelId="{A5B6F79F-BDBA-4D90-ABC1-F3AFDC40AE40}" type="parTrans" cxnId="{C7A394A6-F03B-4B61-8D85-5878EE0B8AFE}">
      <dgm:prSet/>
      <dgm:spPr/>
      <dgm:t>
        <a:bodyPr/>
        <a:lstStyle/>
        <a:p>
          <a:endParaRPr lang="en-US" sz="1600">
            <a:latin typeface="Arial" panose="020B0604020202020204" pitchFamily="34" charset="0"/>
            <a:cs typeface="Arial" panose="020B0604020202020204" pitchFamily="34" charset="0"/>
          </a:endParaRPr>
        </a:p>
      </dgm:t>
    </dgm:pt>
    <dgm:pt modelId="{8C74B7AC-B649-42DA-9F22-0864628FD6AE}" type="sibTrans" cxnId="{C7A394A6-F03B-4B61-8D85-5878EE0B8AFE}">
      <dgm:prSet/>
      <dgm:spPr/>
      <dgm:t>
        <a:bodyPr/>
        <a:lstStyle/>
        <a:p>
          <a:endParaRPr lang="en-US" sz="1600">
            <a:latin typeface="Arial" panose="020B0604020202020204" pitchFamily="34" charset="0"/>
            <a:cs typeface="Arial" panose="020B0604020202020204" pitchFamily="34" charset="0"/>
          </a:endParaRPr>
        </a:p>
      </dgm:t>
    </dgm:pt>
    <dgm:pt modelId="{D6657D04-4F88-4B4C-92C5-97384611EAB7}">
      <dgm:prSet custT="1"/>
      <dgm:spPr>
        <a:solidFill>
          <a:schemeClr val="accent1"/>
        </a:solidFill>
      </dgm:spPr>
      <dgm:t>
        <a:bodyPr/>
        <a:lstStyle/>
        <a:p>
          <a:r>
            <a:rPr lang="el-GR" sz="1600" dirty="0">
              <a:latin typeface="Arial" panose="020B0604020202020204" pitchFamily="34" charset="0"/>
              <a:cs typeface="Arial" panose="020B0604020202020204" pitchFamily="34" charset="0"/>
            </a:rPr>
            <a:t>Β2-</a:t>
          </a:r>
          <a:r>
            <a:rPr lang="en-US" sz="1600" dirty="0">
              <a:latin typeface="Arial" panose="020B0604020202020204" pitchFamily="34" charset="0"/>
              <a:cs typeface="Arial" panose="020B0604020202020204" pitchFamily="34" charset="0"/>
            </a:rPr>
            <a:t>agonists</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(e.g. asthma drugs</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dgm:t>
    </dgm:pt>
    <dgm:pt modelId="{F9BB208D-47A6-418E-9783-96AEFACF253B}" type="parTrans" cxnId="{E4D91F44-0ECA-458B-BE90-4694D7A13291}">
      <dgm:prSet/>
      <dgm:spPr/>
      <dgm:t>
        <a:bodyPr/>
        <a:lstStyle/>
        <a:p>
          <a:endParaRPr lang="en-US" sz="1600">
            <a:latin typeface="Arial" panose="020B0604020202020204" pitchFamily="34" charset="0"/>
            <a:cs typeface="Arial" panose="020B0604020202020204" pitchFamily="34" charset="0"/>
          </a:endParaRPr>
        </a:p>
      </dgm:t>
    </dgm:pt>
    <dgm:pt modelId="{560B0675-BBDD-4057-8C6D-719A290B8914}" type="sibTrans" cxnId="{E4D91F44-0ECA-458B-BE90-4694D7A13291}">
      <dgm:prSet/>
      <dgm:spPr/>
      <dgm:t>
        <a:bodyPr/>
        <a:lstStyle/>
        <a:p>
          <a:endParaRPr lang="en-US" sz="1600">
            <a:latin typeface="Arial" panose="020B0604020202020204" pitchFamily="34" charset="0"/>
            <a:cs typeface="Arial" panose="020B0604020202020204" pitchFamily="34" charset="0"/>
          </a:endParaRPr>
        </a:p>
      </dgm:t>
    </dgm:pt>
    <dgm:pt modelId="{3A564566-34C7-447D-A9FA-437AC146AB24}">
      <dgm:prSet custT="1"/>
      <dgm:spPr>
        <a:solidFill>
          <a:schemeClr val="accent1"/>
        </a:solidFill>
      </dgm:spPr>
      <dgm:t>
        <a:bodyPr/>
        <a:lstStyle/>
        <a:p>
          <a:r>
            <a:rPr lang="en-US" sz="1800" dirty="0">
              <a:latin typeface="Arial" panose="020B0604020202020204" pitchFamily="34" charset="0"/>
              <a:cs typeface="Arial" panose="020B0604020202020204" pitchFamily="34" charset="0"/>
            </a:rPr>
            <a:t>Hormone and Metabolic Agents (e.g. insulin)</a:t>
          </a:r>
        </a:p>
      </dgm:t>
    </dgm:pt>
    <dgm:pt modelId="{B42C224A-4C19-4187-A509-9869A9499FF3}" type="parTrans" cxnId="{7FCC7896-75A5-4629-BE31-4EE1A312A744}">
      <dgm:prSet/>
      <dgm:spPr/>
      <dgm:t>
        <a:bodyPr/>
        <a:lstStyle/>
        <a:p>
          <a:endParaRPr lang="en-US" sz="1600">
            <a:latin typeface="Arial" panose="020B0604020202020204" pitchFamily="34" charset="0"/>
            <a:cs typeface="Arial" panose="020B0604020202020204" pitchFamily="34" charset="0"/>
          </a:endParaRPr>
        </a:p>
      </dgm:t>
    </dgm:pt>
    <dgm:pt modelId="{83D1CFF0-4E90-4F47-9114-DCC17393251C}" type="sibTrans" cxnId="{7FCC7896-75A5-4629-BE31-4EE1A312A744}">
      <dgm:prSet/>
      <dgm:spPr/>
      <dgm:t>
        <a:bodyPr/>
        <a:lstStyle/>
        <a:p>
          <a:endParaRPr lang="en-US" sz="1600">
            <a:latin typeface="Arial" panose="020B0604020202020204" pitchFamily="34" charset="0"/>
            <a:cs typeface="Arial" panose="020B0604020202020204" pitchFamily="34" charset="0"/>
          </a:endParaRPr>
        </a:p>
      </dgm:t>
    </dgm:pt>
    <dgm:pt modelId="{C689D9C7-E5FB-40A7-B685-FF9490DDAE8A}">
      <dgm:prSet custT="1"/>
      <dgm:spPr>
        <a:solidFill>
          <a:schemeClr val="accent1"/>
        </a:solidFill>
      </dgm:spPr>
      <dgm:t>
        <a:bodyPr/>
        <a:lstStyle/>
        <a:p>
          <a:r>
            <a:rPr lang="en-US" sz="1600" dirty="0">
              <a:latin typeface="Arial" panose="020B0604020202020204" pitchFamily="34" charset="0"/>
              <a:cs typeface="Arial" panose="020B0604020202020204" pitchFamily="34" charset="0"/>
            </a:rPr>
            <a:t>Diuretics and masking agents (e.g. furosemide)</a:t>
          </a:r>
        </a:p>
      </dgm:t>
    </dgm:pt>
    <dgm:pt modelId="{F1A5AC17-AD7F-4512-821E-E69213361E18}" type="parTrans" cxnId="{B470DFDB-346A-4166-9C46-659522B8B87A}">
      <dgm:prSet/>
      <dgm:spPr/>
      <dgm:t>
        <a:bodyPr/>
        <a:lstStyle/>
        <a:p>
          <a:endParaRPr lang="en-US" sz="1600">
            <a:latin typeface="Arial" panose="020B0604020202020204" pitchFamily="34" charset="0"/>
            <a:cs typeface="Arial" panose="020B0604020202020204" pitchFamily="34" charset="0"/>
          </a:endParaRPr>
        </a:p>
      </dgm:t>
    </dgm:pt>
    <dgm:pt modelId="{29EE568D-31A3-4643-8596-A8E45DBDC0B0}" type="sibTrans" cxnId="{B470DFDB-346A-4166-9C46-659522B8B87A}">
      <dgm:prSet/>
      <dgm:spPr/>
      <dgm:t>
        <a:bodyPr/>
        <a:lstStyle/>
        <a:p>
          <a:endParaRPr lang="en-US" sz="1600">
            <a:latin typeface="Arial" panose="020B0604020202020204" pitchFamily="34" charset="0"/>
            <a:cs typeface="Arial" panose="020B0604020202020204" pitchFamily="34" charset="0"/>
          </a:endParaRPr>
        </a:p>
      </dgm:t>
    </dgm:pt>
    <dgm:pt modelId="{9D3F48FB-799F-4F67-B5A1-A891FB87F0D0}">
      <dgm:prSet custT="1"/>
      <dgm:spPr>
        <a:solidFill>
          <a:schemeClr val="accent1"/>
        </a:solidFill>
      </dgm:spPr>
      <dgm:t>
        <a:bodyPr/>
        <a:lstStyle/>
        <a:p>
          <a:r>
            <a:rPr lang="en-US" sz="1600" dirty="0">
              <a:latin typeface="Arial" panose="020B0604020202020204" pitchFamily="34" charset="0"/>
              <a:cs typeface="Arial" panose="020B0604020202020204" pitchFamily="34" charset="0"/>
            </a:rPr>
            <a:t>Prohibited methods</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dgm:t>
    </dgm:pt>
    <dgm:pt modelId="{D9F4AF9E-D5D2-44B6-82FC-403F268E9D57}" type="parTrans" cxnId="{38B5FA72-14B6-4C7D-8BDB-4B74EDD4CA7B}">
      <dgm:prSet/>
      <dgm:spPr/>
      <dgm:t>
        <a:bodyPr/>
        <a:lstStyle/>
        <a:p>
          <a:endParaRPr lang="en-US" sz="1600">
            <a:latin typeface="Arial" panose="020B0604020202020204" pitchFamily="34" charset="0"/>
            <a:cs typeface="Arial" panose="020B0604020202020204" pitchFamily="34" charset="0"/>
          </a:endParaRPr>
        </a:p>
      </dgm:t>
    </dgm:pt>
    <dgm:pt modelId="{F0E12215-EF5E-42F7-AD6C-963FA1EF76C2}" type="sibTrans" cxnId="{38B5FA72-14B6-4C7D-8BDB-4B74EDD4CA7B}">
      <dgm:prSet/>
      <dgm:spPr/>
      <dgm:t>
        <a:bodyPr/>
        <a:lstStyle/>
        <a:p>
          <a:endParaRPr lang="en-US" sz="1600">
            <a:latin typeface="Arial" panose="020B0604020202020204" pitchFamily="34" charset="0"/>
            <a:cs typeface="Arial" panose="020B0604020202020204" pitchFamily="34" charset="0"/>
          </a:endParaRPr>
        </a:p>
      </dgm:t>
    </dgm:pt>
    <dgm:pt modelId="{AA9236C2-8847-4370-8072-AD56F03040D3}">
      <dgm:prSet custT="1"/>
      <dgm:spPr/>
      <dgm:t>
        <a:bodyPr/>
        <a:lstStyle/>
        <a:p>
          <a:r>
            <a:rPr lang="en-US" sz="1800" dirty="0">
              <a:latin typeface="Arial" panose="020B0604020202020204" pitchFamily="34" charset="0"/>
              <a:cs typeface="Arial" panose="020B0604020202020204" pitchFamily="34" charset="0"/>
            </a:rPr>
            <a:t>Blood transfusion or blood manipulation</a:t>
          </a:r>
        </a:p>
      </dgm:t>
    </dgm:pt>
    <dgm:pt modelId="{85A2DB16-547A-4F35-AC55-482389E2F8FB}" type="parTrans" cxnId="{CCDC7CF1-CA07-4E32-A7A3-913037152FA0}">
      <dgm:prSet/>
      <dgm:spPr/>
      <dgm:t>
        <a:bodyPr/>
        <a:lstStyle/>
        <a:p>
          <a:endParaRPr lang="en-US" sz="1600">
            <a:latin typeface="Arial" panose="020B0604020202020204" pitchFamily="34" charset="0"/>
            <a:cs typeface="Arial" panose="020B0604020202020204" pitchFamily="34" charset="0"/>
          </a:endParaRPr>
        </a:p>
      </dgm:t>
    </dgm:pt>
    <dgm:pt modelId="{D90328DC-7B16-4E5B-9666-0E48993F3681}" type="sibTrans" cxnId="{CCDC7CF1-CA07-4E32-A7A3-913037152FA0}">
      <dgm:prSet/>
      <dgm:spPr/>
      <dgm:t>
        <a:bodyPr/>
        <a:lstStyle/>
        <a:p>
          <a:endParaRPr lang="en-US" sz="1600">
            <a:latin typeface="Arial" panose="020B0604020202020204" pitchFamily="34" charset="0"/>
            <a:cs typeface="Arial" panose="020B0604020202020204" pitchFamily="34" charset="0"/>
          </a:endParaRPr>
        </a:p>
      </dgm:t>
    </dgm:pt>
    <dgm:pt modelId="{B9B76345-C36A-437A-B40B-ECF16E5C4398}">
      <dgm:prSet custT="1"/>
      <dgm:spPr/>
      <dgm:t>
        <a:bodyPr/>
        <a:lstStyle/>
        <a:p>
          <a:pPr algn="ctr"/>
          <a:r>
            <a:rPr lang="en-US" sz="1800" dirty="0">
              <a:latin typeface="Arial" panose="020B0604020202020204" pitchFamily="34" charset="0"/>
              <a:cs typeface="Arial" panose="020B0604020202020204" pitchFamily="34" charset="0"/>
            </a:rPr>
            <a:t>Intravenous infusions in some cases</a:t>
          </a:r>
        </a:p>
      </dgm:t>
    </dgm:pt>
    <dgm:pt modelId="{22312C8A-81E0-4AC9-B6A6-CB30A3FAC6EF}" type="parTrans" cxnId="{D9D69633-CDD9-499C-8320-A59A431271CE}">
      <dgm:prSet/>
      <dgm:spPr/>
      <dgm:t>
        <a:bodyPr/>
        <a:lstStyle/>
        <a:p>
          <a:endParaRPr lang="en-US" sz="1600">
            <a:latin typeface="Arial" panose="020B0604020202020204" pitchFamily="34" charset="0"/>
            <a:cs typeface="Arial" panose="020B0604020202020204" pitchFamily="34" charset="0"/>
          </a:endParaRPr>
        </a:p>
      </dgm:t>
    </dgm:pt>
    <dgm:pt modelId="{7D863DB3-B765-412B-8A76-1D2646DAA8B4}" type="sibTrans" cxnId="{D9D69633-CDD9-499C-8320-A59A431271CE}">
      <dgm:prSet/>
      <dgm:spPr/>
      <dgm:t>
        <a:bodyPr/>
        <a:lstStyle/>
        <a:p>
          <a:endParaRPr lang="en-US" sz="1600">
            <a:latin typeface="Arial" panose="020B0604020202020204" pitchFamily="34" charset="0"/>
            <a:cs typeface="Arial" panose="020B0604020202020204" pitchFamily="34" charset="0"/>
          </a:endParaRPr>
        </a:p>
      </dgm:t>
    </dgm:pt>
    <dgm:pt modelId="{116F38A5-3CF1-4D6E-856B-D657EB774632}" type="pres">
      <dgm:prSet presAssocID="{2347D7FC-43EA-4B5E-9ED1-282E7810561D}" presName="diagram" presStyleCnt="0">
        <dgm:presLayoutVars>
          <dgm:dir/>
          <dgm:resizeHandles val="exact"/>
        </dgm:presLayoutVars>
      </dgm:prSet>
      <dgm:spPr/>
    </dgm:pt>
    <dgm:pt modelId="{4E64616F-B3F3-484B-8F0E-23B09DE328A9}" type="pres">
      <dgm:prSet presAssocID="{7AEB78DD-0FC2-4539-BA99-0696BE4FE56F}" presName="node" presStyleLbl="node1" presStyleIdx="0" presStyleCnt="10" custLinFactNeighborX="238" custLinFactNeighborY="63203">
        <dgm:presLayoutVars>
          <dgm:bulletEnabled val="1"/>
        </dgm:presLayoutVars>
      </dgm:prSet>
      <dgm:spPr/>
    </dgm:pt>
    <dgm:pt modelId="{4EBC28F0-AC33-48D9-9F64-43115BB4DA60}" type="pres">
      <dgm:prSet presAssocID="{579AAEDD-5E83-4FB5-9CAC-5B8376783160}" presName="sibTrans" presStyleCnt="0"/>
      <dgm:spPr/>
    </dgm:pt>
    <dgm:pt modelId="{6668A938-1452-4417-A3DF-FB3229CF69E9}" type="pres">
      <dgm:prSet presAssocID="{9D0F46E2-1E66-4FA6-80E8-6434748CE4A4}" presName="node" presStyleLbl="node1" presStyleIdx="1" presStyleCnt="10" custLinFactNeighborX="-4413" custLinFactNeighborY="-20530">
        <dgm:presLayoutVars>
          <dgm:bulletEnabled val="1"/>
        </dgm:presLayoutVars>
      </dgm:prSet>
      <dgm:spPr/>
    </dgm:pt>
    <dgm:pt modelId="{D4BE3BC9-E790-4F96-8B08-6FACEB865B73}" type="pres">
      <dgm:prSet presAssocID="{95540CDA-2F7A-4EAD-ABF2-ED46EE7EB7B8}" presName="sibTrans" presStyleCnt="0"/>
      <dgm:spPr/>
    </dgm:pt>
    <dgm:pt modelId="{66F1EF64-977F-4B83-8BBC-8AC204656D8A}" type="pres">
      <dgm:prSet presAssocID="{FF4E1C28-F5FA-4DA5-A350-00D2CC7945F4}" presName="node" presStyleLbl="node1" presStyleIdx="2" presStyleCnt="10" custLinFactNeighborX="1444" custLinFactNeighborY="-58493">
        <dgm:presLayoutVars>
          <dgm:bulletEnabled val="1"/>
        </dgm:presLayoutVars>
      </dgm:prSet>
      <dgm:spPr/>
    </dgm:pt>
    <dgm:pt modelId="{FD9159C7-E00F-4D7D-8DA0-210AAE96F51F}" type="pres">
      <dgm:prSet presAssocID="{9B1C0B27-325E-4298-8CD8-58F09665DFC6}" presName="sibTrans" presStyleCnt="0"/>
      <dgm:spPr/>
    </dgm:pt>
    <dgm:pt modelId="{45592E01-6BD6-4828-A8C8-9A42E7FFD0CE}" type="pres">
      <dgm:prSet presAssocID="{4FB01478-5844-4B84-BCCE-F63936B5C5B0}" presName="node" presStyleLbl="node1" presStyleIdx="3" presStyleCnt="10" custLinFactNeighborX="3141" custLinFactNeighborY="-56125">
        <dgm:presLayoutVars>
          <dgm:bulletEnabled val="1"/>
        </dgm:presLayoutVars>
      </dgm:prSet>
      <dgm:spPr/>
    </dgm:pt>
    <dgm:pt modelId="{13D39845-B015-4941-85D5-B27E6AF1F147}" type="pres">
      <dgm:prSet presAssocID="{8C74B7AC-B649-42DA-9F22-0864628FD6AE}" presName="sibTrans" presStyleCnt="0"/>
      <dgm:spPr/>
    </dgm:pt>
    <dgm:pt modelId="{0DDB6818-E67F-431B-9983-0FF92C6A2FFC}" type="pres">
      <dgm:prSet presAssocID="{D6657D04-4F88-4B4C-92C5-97384611EAB7}" presName="node" presStyleLbl="node1" presStyleIdx="4" presStyleCnt="10" custLinFactNeighborX="-38278" custLinFactNeighborY="50628">
        <dgm:presLayoutVars>
          <dgm:bulletEnabled val="1"/>
        </dgm:presLayoutVars>
      </dgm:prSet>
      <dgm:spPr/>
    </dgm:pt>
    <dgm:pt modelId="{5338F880-D6D3-4171-A54F-46CEA3F5469D}" type="pres">
      <dgm:prSet presAssocID="{560B0675-BBDD-4057-8C6D-719A290B8914}" presName="sibTrans" presStyleCnt="0"/>
      <dgm:spPr/>
    </dgm:pt>
    <dgm:pt modelId="{3FC02E48-23C7-4357-AE30-88569AC7A49A}" type="pres">
      <dgm:prSet presAssocID="{3A564566-34C7-447D-A9FA-437AC146AB24}" presName="node" presStyleLbl="node1" presStyleIdx="5" presStyleCnt="10" custLinFactX="200000" custLinFactY="-73291" custLinFactNeighborX="239777" custLinFactNeighborY="-100000">
        <dgm:presLayoutVars>
          <dgm:bulletEnabled val="1"/>
        </dgm:presLayoutVars>
      </dgm:prSet>
      <dgm:spPr/>
    </dgm:pt>
    <dgm:pt modelId="{BB3F6A99-E593-4003-8479-C6B8687A5CB1}" type="pres">
      <dgm:prSet presAssocID="{83D1CFF0-4E90-4F47-9114-DCC17393251C}" presName="sibTrans" presStyleCnt="0"/>
      <dgm:spPr/>
    </dgm:pt>
    <dgm:pt modelId="{9A7CE914-45D4-4549-AD22-4313214A3D74}" type="pres">
      <dgm:prSet presAssocID="{C689D9C7-E5FB-40A7-B685-FF9490DDAE8A}" presName="node" presStyleLbl="node1" presStyleIdx="6" presStyleCnt="10" custLinFactX="64417" custLinFactNeighborX="100000" custLinFactNeighborY="-65522">
        <dgm:presLayoutVars>
          <dgm:bulletEnabled val="1"/>
        </dgm:presLayoutVars>
      </dgm:prSet>
      <dgm:spPr/>
    </dgm:pt>
    <dgm:pt modelId="{883D5A8D-F099-4278-B6A1-C73DA2DECAC4}" type="pres">
      <dgm:prSet presAssocID="{29EE568D-31A3-4643-8596-A8E45DBDC0B0}" presName="sibTrans" presStyleCnt="0"/>
      <dgm:spPr/>
    </dgm:pt>
    <dgm:pt modelId="{CACC38A9-9476-4988-8FF9-CDC1C8826E9B}" type="pres">
      <dgm:prSet presAssocID="{9D3F48FB-799F-4F67-B5A1-A891FB87F0D0}" presName="node" presStyleLbl="node1" presStyleIdx="7" presStyleCnt="10" custLinFactX="-14520" custLinFactNeighborX="-100000" custLinFactNeighborY="57941">
        <dgm:presLayoutVars>
          <dgm:bulletEnabled val="1"/>
        </dgm:presLayoutVars>
      </dgm:prSet>
      <dgm:spPr/>
    </dgm:pt>
    <dgm:pt modelId="{AE3095D6-8FC3-48E8-A6DE-6BCD685DEF60}" type="pres">
      <dgm:prSet presAssocID="{F0E12215-EF5E-42F7-AD6C-963FA1EF76C2}" presName="sibTrans" presStyleCnt="0"/>
      <dgm:spPr/>
    </dgm:pt>
    <dgm:pt modelId="{090AA1FD-2620-442A-A230-38A192409B25}" type="pres">
      <dgm:prSet presAssocID="{AA9236C2-8847-4370-8072-AD56F03040D3}" presName="node" presStyleLbl="node1" presStyleIdx="8" presStyleCnt="10" custLinFactX="-5583" custLinFactNeighborX="-100000" custLinFactNeighborY="55644">
        <dgm:presLayoutVars>
          <dgm:bulletEnabled val="1"/>
        </dgm:presLayoutVars>
      </dgm:prSet>
      <dgm:spPr/>
    </dgm:pt>
    <dgm:pt modelId="{5A831858-84C3-470A-B43F-F92A43C32024}" type="pres">
      <dgm:prSet presAssocID="{D90328DC-7B16-4E5B-9666-0E48993F3681}" presName="sibTrans" presStyleCnt="0"/>
      <dgm:spPr/>
    </dgm:pt>
    <dgm:pt modelId="{6F9A57F3-971B-4FFE-9D79-41BB1989987C}" type="pres">
      <dgm:prSet presAssocID="{B9B76345-C36A-437A-B40B-ECF16E5C4398}" presName="node" presStyleLbl="node1" presStyleIdx="9" presStyleCnt="10" custLinFactX="-2944" custLinFactNeighborX="-100000" custLinFactNeighborY="56345">
        <dgm:presLayoutVars>
          <dgm:bulletEnabled val="1"/>
        </dgm:presLayoutVars>
      </dgm:prSet>
      <dgm:spPr/>
    </dgm:pt>
  </dgm:ptLst>
  <dgm:cxnLst>
    <dgm:cxn modelId="{D9D69633-CDD9-499C-8320-A59A431271CE}" srcId="{2347D7FC-43EA-4B5E-9ED1-282E7810561D}" destId="{B9B76345-C36A-437A-B40B-ECF16E5C4398}" srcOrd="9" destOrd="0" parTransId="{22312C8A-81E0-4AC9-B6A6-CB30A3FAC6EF}" sibTransId="{7D863DB3-B765-412B-8A76-1D2646DAA8B4}"/>
    <dgm:cxn modelId="{5CD22235-A9F1-457D-9C84-0AFB9A75C9CB}" type="presOf" srcId="{7AEB78DD-0FC2-4539-BA99-0696BE4FE56F}" destId="{4E64616F-B3F3-484B-8F0E-23B09DE328A9}" srcOrd="0" destOrd="0" presId="urn:microsoft.com/office/officeart/2005/8/layout/default"/>
    <dgm:cxn modelId="{F154BD62-ED7D-4675-9FC5-765660923C8E}" srcId="{2347D7FC-43EA-4B5E-9ED1-282E7810561D}" destId="{7AEB78DD-0FC2-4539-BA99-0696BE4FE56F}" srcOrd="0" destOrd="0" parTransId="{A9AE22AA-63D2-4557-B3DE-D94B871D23C4}" sibTransId="{579AAEDD-5E83-4FB5-9CAC-5B8376783160}"/>
    <dgm:cxn modelId="{0F0DE163-5867-48C4-A904-1419BDDBBAF6}" type="presOf" srcId="{3A564566-34C7-447D-A9FA-437AC146AB24}" destId="{3FC02E48-23C7-4357-AE30-88569AC7A49A}" srcOrd="0" destOrd="0" presId="urn:microsoft.com/office/officeart/2005/8/layout/default"/>
    <dgm:cxn modelId="{E4D91F44-0ECA-458B-BE90-4694D7A13291}" srcId="{2347D7FC-43EA-4B5E-9ED1-282E7810561D}" destId="{D6657D04-4F88-4B4C-92C5-97384611EAB7}" srcOrd="4" destOrd="0" parTransId="{F9BB208D-47A6-418E-9783-96AEFACF253B}" sibTransId="{560B0675-BBDD-4057-8C6D-719A290B8914}"/>
    <dgm:cxn modelId="{C765FF49-8714-4B91-8D3C-AA54F4298908}" srcId="{2347D7FC-43EA-4B5E-9ED1-282E7810561D}" destId="{9D0F46E2-1E66-4FA6-80E8-6434748CE4A4}" srcOrd="1" destOrd="0" parTransId="{10D03B9A-2982-43A7-89AE-382A34960441}" sibTransId="{95540CDA-2F7A-4EAD-ABF2-ED46EE7EB7B8}"/>
    <dgm:cxn modelId="{D5FEFF4D-E1FC-416F-B7C2-67A6D8C229B7}" type="presOf" srcId="{4FB01478-5844-4B84-BCCE-F63936B5C5B0}" destId="{45592E01-6BD6-4828-A8C8-9A42E7FFD0CE}" srcOrd="0" destOrd="0" presId="urn:microsoft.com/office/officeart/2005/8/layout/default"/>
    <dgm:cxn modelId="{B54EA970-D90F-425D-93AE-812AE5BBCB76}" type="presOf" srcId="{D6657D04-4F88-4B4C-92C5-97384611EAB7}" destId="{0DDB6818-E67F-431B-9983-0FF92C6A2FFC}" srcOrd="0" destOrd="0" presId="urn:microsoft.com/office/officeart/2005/8/layout/default"/>
    <dgm:cxn modelId="{38B5FA72-14B6-4C7D-8BDB-4B74EDD4CA7B}" srcId="{2347D7FC-43EA-4B5E-9ED1-282E7810561D}" destId="{9D3F48FB-799F-4F67-B5A1-A891FB87F0D0}" srcOrd="7" destOrd="0" parTransId="{D9F4AF9E-D5D2-44B6-82FC-403F268E9D57}" sibTransId="{F0E12215-EF5E-42F7-AD6C-963FA1EF76C2}"/>
    <dgm:cxn modelId="{910E0955-E3CC-4436-8A2D-45CA0528059C}" type="presOf" srcId="{C689D9C7-E5FB-40A7-B685-FF9490DDAE8A}" destId="{9A7CE914-45D4-4549-AD22-4313214A3D74}" srcOrd="0" destOrd="0" presId="urn:microsoft.com/office/officeart/2005/8/layout/default"/>
    <dgm:cxn modelId="{5566A67C-66A8-406B-BDEE-BBE95EEEF771}" type="presOf" srcId="{9D0F46E2-1E66-4FA6-80E8-6434748CE4A4}" destId="{6668A938-1452-4417-A3DF-FB3229CF69E9}" srcOrd="0" destOrd="0" presId="urn:microsoft.com/office/officeart/2005/8/layout/default"/>
    <dgm:cxn modelId="{0835BE81-505C-4EF8-AA3F-69A41E43AF12}" type="presOf" srcId="{9D3F48FB-799F-4F67-B5A1-A891FB87F0D0}" destId="{CACC38A9-9476-4988-8FF9-CDC1C8826E9B}" srcOrd="0" destOrd="0" presId="urn:microsoft.com/office/officeart/2005/8/layout/default"/>
    <dgm:cxn modelId="{7B3DDD85-6EC5-42A9-8171-3D89EF3EF202}" type="presOf" srcId="{2347D7FC-43EA-4B5E-9ED1-282E7810561D}" destId="{116F38A5-3CF1-4D6E-856B-D657EB774632}" srcOrd="0" destOrd="0" presId="urn:microsoft.com/office/officeart/2005/8/layout/default"/>
    <dgm:cxn modelId="{BBD05C95-401E-4E34-9CB3-44A98A8C7A3A}" type="presOf" srcId="{B9B76345-C36A-437A-B40B-ECF16E5C4398}" destId="{6F9A57F3-971B-4FFE-9D79-41BB1989987C}" srcOrd="0" destOrd="0" presId="urn:microsoft.com/office/officeart/2005/8/layout/default"/>
    <dgm:cxn modelId="{7FCC7896-75A5-4629-BE31-4EE1A312A744}" srcId="{2347D7FC-43EA-4B5E-9ED1-282E7810561D}" destId="{3A564566-34C7-447D-A9FA-437AC146AB24}" srcOrd="5" destOrd="0" parTransId="{B42C224A-4C19-4187-A509-9869A9499FF3}" sibTransId="{83D1CFF0-4E90-4F47-9114-DCC17393251C}"/>
    <dgm:cxn modelId="{C7A394A6-F03B-4B61-8D85-5878EE0B8AFE}" srcId="{2347D7FC-43EA-4B5E-9ED1-282E7810561D}" destId="{4FB01478-5844-4B84-BCCE-F63936B5C5B0}" srcOrd="3" destOrd="0" parTransId="{A5B6F79F-BDBA-4D90-ABC1-F3AFDC40AE40}" sibTransId="{8C74B7AC-B649-42DA-9F22-0864628FD6AE}"/>
    <dgm:cxn modelId="{BB5272A8-7545-4863-964B-2C87B4D685B7}" type="presOf" srcId="{FF4E1C28-F5FA-4DA5-A350-00D2CC7945F4}" destId="{66F1EF64-977F-4B83-8BBC-8AC204656D8A}" srcOrd="0" destOrd="0" presId="urn:microsoft.com/office/officeart/2005/8/layout/default"/>
    <dgm:cxn modelId="{4C19FDC9-4338-4CE5-9C11-4367C34305D8}" srcId="{2347D7FC-43EA-4B5E-9ED1-282E7810561D}" destId="{FF4E1C28-F5FA-4DA5-A350-00D2CC7945F4}" srcOrd="2" destOrd="0" parTransId="{14D72E7A-627E-41C9-A4E0-2BCB5E0C43F3}" sibTransId="{9B1C0B27-325E-4298-8CD8-58F09665DFC6}"/>
    <dgm:cxn modelId="{B470DFDB-346A-4166-9C46-659522B8B87A}" srcId="{2347D7FC-43EA-4B5E-9ED1-282E7810561D}" destId="{C689D9C7-E5FB-40A7-B685-FF9490DDAE8A}" srcOrd="6" destOrd="0" parTransId="{F1A5AC17-AD7F-4512-821E-E69213361E18}" sibTransId="{29EE568D-31A3-4643-8596-A8E45DBDC0B0}"/>
    <dgm:cxn modelId="{CCDC7CF1-CA07-4E32-A7A3-913037152FA0}" srcId="{2347D7FC-43EA-4B5E-9ED1-282E7810561D}" destId="{AA9236C2-8847-4370-8072-AD56F03040D3}" srcOrd="8" destOrd="0" parTransId="{85A2DB16-547A-4F35-AC55-482389E2F8FB}" sibTransId="{D90328DC-7B16-4E5B-9666-0E48993F3681}"/>
    <dgm:cxn modelId="{E68F22F9-394D-4471-83E2-0ED1B19261C6}" type="presOf" srcId="{AA9236C2-8847-4370-8072-AD56F03040D3}" destId="{090AA1FD-2620-442A-A230-38A192409B25}" srcOrd="0" destOrd="0" presId="urn:microsoft.com/office/officeart/2005/8/layout/default"/>
    <dgm:cxn modelId="{FF88F44F-ABB1-4BEC-8AE2-F31C6DBF516D}" type="presParOf" srcId="{116F38A5-3CF1-4D6E-856B-D657EB774632}" destId="{4E64616F-B3F3-484B-8F0E-23B09DE328A9}" srcOrd="0" destOrd="0" presId="urn:microsoft.com/office/officeart/2005/8/layout/default"/>
    <dgm:cxn modelId="{B1F58598-5BCA-40A5-AD4B-DC9279898A5F}" type="presParOf" srcId="{116F38A5-3CF1-4D6E-856B-D657EB774632}" destId="{4EBC28F0-AC33-48D9-9F64-43115BB4DA60}" srcOrd="1" destOrd="0" presId="urn:microsoft.com/office/officeart/2005/8/layout/default"/>
    <dgm:cxn modelId="{A9A02A10-26B5-4322-B229-B44BAD85A090}" type="presParOf" srcId="{116F38A5-3CF1-4D6E-856B-D657EB774632}" destId="{6668A938-1452-4417-A3DF-FB3229CF69E9}" srcOrd="2" destOrd="0" presId="urn:microsoft.com/office/officeart/2005/8/layout/default"/>
    <dgm:cxn modelId="{5D9B6260-2168-4AF0-8D35-2D9F7556FF1D}" type="presParOf" srcId="{116F38A5-3CF1-4D6E-856B-D657EB774632}" destId="{D4BE3BC9-E790-4F96-8B08-6FACEB865B73}" srcOrd="3" destOrd="0" presId="urn:microsoft.com/office/officeart/2005/8/layout/default"/>
    <dgm:cxn modelId="{765F1A96-11B5-4425-B76A-46202EABE8CB}" type="presParOf" srcId="{116F38A5-3CF1-4D6E-856B-D657EB774632}" destId="{66F1EF64-977F-4B83-8BBC-8AC204656D8A}" srcOrd="4" destOrd="0" presId="urn:microsoft.com/office/officeart/2005/8/layout/default"/>
    <dgm:cxn modelId="{5EC26C87-E9B6-45E1-B2C0-BAE1626FA193}" type="presParOf" srcId="{116F38A5-3CF1-4D6E-856B-D657EB774632}" destId="{FD9159C7-E00F-4D7D-8DA0-210AAE96F51F}" srcOrd="5" destOrd="0" presId="urn:microsoft.com/office/officeart/2005/8/layout/default"/>
    <dgm:cxn modelId="{E765E019-2547-465D-AC54-884861624486}" type="presParOf" srcId="{116F38A5-3CF1-4D6E-856B-D657EB774632}" destId="{45592E01-6BD6-4828-A8C8-9A42E7FFD0CE}" srcOrd="6" destOrd="0" presId="urn:microsoft.com/office/officeart/2005/8/layout/default"/>
    <dgm:cxn modelId="{72BA136A-91DC-4588-98CF-B51A511F8E46}" type="presParOf" srcId="{116F38A5-3CF1-4D6E-856B-D657EB774632}" destId="{13D39845-B015-4941-85D5-B27E6AF1F147}" srcOrd="7" destOrd="0" presId="urn:microsoft.com/office/officeart/2005/8/layout/default"/>
    <dgm:cxn modelId="{97BC1A09-84F1-4840-A3CD-C019C9E24AC1}" type="presParOf" srcId="{116F38A5-3CF1-4D6E-856B-D657EB774632}" destId="{0DDB6818-E67F-431B-9983-0FF92C6A2FFC}" srcOrd="8" destOrd="0" presId="urn:microsoft.com/office/officeart/2005/8/layout/default"/>
    <dgm:cxn modelId="{5FF0E5FB-09AA-4B2C-A2E6-6CBB61578EF3}" type="presParOf" srcId="{116F38A5-3CF1-4D6E-856B-D657EB774632}" destId="{5338F880-D6D3-4171-A54F-46CEA3F5469D}" srcOrd="9" destOrd="0" presId="urn:microsoft.com/office/officeart/2005/8/layout/default"/>
    <dgm:cxn modelId="{2D12C817-3CA9-4810-95BE-4C474729BC65}" type="presParOf" srcId="{116F38A5-3CF1-4D6E-856B-D657EB774632}" destId="{3FC02E48-23C7-4357-AE30-88569AC7A49A}" srcOrd="10" destOrd="0" presId="urn:microsoft.com/office/officeart/2005/8/layout/default"/>
    <dgm:cxn modelId="{A01E0546-DC02-4153-8B48-E29A78461826}" type="presParOf" srcId="{116F38A5-3CF1-4D6E-856B-D657EB774632}" destId="{BB3F6A99-E593-4003-8479-C6B8687A5CB1}" srcOrd="11" destOrd="0" presId="urn:microsoft.com/office/officeart/2005/8/layout/default"/>
    <dgm:cxn modelId="{A39A472B-65B1-4A1F-A4B4-7CCE1A47E43F}" type="presParOf" srcId="{116F38A5-3CF1-4D6E-856B-D657EB774632}" destId="{9A7CE914-45D4-4549-AD22-4313214A3D74}" srcOrd="12" destOrd="0" presId="urn:microsoft.com/office/officeart/2005/8/layout/default"/>
    <dgm:cxn modelId="{995ADC11-E691-4128-A2EF-4AB69571A10A}" type="presParOf" srcId="{116F38A5-3CF1-4D6E-856B-D657EB774632}" destId="{883D5A8D-F099-4278-B6A1-C73DA2DECAC4}" srcOrd="13" destOrd="0" presId="urn:microsoft.com/office/officeart/2005/8/layout/default"/>
    <dgm:cxn modelId="{7B865A83-628D-4977-B0AE-271B6429C5A8}" type="presParOf" srcId="{116F38A5-3CF1-4D6E-856B-D657EB774632}" destId="{CACC38A9-9476-4988-8FF9-CDC1C8826E9B}" srcOrd="14" destOrd="0" presId="urn:microsoft.com/office/officeart/2005/8/layout/default"/>
    <dgm:cxn modelId="{E0936F5D-F107-4C23-BF98-EE639C654934}" type="presParOf" srcId="{116F38A5-3CF1-4D6E-856B-D657EB774632}" destId="{AE3095D6-8FC3-48E8-A6DE-6BCD685DEF60}" srcOrd="15" destOrd="0" presId="urn:microsoft.com/office/officeart/2005/8/layout/default"/>
    <dgm:cxn modelId="{34B82A52-8633-42EE-97E4-60E0AABDA630}" type="presParOf" srcId="{116F38A5-3CF1-4D6E-856B-D657EB774632}" destId="{090AA1FD-2620-442A-A230-38A192409B25}" srcOrd="16" destOrd="0" presId="urn:microsoft.com/office/officeart/2005/8/layout/default"/>
    <dgm:cxn modelId="{7382E583-11FA-4B17-8949-70CA1AE703D1}" type="presParOf" srcId="{116F38A5-3CF1-4D6E-856B-D657EB774632}" destId="{5A831858-84C3-470A-B43F-F92A43C32024}" srcOrd="17" destOrd="0" presId="urn:microsoft.com/office/officeart/2005/8/layout/default"/>
    <dgm:cxn modelId="{5B1781CB-ACAC-4C5E-AE2F-FDF7138CB836}" type="presParOf" srcId="{116F38A5-3CF1-4D6E-856B-D657EB774632}" destId="{6F9A57F3-971B-4FFE-9D79-41BB1989987C}"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23AEFCF-F4D3-4015-84FE-D9E78F258024}" type="doc">
      <dgm:prSet loTypeId="urn:microsoft.com/office/officeart/2005/8/layout/hierarchy1" loCatId="hierarchy" qsTypeId="urn:microsoft.com/office/officeart/2005/8/quickstyle/simple5" qsCatId="simple" csTypeId="urn:microsoft.com/office/officeart/2005/8/colors/accent1_4" csCatId="accent1" phldr="1"/>
      <dgm:spPr/>
      <dgm:t>
        <a:bodyPr/>
        <a:lstStyle/>
        <a:p>
          <a:endParaRPr lang="en-US"/>
        </a:p>
      </dgm:t>
    </dgm:pt>
    <dgm:pt modelId="{D413CAC9-E8A9-4AC1-A0C3-BEA4C6167A4F}">
      <dgm:prSet custT="1"/>
      <dgm:spPr/>
      <dgm:t>
        <a:bodyPr/>
        <a:lstStyle/>
        <a:p>
          <a:r>
            <a:rPr lang="en-US" sz="1600" dirty="0">
              <a:latin typeface="Arial" panose="020B0604020202020204" pitchFamily="34" charset="0"/>
              <a:cs typeface="Arial" panose="020B0604020202020204" pitchFamily="34" charset="0"/>
            </a:rPr>
            <a:t>Prohibited In-Competition</a:t>
          </a:r>
        </a:p>
      </dgm:t>
    </dgm:pt>
    <dgm:pt modelId="{D345D4F7-96FB-4DF9-A5B5-39A11E5F7881}" type="parTrans" cxnId="{B0F15790-ECAD-4A1D-8B38-523B409621C7}">
      <dgm:prSet/>
      <dgm:spPr/>
      <dgm:t>
        <a:bodyPr/>
        <a:lstStyle/>
        <a:p>
          <a:endParaRPr lang="en-US" sz="1600">
            <a:latin typeface="Arial" panose="020B0604020202020204" pitchFamily="34" charset="0"/>
            <a:cs typeface="Arial" panose="020B0604020202020204" pitchFamily="34" charset="0"/>
          </a:endParaRPr>
        </a:p>
      </dgm:t>
    </dgm:pt>
    <dgm:pt modelId="{154BDE1A-932D-45B4-9922-75061246531B}" type="sibTrans" cxnId="{B0F15790-ECAD-4A1D-8B38-523B409621C7}">
      <dgm:prSet/>
      <dgm:spPr/>
      <dgm:t>
        <a:bodyPr/>
        <a:lstStyle/>
        <a:p>
          <a:endParaRPr lang="en-US" sz="1600">
            <a:latin typeface="Arial" panose="020B0604020202020204" pitchFamily="34" charset="0"/>
            <a:cs typeface="Arial" panose="020B0604020202020204" pitchFamily="34" charset="0"/>
          </a:endParaRPr>
        </a:p>
      </dgm:t>
    </dgm:pt>
    <dgm:pt modelId="{396B8CAD-15B7-47E2-8FA4-23B33827D162}">
      <dgm:prSet custT="1"/>
      <dgm:spPr/>
      <dgm:t>
        <a:bodyPr/>
        <a:lstStyle/>
        <a:p>
          <a:r>
            <a:rPr lang="en-US" sz="1400" dirty="0">
              <a:latin typeface="Arial" panose="020B0604020202020204" pitchFamily="34" charset="0"/>
              <a:cs typeface="Arial" panose="020B0604020202020204" pitchFamily="34" charset="0"/>
            </a:rPr>
            <a:t>Stimulants</a:t>
          </a:r>
          <a:endParaRPr lang="el-GR" sz="1400" dirty="0">
            <a:latin typeface="Arial" panose="020B0604020202020204" pitchFamily="34" charset="0"/>
            <a:cs typeface="Arial" panose="020B0604020202020204" pitchFamily="34" charset="0"/>
          </a:endParaRPr>
        </a:p>
        <a:p>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e.g. ephedrine, pseudoephedrine</a:t>
          </a:r>
          <a:r>
            <a:rPr lang="el-GR"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dgm:t>
    </dgm:pt>
    <dgm:pt modelId="{22614AD7-4530-4A63-8382-0F2E820AEC39}" type="parTrans" cxnId="{1C14350F-9ACD-4305-A9E3-980FCBD88DE8}">
      <dgm:prSet/>
      <dgm:spPr/>
      <dgm:t>
        <a:bodyPr/>
        <a:lstStyle/>
        <a:p>
          <a:endParaRPr lang="en-US" sz="1600">
            <a:latin typeface="Arial" panose="020B0604020202020204" pitchFamily="34" charset="0"/>
            <a:cs typeface="Arial" panose="020B0604020202020204" pitchFamily="34" charset="0"/>
          </a:endParaRPr>
        </a:p>
      </dgm:t>
    </dgm:pt>
    <dgm:pt modelId="{26D2CE97-AF47-4A3A-985E-917F1C0786B1}" type="sibTrans" cxnId="{1C14350F-9ACD-4305-A9E3-980FCBD88DE8}">
      <dgm:prSet/>
      <dgm:spPr/>
      <dgm:t>
        <a:bodyPr/>
        <a:lstStyle/>
        <a:p>
          <a:endParaRPr lang="en-US" sz="1600">
            <a:latin typeface="Arial" panose="020B0604020202020204" pitchFamily="34" charset="0"/>
            <a:cs typeface="Arial" panose="020B0604020202020204" pitchFamily="34" charset="0"/>
          </a:endParaRPr>
        </a:p>
      </dgm:t>
    </dgm:pt>
    <dgm:pt modelId="{4A07DCE1-0928-4CB1-904F-E8AD38AA4E8C}">
      <dgm:prSet custT="1"/>
      <dgm:spPr/>
      <dgm:t>
        <a:bodyPr/>
        <a:lstStyle/>
        <a:p>
          <a:r>
            <a:rPr lang="en-US" sz="1400" dirty="0">
              <a:latin typeface="Arial" panose="020B0604020202020204" pitchFamily="34" charset="0"/>
              <a:cs typeface="Arial" panose="020B0604020202020204" pitchFamily="34" charset="0"/>
            </a:rPr>
            <a:t>Narcotics</a:t>
          </a:r>
          <a:endParaRPr lang="el-GR" sz="1400" dirty="0">
            <a:latin typeface="Arial" panose="020B0604020202020204" pitchFamily="34" charset="0"/>
            <a:cs typeface="Arial" panose="020B0604020202020204" pitchFamily="34" charset="0"/>
          </a:endParaRPr>
        </a:p>
        <a:p>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e.g. morphine</a:t>
          </a:r>
          <a:r>
            <a:rPr lang="el-GR"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dgm:t>
    </dgm:pt>
    <dgm:pt modelId="{FA3E87C4-54A8-4490-BA57-6EB3AF269559}" type="parTrans" cxnId="{0C558ECB-73C8-4108-A21F-1079B117390A}">
      <dgm:prSet/>
      <dgm:spPr/>
      <dgm:t>
        <a:bodyPr/>
        <a:lstStyle/>
        <a:p>
          <a:endParaRPr lang="en-US" sz="1600">
            <a:latin typeface="Arial" panose="020B0604020202020204" pitchFamily="34" charset="0"/>
            <a:cs typeface="Arial" panose="020B0604020202020204" pitchFamily="34" charset="0"/>
          </a:endParaRPr>
        </a:p>
      </dgm:t>
    </dgm:pt>
    <dgm:pt modelId="{E2670697-F8D3-439F-9227-8624093696B0}" type="sibTrans" cxnId="{0C558ECB-73C8-4108-A21F-1079B117390A}">
      <dgm:prSet/>
      <dgm:spPr/>
      <dgm:t>
        <a:bodyPr/>
        <a:lstStyle/>
        <a:p>
          <a:endParaRPr lang="en-US" sz="1600">
            <a:latin typeface="Arial" panose="020B0604020202020204" pitchFamily="34" charset="0"/>
            <a:cs typeface="Arial" panose="020B0604020202020204" pitchFamily="34" charset="0"/>
          </a:endParaRPr>
        </a:p>
      </dgm:t>
    </dgm:pt>
    <dgm:pt modelId="{2F56017B-F41C-46C9-BF1C-95A94FBD804B}">
      <dgm:prSet custT="1"/>
      <dgm:spPr/>
      <dgm:t>
        <a:bodyPr/>
        <a:lstStyle/>
        <a:p>
          <a:r>
            <a:rPr lang="en-US" sz="1400" dirty="0">
              <a:latin typeface="Arial" panose="020B0604020202020204" pitchFamily="34" charset="0"/>
              <a:cs typeface="Arial" panose="020B0604020202020204" pitchFamily="34" charset="0"/>
            </a:rPr>
            <a:t>Cannabinoids</a:t>
          </a:r>
          <a:r>
            <a:rPr lang="el-GR" sz="1400" dirty="0">
              <a:latin typeface="Arial" panose="020B0604020202020204" pitchFamily="34" charset="0"/>
              <a:cs typeface="Arial" panose="020B0604020202020204" pitchFamily="34" charset="0"/>
            </a:rPr>
            <a:t> </a:t>
          </a:r>
        </a:p>
        <a:p>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e.g. cannabis</a:t>
          </a:r>
          <a:r>
            <a:rPr lang="el-GR"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dgm:t>
    </dgm:pt>
    <dgm:pt modelId="{CD118E0B-3F1B-46F4-8BC7-6402CECD5EDC}" type="parTrans" cxnId="{F416CECF-A449-4795-B06E-813284F4178E}">
      <dgm:prSet/>
      <dgm:spPr/>
      <dgm:t>
        <a:bodyPr/>
        <a:lstStyle/>
        <a:p>
          <a:endParaRPr lang="en-US" sz="1600">
            <a:latin typeface="Arial" panose="020B0604020202020204" pitchFamily="34" charset="0"/>
            <a:cs typeface="Arial" panose="020B0604020202020204" pitchFamily="34" charset="0"/>
          </a:endParaRPr>
        </a:p>
      </dgm:t>
    </dgm:pt>
    <dgm:pt modelId="{35DC5B42-94B5-43F9-B1DB-157072FD75DD}" type="sibTrans" cxnId="{F416CECF-A449-4795-B06E-813284F4178E}">
      <dgm:prSet/>
      <dgm:spPr/>
      <dgm:t>
        <a:bodyPr/>
        <a:lstStyle/>
        <a:p>
          <a:endParaRPr lang="en-US" sz="1600">
            <a:latin typeface="Arial" panose="020B0604020202020204" pitchFamily="34" charset="0"/>
            <a:cs typeface="Arial" panose="020B0604020202020204" pitchFamily="34" charset="0"/>
          </a:endParaRPr>
        </a:p>
      </dgm:t>
    </dgm:pt>
    <dgm:pt modelId="{46C231DB-F72F-4692-B172-842EED917F29}">
      <dgm:prSet custT="1"/>
      <dgm:spPr/>
      <dgm:t>
        <a:bodyPr/>
        <a:lstStyle/>
        <a:p>
          <a:r>
            <a:rPr lang="en-US" sz="1400" dirty="0">
              <a:latin typeface="Arial" panose="020B0604020202020204" pitchFamily="34" charset="0"/>
              <a:cs typeface="Arial" panose="020B0604020202020204" pitchFamily="34" charset="0"/>
            </a:rPr>
            <a:t>Glucocorticoids through some specific routes (joint inflammation)</a:t>
          </a:r>
        </a:p>
      </dgm:t>
    </dgm:pt>
    <dgm:pt modelId="{2AACE284-AE45-4755-AC96-9B14FF59A5E0}" type="parTrans" cxnId="{1DEDB79C-4A3E-4B74-94A4-F9B635F4C8BD}">
      <dgm:prSet/>
      <dgm:spPr/>
      <dgm:t>
        <a:bodyPr/>
        <a:lstStyle/>
        <a:p>
          <a:endParaRPr lang="en-US" sz="1600">
            <a:latin typeface="Arial" panose="020B0604020202020204" pitchFamily="34" charset="0"/>
            <a:cs typeface="Arial" panose="020B0604020202020204" pitchFamily="34" charset="0"/>
          </a:endParaRPr>
        </a:p>
      </dgm:t>
    </dgm:pt>
    <dgm:pt modelId="{D5E3925B-CA02-4972-8FF4-716E824E4B1A}" type="sibTrans" cxnId="{1DEDB79C-4A3E-4B74-94A4-F9B635F4C8BD}">
      <dgm:prSet/>
      <dgm:spPr/>
      <dgm:t>
        <a:bodyPr/>
        <a:lstStyle/>
        <a:p>
          <a:endParaRPr lang="en-US" sz="1600">
            <a:latin typeface="Arial" panose="020B0604020202020204" pitchFamily="34" charset="0"/>
            <a:cs typeface="Arial" panose="020B0604020202020204" pitchFamily="34" charset="0"/>
          </a:endParaRPr>
        </a:p>
      </dgm:t>
    </dgm:pt>
    <dgm:pt modelId="{6E91E995-B3F0-4BF0-A09D-0E077B3C9E67}" type="pres">
      <dgm:prSet presAssocID="{023AEFCF-F4D3-4015-84FE-D9E78F258024}" presName="hierChild1" presStyleCnt="0">
        <dgm:presLayoutVars>
          <dgm:chPref val="1"/>
          <dgm:dir/>
          <dgm:animOne val="branch"/>
          <dgm:animLvl val="lvl"/>
          <dgm:resizeHandles/>
        </dgm:presLayoutVars>
      </dgm:prSet>
      <dgm:spPr/>
    </dgm:pt>
    <dgm:pt modelId="{65A5FC97-5773-40A0-A596-AB919BF7B1E7}" type="pres">
      <dgm:prSet presAssocID="{D413CAC9-E8A9-4AC1-A0C3-BEA4C6167A4F}" presName="hierRoot1" presStyleCnt="0"/>
      <dgm:spPr/>
    </dgm:pt>
    <dgm:pt modelId="{6717C896-C336-4738-B5E5-7198B404D8DC}" type="pres">
      <dgm:prSet presAssocID="{D413CAC9-E8A9-4AC1-A0C3-BEA4C6167A4F}" presName="composite" presStyleCnt="0"/>
      <dgm:spPr/>
    </dgm:pt>
    <dgm:pt modelId="{9FA62A3B-7B8F-4C85-AE24-DFA0E961ECB0}" type="pres">
      <dgm:prSet presAssocID="{D413CAC9-E8A9-4AC1-A0C3-BEA4C6167A4F}" presName="background" presStyleLbl="node0" presStyleIdx="0" presStyleCnt="5"/>
      <dgm:spPr/>
    </dgm:pt>
    <dgm:pt modelId="{C07927D8-41B7-4FCB-83DE-1F78F67D5B27}" type="pres">
      <dgm:prSet presAssocID="{D413CAC9-E8A9-4AC1-A0C3-BEA4C6167A4F}" presName="text" presStyleLbl="fgAcc0" presStyleIdx="0" presStyleCnt="5" custScaleX="387284" custScaleY="310120" custLinFactX="174400" custLinFactY="-277002" custLinFactNeighborX="200000" custLinFactNeighborY="-300000">
        <dgm:presLayoutVars>
          <dgm:chPref val="3"/>
        </dgm:presLayoutVars>
      </dgm:prSet>
      <dgm:spPr/>
    </dgm:pt>
    <dgm:pt modelId="{C02E80D2-7BB1-46E6-BB91-DBD6C4DE3C35}" type="pres">
      <dgm:prSet presAssocID="{D413CAC9-E8A9-4AC1-A0C3-BEA4C6167A4F}" presName="hierChild2" presStyleCnt="0"/>
      <dgm:spPr/>
    </dgm:pt>
    <dgm:pt modelId="{A063E951-20BA-4E93-8FB7-8CEAF3C99F36}" type="pres">
      <dgm:prSet presAssocID="{396B8CAD-15B7-47E2-8FA4-23B33827D162}" presName="hierRoot1" presStyleCnt="0"/>
      <dgm:spPr/>
    </dgm:pt>
    <dgm:pt modelId="{161B1738-DA84-4BC4-8071-65C9A1614434}" type="pres">
      <dgm:prSet presAssocID="{396B8CAD-15B7-47E2-8FA4-23B33827D162}" presName="composite" presStyleCnt="0"/>
      <dgm:spPr/>
    </dgm:pt>
    <dgm:pt modelId="{D874D57A-686C-441F-84F8-1D7C64ED4DD6}" type="pres">
      <dgm:prSet presAssocID="{396B8CAD-15B7-47E2-8FA4-23B33827D162}" presName="background" presStyleLbl="node0" presStyleIdx="1" presStyleCnt="5"/>
      <dgm:spPr/>
    </dgm:pt>
    <dgm:pt modelId="{A3CEC3C4-5127-4DAA-9011-43DD7785F359}" type="pres">
      <dgm:prSet presAssocID="{396B8CAD-15B7-47E2-8FA4-23B33827D162}" presName="text" presStyleLbl="fgAcc0" presStyleIdx="1" presStyleCnt="5" custScaleX="347273" custScaleY="301590" custLinFactX="-118520" custLinFactY="-69765" custLinFactNeighborX="-200000" custLinFactNeighborY="-100000">
        <dgm:presLayoutVars>
          <dgm:chPref val="3"/>
        </dgm:presLayoutVars>
      </dgm:prSet>
      <dgm:spPr/>
    </dgm:pt>
    <dgm:pt modelId="{63C9243B-A606-4644-94EC-C8823DF87C5B}" type="pres">
      <dgm:prSet presAssocID="{396B8CAD-15B7-47E2-8FA4-23B33827D162}" presName="hierChild2" presStyleCnt="0"/>
      <dgm:spPr/>
    </dgm:pt>
    <dgm:pt modelId="{F7D39AA7-9A46-4287-8C43-4D2A5FD1B997}" type="pres">
      <dgm:prSet presAssocID="{4A07DCE1-0928-4CB1-904F-E8AD38AA4E8C}" presName="hierRoot1" presStyleCnt="0"/>
      <dgm:spPr/>
    </dgm:pt>
    <dgm:pt modelId="{1AE411CB-F3EF-4A5A-86B6-0DD7704F011D}" type="pres">
      <dgm:prSet presAssocID="{4A07DCE1-0928-4CB1-904F-E8AD38AA4E8C}" presName="composite" presStyleCnt="0"/>
      <dgm:spPr/>
    </dgm:pt>
    <dgm:pt modelId="{A330C4B6-8468-4CF3-8B0C-251670771B22}" type="pres">
      <dgm:prSet presAssocID="{4A07DCE1-0928-4CB1-904F-E8AD38AA4E8C}" presName="background" presStyleLbl="node0" presStyleIdx="2" presStyleCnt="5"/>
      <dgm:spPr/>
    </dgm:pt>
    <dgm:pt modelId="{80E6CF69-EDA6-44D3-AFD6-6E69E18988A8}" type="pres">
      <dgm:prSet presAssocID="{4A07DCE1-0928-4CB1-904F-E8AD38AA4E8C}" presName="text" presStyleLbl="fgAcc0" presStyleIdx="2" presStyleCnt="5" custScaleX="345045" custScaleY="324057" custLinFactX="-100000" custLinFactY="-92232" custLinFactNeighborX="-111388" custLinFactNeighborY="-100000">
        <dgm:presLayoutVars>
          <dgm:chPref val="3"/>
        </dgm:presLayoutVars>
      </dgm:prSet>
      <dgm:spPr/>
    </dgm:pt>
    <dgm:pt modelId="{C5AF2321-DBB4-43EC-B659-45D8E5428B29}" type="pres">
      <dgm:prSet presAssocID="{4A07DCE1-0928-4CB1-904F-E8AD38AA4E8C}" presName="hierChild2" presStyleCnt="0"/>
      <dgm:spPr/>
    </dgm:pt>
    <dgm:pt modelId="{8CCAFFFF-0C03-4972-9A41-5573EAB8BC8F}" type="pres">
      <dgm:prSet presAssocID="{2F56017B-F41C-46C9-BF1C-95A94FBD804B}" presName="hierRoot1" presStyleCnt="0"/>
      <dgm:spPr/>
    </dgm:pt>
    <dgm:pt modelId="{7C6897E6-F530-4194-ADFF-9C9FCCF26B54}" type="pres">
      <dgm:prSet presAssocID="{2F56017B-F41C-46C9-BF1C-95A94FBD804B}" presName="composite" presStyleCnt="0"/>
      <dgm:spPr/>
    </dgm:pt>
    <dgm:pt modelId="{1AA90D9F-5BB0-48F3-93DF-1FAAF79D77BF}" type="pres">
      <dgm:prSet presAssocID="{2F56017B-F41C-46C9-BF1C-95A94FBD804B}" presName="background" presStyleLbl="node0" presStyleIdx="3" presStyleCnt="5"/>
      <dgm:spPr/>
    </dgm:pt>
    <dgm:pt modelId="{F65B08FD-BF56-481A-B3F1-5ACEA7C4BD2D}" type="pres">
      <dgm:prSet presAssocID="{2F56017B-F41C-46C9-BF1C-95A94FBD804B}" presName="text" presStyleLbl="fgAcc0" presStyleIdx="3" presStyleCnt="5" custScaleX="374903" custScaleY="304283" custLinFactX="-500000" custLinFactY="101051" custLinFactNeighborX="-569402" custLinFactNeighborY="200000">
        <dgm:presLayoutVars>
          <dgm:chPref val="3"/>
        </dgm:presLayoutVars>
      </dgm:prSet>
      <dgm:spPr/>
    </dgm:pt>
    <dgm:pt modelId="{A1B8FAEA-B091-456C-BACF-C6D3F3ADA215}" type="pres">
      <dgm:prSet presAssocID="{2F56017B-F41C-46C9-BF1C-95A94FBD804B}" presName="hierChild2" presStyleCnt="0"/>
      <dgm:spPr/>
    </dgm:pt>
    <dgm:pt modelId="{495C6D08-7191-4F95-A7E3-0B54716F0EAC}" type="pres">
      <dgm:prSet presAssocID="{46C231DB-F72F-4692-B172-842EED917F29}" presName="hierRoot1" presStyleCnt="0"/>
      <dgm:spPr/>
    </dgm:pt>
    <dgm:pt modelId="{354B2E3A-38C0-4603-A69B-B55D144BCA39}" type="pres">
      <dgm:prSet presAssocID="{46C231DB-F72F-4692-B172-842EED917F29}" presName="composite" presStyleCnt="0"/>
      <dgm:spPr/>
    </dgm:pt>
    <dgm:pt modelId="{55811BB1-3CDF-4A79-8567-0D77DF885E49}" type="pres">
      <dgm:prSet presAssocID="{46C231DB-F72F-4692-B172-842EED917F29}" presName="background" presStyleLbl="node0" presStyleIdx="4" presStyleCnt="5"/>
      <dgm:spPr/>
    </dgm:pt>
    <dgm:pt modelId="{680D90A6-6051-4231-A118-0BF42E94180D}" type="pres">
      <dgm:prSet presAssocID="{46C231DB-F72F-4692-B172-842EED917F29}" presName="text" presStyleLbl="fgAcc0" presStyleIdx="4" presStyleCnt="5" custScaleX="368700" custScaleY="292862" custLinFactX="-478138" custLinFactY="100000" custLinFactNeighborX="-500000" custLinFactNeighborY="196012">
        <dgm:presLayoutVars>
          <dgm:chPref val="3"/>
        </dgm:presLayoutVars>
      </dgm:prSet>
      <dgm:spPr/>
    </dgm:pt>
    <dgm:pt modelId="{70E1AE7C-E6F8-4417-A3F1-1999AE9CFAA6}" type="pres">
      <dgm:prSet presAssocID="{46C231DB-F72F-4692-B172-842EED917F29}" presName="hierChild2" presStyleCnt="0"/>
      <dgm:spPr/>
    </dgm:pt>
  </dgm:ptLst>
  <dgm:cxnLst>
    <dgm:cxn modelId="{A484DF08-FB2C-4272-84CB-EAFC0E57C842}" type="presOf" srcId="{2F56017B-F41C-46C9-BF1C-95A94FBD804B}" destId="{F65B08FD-BF56-481A-B3F1-5ACEA7C4BD2D}" srcOrd="0" destOrd="0" presId="urn:microsoft.com/office/officeart/2005/8/layout/hierarchy1"/>
    <dgm:cxn modelId="{1C14350F-9ACD-4305-A9E3-980FCBD88DE8}" srcId="{023AEFCF-F4D3-4015-84FE-D9E78F258024}" destId="{396B8CAD-15B7-47E2-8FA4-23B33827D162}" srcOrd="1" destOrd="0" parTransId="{22614AD7-4530-4A63-8382-0F2E820AEC39}" sibTransId="{26D2CE97-AF47-4A3A-985E-917F1C0786B1}"/>
    <dgm:cxn modelId="{FF83286A-B645-4A21-AB61-CDF4E2012090}" type="presOf" srcId="{396B8CAD-15B7-47E2-8FA4-23B33827D162}" destId="{A3CEC3C4-5127-4DAA-9011-43DD7785F359}" srcOrd="0" destOrd="0" presId="urn:microsoft.com/office/officeart/2005/8/layout/hierarchy1"/>
    <dgm:cxn modelId="{EDFC3D83-B820-4C33-A976-465F241A93B2}" type="presOf" srcId="{023AEFCF-F4D3-4015-84FE-D9E78F258024}" destId="{6E91E995-B3F0-4BF0-A09D-0E077B3C9E67}" srcOrd="0" destOrd="0" presId="urn:microsoft.com/office/officeart/2005/8/layout/hierarchy1"/>
    <dgm:cxn modelId="{B0F15790-ECAD-4A1D-8B38-523B409621C7}" srcId="{023AEFCF-F4D3-4015-84FE-D9E78F258024}" destId="{D413CAC9-E8A9-4AC1-A0C3-BEA4C6167A4F}" srcOrd="0" destOrd="0" parTransId="{D345D4F7-96FB-4DF9-A5B5-39A11E5F7881}" sibTransId="{154BDE1A-932D-45B4-9922-75061246531B}"/>
    <dgm:cxn modelId="{1DEDB79C-4A3E-4B74-94A4-F9B635F4C8BD}" srcId="{023AEFCF-F4D3-4015-84FE-D9E78F258024}" destId="{46C231DB-F72F-4692-B172-842EED917F29}" srcOrd="4" destOrd="0" parTransId="{2AACE284-AE45-4755-AC96-9B14FF59A5E0}" sibTransId="{D5E3925B-CA02-4972-8FF4-716E824E4B1A}"/>
    <dgm:cxn modelId="{C1B490A7-C3EE-4422-B00E-C082161C93F9}" type="presOf" srcId="{4A07DCE1-0928-4CB1-904F-E8AD38AA4E8C}" destId="{80E6CF69-EDA6-44D3-AFD6-6E69E18988A8}" srcOrd="0" destOrd="0" presId="urn:microsoft.com/office/officeart/2005/8/layout/hierarchy1"/>
    <dgm:cxn modelId="{0C558ECB-73C8-4108-A21F-1079B117390A}" srcId="{023AEFCF-F4D3-4015-84FE-D9E78F258024}" destId="{4A07DCE1-0928-4CB1-904F-E8AD38AA4E8C}" srcOrd="2" destOrd="0" parTransId="{FA3E87C4-54A8-4490-BA57-6EB3AF269559}" sibTransId="{E2670697-F8D3-439F-9227-8624093696B0}"/>
    <dgm:cxn modelId="{F416CECF-A449-4795-B06E-813284F4178E}" srcId="{023AEFCF-F4D3-4015-84FE-D9E78F258024}" destId="{2F56017B-F41C-46C9-BF1C-95A94FBD804B}" srcOrd="3" destOrd="0" parTransId="{CD118E0B-3F1B-46F4-8BC7-6402CECD5EDC}" sibTransId="{35DC5B42-94B5-43F9-B1DB-157072FD75DD}"/>
    <dgm:cxn modelId="{5BE34BD2-0372-442F-A283-29E6707BE852}" type="presOf" srcId="{46C231DB-F72F-4692-B172-842EED917F29}" destId="{680D90A6-6051-4231-A118-0BF42E94180D}" srcOrd="0" destOrd="0" presId="urn:microsoft.com/office/officeart/2005/8/layout/hierarchy1"/>
    <dgm:cxn modelId="{B8F61FF4-B23D-41D2-A481-B9D7413FDCBD}" type="presOf" srcId="{D413CAC9-E8A9-4AC1-A0C3-BEA4C6167A4F}" destId="{C07927D8-41B7-4FCB-83DE-1F78F67D5B27}" srcOrd="0" destOrd="0" presId="urn:microsoft.com/office/officeart/2005/8/layout/hierarchy1"/>
    <dgm:cxn modelId="{C34B3DDF-5EC0-48B5-8F61-B8CCA7BCC7BA}" type="presParOf" srcId="{6E91E995-B3F0-4BF0-A09D-0E077B3C9E67}" destId="{65A5FC97-5773-40A0-A596-AB919BF7B1E7}" srcOrd="0" destOrd="0" presId="urn:microsoft.com/office/officeart/2005/8/layout/hierarchy1"/>
    <dgm:cxn modelId="{6ECE12AF-2905-4EEA-B2FF-5D9519F4AD20}" type="presParOf" srcId="{65A5FC97-5773-40A0-A596-AB919BF7B1E7}" destId="{6717C896-C336-4738-B5E5-7198B404D8DC}" srcOrd="0" destOrd="0" presId="urn:microsoft.com/office/officeart/2005/8/layout/hierarchy1"/>
    <dgm:cxn modelId="{9C3D5100-3C86-4281-B0F3-0C203DEE2691}" type="presParOf" srcId="{6717C896-C336-4738-B5E5-7198B404D8DC}" destId="{9FA62A3B-7B8F-4C85-AE24-DFA0E961ECB0}" srcOrd="0" destOrd="0" presId="urn:microsoft.com/office/officeart/2005/8/layout/hierarchy1"/>
    <dgm:cxn modelId="{37F96E12-4FF6-4A78-9DD2-77BAC3DDC7D7}" type="presParOf" srcId="{6717C896-C336-4738-B5E5-7198B404D8DC}" destId="{C07927D8-41B7-4FCB-83DE-1F78F67D5B27}" srcOrd="1" destOrd="0" presId="urn:microsoft.com/office/officeart/2005/8/layout/hierarchy1"/>
    <dgm:cxn modelId="{A61467E0-58C3-431D-BC47-A1E602BBDF73}" type="presParOf" srcId="{65A5FC97-5773-40A0-A596-AB919BF7B1E7}" destId="{C02E80D2-7BB1-46E6-BB91-DBD6C4DE3C35}" srcOrd="1" destOrd="0" presId="urn:microsoft.com/office/officeart/2005/8/layout/hierarchy1"/>
    <dgm:cxn modelId="{47A5E9B4-E704-4A9B-BFF3-ABE5E37D35E3}" type="presParOf" srcId="{6E91E995-B3F0-4BF0-A09D-0E077B3C9E67}" destId="{A063E951-20BA-4E93-8FB7-8CEAF3C99F36}" srcOrd="1" destOrd="0" presId="urn:microsoft.com/office/officeart/2005/8/layout/hierarchy1"/>
    <dgm:cxn modelId="{6BDA1DCA-0E5B-4DD1-9A77-5AF4ED64C261}" type="presParOf" srcId="{A063E951-20BA-4E93-8FB7-8CEAF3C99F36}" destId="{161B1738-DA84-4BC4-8071-65C9A1614434}" srcOrd="0" destOrd="0" presId="urn:microsoft.com/office/officeart/2005/8/layout/hierarchy1"/>
    <dgm:cxn modelId="{D2665EBA-8B20-46EE-8647-B995A7FA576C}" type="presParOf" srcId="{161B1738-DA84-4BC4-8071-65C9A1614434}" destId="{D874D57A-686C-441F-84F8-1D7C64ED4DD6}" srcOrd="0" destOrd="0" presId="urn:microsoft.com/office/officeart/2005/8/layout/hierarchy1"/>
    <dgm:cxn modelId="{9DECF842-DDB9-43B8-BE3A-57B4A4B4B3CE}" type="presParOf" srcId="{161B1738-DA84-4BC4-8071-65C9A1614434}" destId="{A3CEC3C4-5127-4DAA-9011-43DD7785F359}" srcOrd="1" destOrd="0" presId="urn:microsoft.com/office/officeart/2005/8/layout/hierarchy1"/>
    <dgm:cxn modelId="{6A90D230-0399-45B0-A333-B7255889AF74}" type="presParOf" srcId="{A063E951-20BA-4E93-8FB7-8CEAF3C99F36}" destId="{63C9243B-A606-4644-94EC-C8823DF87C5B}" srcOrd="1" destOrd="0" presId="urn:microsoft.com/office/officeart/2005/8/layout/hierarchy1"/>
    <dgm:cxn modelId="{46D1266F-4EA0-40CF-9A2B-42CB2D99B22B}" type="presParOf" srcId="{6E91E995-B3F0-4BF0-A09D-0E077B3C9E67}" destId="{F7D39AA7-9A46-4287-8C43-4D2A5FD1B997}" srcOrd="2" destOrd="0" presId="urn:microsoft.com/office/officeart/2005/8/layout/hierarchy1"/>
    <dgm:cxn modelId="{B126504A-66AD-4441-8182-D233C490A340}" type="presParOf" srcId="{F7D39AA7-9A46-4287-8C43-4D2A5FD1B997}" destId="{1AE411CB-F3EF-4A5A-86B6-0DD7704F011D}" srcOrd="0" destOrd="0" presId="urn:microsoft.com/office/officeart/2005/8/layout/hierarchy1"/>
    <dgm:cxn modelId="{868A01F8-A0FC-438D-AB9E-34A53964014A}" type="presParOf" srcId="{1AE411CB-F3EF-4A5A-86B6-0DD7704F011D}" destId="{A330C4B6-8468-4CF3-8B0C-251670771B22}" srcOrd="0" destOrd="0" presId="urn:microsoft.com/office/officeart/2005/8/layout/hierarchy1"/>
    <dgm:cxn modelId="{B7E40E01-C43E-4F73-A462-DC1447AAFEC6}" type="presParOf" srcId="{1AE411CB-F3EF-4A5A-86B6-0DD7704F011D}" destId="{80E6CF69-EDA6-44D3-AFD6-6E69E18988A8}" srcOrd="1" destOrd="0" presId="urn:microsoft.com/office/officeart/2005/8/layout/hierarchy1"/>
    <dgm:cxn modelId="{C6306524-E230-409A-977C-A9415829B7C4}" type="presParOf" srcId="{F7D39AA7-9A46-4287-8C43-4D2A5FD1B997}" destId="{C5AF2321-DBB4-43EC-B659-45D8E5428B29}" srcOrd="1" destOrd="0" presId="urn:microsoft.com/office/officeart/2005/8/layout/hierarchy1"/>
    <dgm:cxn modelId="{610910EF-E9C9-4208-98E6-0E48DB544C2A}" type="presParOf" srcId="{6E91E995-B3F0-4BF0-A09D-0E077B3C9E67}" destId="{8CCAFFFF-0C03-4972-9A41-5573EAB8BC8F}" srcOrd="3" destOrd="0" presId="urn:microsoft.com/office/officeart/2005/8/layout/hierarchy1"/>
    <dgm:cxn modelId="{95EF3797-9CD0-400D-A70A-E734E7B7EF91}" type="presParOf" srcId="{8CCAFFFF-0C03-4972-9A41-5573EAB8BC8F}" destId="{7C6897E6-F530-4194-ADFF-9C9FCCF26B54}" srcOrd="0" destOrd="0" presId="urn:microsoft.com/office/officeart/2005/8/layout/hierarchy1"/>
    <dgm:cxn modelId="{38825B75-A386-4F81-87E5-0C642C62D3D1}" type="presParOf" srcId="{7C6897E6-F530-4194-ADFF-9C9FCCF26B54}" destId="{1AA90D9F-5BB0-48F3-93DF-1FAAF79D77BF}" srcOrd="0" destOrd="0" presId="urn:microsoft.com/office/officeart/2005/8/layout/hierarchy1"/>
    <dgm:cxn modelId="{34F7F659-9ED5-4079-8AF9-AF91841A6E48}" type="presParOf" srcId="{7C6897E6-F530-4194-ADFF-9C9FCCF26B54}" destId="{F65B08FD-BF56-481A-B3F1-5ACEA7C4BD2D}" srcOrd="1" destOrd="0" presId="urn:microsoft.com/office/officeart/2005/8/layout/hierarchy1"/>
    <dgm:cxn modelId="{48983437-B6BB-4464-9599-07F81BA7E5FB}" type="presParOf" srcId="{8CCAFFFF-0C03-4972-9A41-5573EAB8BC8F}" destId="{A1B8FAEA-B091-456C-BACF-C6D3F3ADA215}" srcOrd="1" destOrd="0" presId="urn:microsoft.com/office/officeart/2005/8/layout/hierarchy1"/>
    <dgm:cxn modelId="{5821490D-48C3-43BE-897D-E2801C3EEB86}" type="presParOf" srcId="{6E91E995-B3F0-4BF0-A09D-0E077B3C9E67}" destId="{495C6D08-7191-4F95-A7E3-0B54716F0EAC}" srcOrd="4" destOrd="0" presId="urn:microsoft.com/office/officeart/2005/8/layout/hierarchy1"/>
    <dgm:cxn modelId="{6CFB2955-D280-4287-A4CB-D0F4BC7C4688}" type="presParOf" srcId="{495C6D08-7191-4F95-A7E3-0B54716F0EAC}" destId="{354B2E3A-38C0-4603-A69B-B55D144BCA39}" srcOrd="0" destOrd="0" presId="urn:microsoft.com/office/officeart/2005/8/layout/hierarchy1"/>
    <dgm:cxn modelId="{0114CE86-7147-43C1-90C1-E8914ACF60AF}" type="presParOf" srcId="{354B2E3A-38C0-4603-A69B-B55D144BCA39}" destId="{55811BB1-3CDF-4A79-8567-0D77DF885E49}" srcOrd="0" destOrd="0" presId="urn:microsoft.com/office/officeart/2005/8/layout/hierarchy1"/>
    <dgm:cxn modelId="{C66858A6-7372-4E18-8409-B812E8EF8213}" type="presParOf" srcId="{354B2E3A-38C0-4603-A69B-B55D144BCA39}" destId="{680D90A6-6051-4231-A118-0BF42E94180D}" srcOrd="1" destOrd="0" presId="urn:microsoft.com/office/officeart/2005/8/layout/hierarchy1"/>
    <dgm:cxn modelId="{E162B8B3-170F-480E-A582-156159572E8E}" type="presParOf" srcId="{495C6D08-7191-4F95-A7E3-0B54716F0EAC}" destId="{70E1AE7C-E6F8-4417-A3F1-1999AE9CFAA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654F8AC-A9E7-480A-8131-CA0DE4B1991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0EE27D27-EE2B-4E9D-87E3-2ABA05208DEB}">
      <dgm:prSet custT="1"/>
      <dgm:spPr>
        <a:solidFill>
          <a:schemeClr val="accent1">
            <a:lumMod val="75000"/>
          </a:schemeClr>
        </a:solidFill>
      </dgm:spPr>
      <dgm:t>
        <a:bodyPr/>
        <a:lstStyle/>
        <a:p>
          <a:r>
            <a:rPr lang="en-US" sz="1400" dirty="0">
              <a:latin typeface="Arial" panose="020B0604020202020204" pitchFamily="34" charset="0"/>
              <a:cs typeface="Arial" panose="020B0604020202020204" pitchFamily="34" charset="0"/>
            </a:rPr>
            <a:t>Prohibited in specific sports</a:t>
          </a:r>
        </a:p>
      </dgm:t>
    </dgm:pt>
    <dgm:pt modelId="{27249940-BA9F-49F0-A35F-70A5B6129047}" type="parTrans" cxnId="{EEA08D55-04A6-41A0-A2CC-CC7581014B7B}">
      <dgm:prSet/>
      <dgm:spPr/>
      <dgm:t>
        <a:bodyPr/>
        <a:lstStyle/>
        <a:p>
          <a:endParaRPr lang="en-US"/>
        </a:p>
      </dgm:t>
    </dgm:pt>
    <dgm:pt modelId="{FC1C803C-3211-4264-8693-706B137673DD}" type="sibTrans" cxnId="{EEA08D55-04A6-41A0-A2CC-CC7581014B7B}">
      <dgm:prSet/>
      <dgm:spPr>
        <a:solidFill>
          <a:schemeClr val="accent5">
            <a:lumMod val="60000"/>
            <a:lumOff val="40000"/>
          </a:schemeClr>
        </a:solidFill>
      </dgm:spPr>
      <dgm:t>
        <a:bodyPr/>
        <a:lstStyle/>
        <a:p>
          <a:endParaRPr lang="en-US"/>
        </a:p>
      </dgm:t>
    </dgm:pt>
    <dgm:pt modelId="{42A7B3BA-66CC-46E5-94C5-FF9A3595C43E}">
      <dgm:prSet custT="1"/>
      <dgm:spPr>
        <a:solidFill>
          <a:schemeClr val="accent1">
            <a:lumMod val="75000"/>
          </a:schemeClr>
        </a:solidFill>
      </dgm:spPr>
      <dgm:t>
        <a:bodyPr/>
        <a:lstStyle/>
        <a:p>
          <a:r>
            <a:rPr lang="en-US" sz="1400" dirty="0">
              <a:latin typeface="Arial" panose="020B0604020202020204" pitchFamily="34" charset="0"/>
              <a:cs typeface="Arial" panose="020B0604020202020204" pitchFamily="34" charset="0"/>
            </a:rPr>
            <a:t>B-blockers: Prohibited In-Competition</a:t>
          </a:r>
        </a:p>
      </dgm:t>
    </dgm:pt>
    <dgm:pt modelId="{170EA92D-528A-43A9-B335-5D7BD21B2DB4}" type="parTrans" cxnId="{17A9CC19-734B-4A95-9685-88C5A8BE9AD7}">
      <dgm:prSet/>
      <dgm:spPr/>
      <dgm:t>
        <a:bodyPr/>
        <a:lstStyle/>
        <a:p>
          <a:endParaRPr lang="en-US"/>
        </a:p>
      </dgm:t>
    </dgm:pt>
    <dgm:pt modelId="{30EBCBCD-151F-40ED-90DD-2BEF70B00605}" type="sibTrans" cxnId="{17A9CC19-734B-4A95-9685-88C5A8BE9AD7}">
      <dgm:prSet/>
      <dgm:spPr/>
      <dgm:t>
        <a:bodyPr/>
        <a:lstStyle/>
        <a:p>
          <a:endParaRPr lang="en-US"/>
        </a:p>
      </dgm:t>
    </dgm:pt>
    <dgm:pt modelId="{3CCB0B23-3272-4045-B9A6-D0701CF6EE37}" type="pres">
      <dgm:prSet presAssocID="{1654F8AC-A9E7-480A-8131-CA0DE4B19913}" presName="cycle" presStyleCnt="0">
        <dgm:presLayoutVars>
          <dgm:dir/>
          <dgm:resizeHandles val="exact"/>
        </dgm:presLayoutVars>
      </dgm:prSet>
      <dgm:spPr/>
    </dgm:pt>
    <dgm:pt modelId="{FEA9A7B1-ADCC-4355-89F6-0CEF8B84ACD7}" type="pres">
      <dgm:prSet presAssocID="{0EE27D27-EE2B-4E9D-87E3-2ABA05208DEB}" presName="node" presStyleLbl="node1" presStyleIdx="0" presStyleCnt="2" custScaleX="116812">
        <dgm:presLayoutVars>
          <dgm:bulletEnabled val="1"/>
        </dgm:presLayoutVars>
      </dgm:prSet>
      <dgm:spPr/>
    </dgm:pt>
    <dgm:pt modelId="{D6D52E9F-5021-40F4-A864-2AB982981B09}" type="pres">
      <dgm:prSet presAssocID="{0EE27D27-EE2B-4E9D-87E3-2ABA05208DEB}" presName="spNode" presStyleCnt="0"/>
      <dgm:spPr/>
    </dgm:pt>
    <dgm:pt modelId="{D4C0BFCF-029C-490B-AC11-AEB830C4A1BE}" type="pres">
      <dgm:prSet presAssocID="{FC1C803C-3211-4264-8693-706B137673DD}" presName="sibTrans" presStyleLbl="sibTrans1D1" presStyleIdx="0" presStyleCnt="2"/>
      <dgm:spPr/>
    </dgm:pt>
    <dgm:pt modelId="{CFBC496C-E1D0-43E1-ADF4-F1848563A7C4}" type="pres">
      <dgm:prSet presAssocID="{42A7B3BA-66CC-46E5-94C5-FF9A3595C43E}" presName="node" presStyleLbl="node1" presStyleIdx="1" presStyleCnt="2">
        <dgm:presLayoutVars>
          <dgm:bulletEnabled val="1"/>
        </dgm:presLayoutVars>
      </dgm:prSet>
      <dgm:spPr/>
    </dgm:pt>
    <dgm:pt modelId="{491BE596-352E-4D51-A645-17D98103A729}" type="pres">
      <dgm:prSet presAssocID="{42A7B3BA-66CC-46E5-94C5-FF9A3595C43E}" presName="spNode" presStyleCnt="0"/>
      <dgm:spPr/>
    </dgm:pt>
    <dgm:pt modelId="{B424D6C0-0E5A-497D-845A-5E08E113E7F1}" type="pres">
      <dgm:prSet presAssocID="{30EBCBCD-151F-40ED-90DD-2BEF70B00605}" presName="sibTrans" presStyleLbl="sibTrans1D1" presStyleIdx="1" presStyleCnt="2"/>
      <dgm:spPr/>
    </dgm:pt>
  </dgm:ptLst>
  <dgm:cxnLst>
    <dgm:cxn modelId="{17A9CC19-734B-4A95-9685-88C5A8BE9AD7}" srcId="{1654F8AC-A9E7-480A-8131-CA0DE4B19913}" destId="{42A7B3BA-66CC-46E5-94C5-FF9A3595C43E}" srcOrd="1" destOrd="0" parTransId="{170EA92D-528A-43A9-B335-5D7BD21B2DB4}" sibTransId="{30EBCBCD-151F-40ED-90DD-2BEF70B00605}"/>
    <dgm:cxn modelId="{022E043C-24BC-49F5-B5E4-2FB4A1B5C4F5}" type="presOf" srcId="{0EE27D27-EE2B-4E9D-87E3-2ABA05208DEB}" destId="{FEA9A7B1-ADCC-4355-89F6-0CEF8B84ACD7}" srcOrd="0" destOrd="0" presId="urn:microsoft.com/office/officeart/2005/8/layout/cycle6"/>
    <dgm:cxn modelId="{EEA08D55-04A6-41A0-A2CC-CC7581014B7B}" srcId="{1654F8AC-A9E7-480A-8131-CA0DE4B19913}" destId="{0EE27D27-EE2B-4E9D-87E3-2ABA05208DEB}" srcOrd="0" destOrd="0" parTransId="{27249940-BA9F-49F0-A35F-70A5B6129047}" sibTransId="{FC1C803C-3211-4264-8693-706B137673DD}"/>
    <dgm:cxn modelId="{24CC6181-CAC7-40DD-880D-629F7CBC285D}" type="presOf" srcId="{FC1C803C-3211-4264-8693-706B137673DD}" destId="{D4C0BFCF-029C-490B-AC11-AEB830C4A1BE}" srcOrd="0" destOrd="0" presId="urn:microsoft.com/office/officeart/2005/8/layout/cycle6"/>
    <dgm:cxn modelId="{7974539C-762B-4106-B579-8FF0ED340C7D}" type="presOf" srcId="{42A7B3BA-66CC-46E5-94C5-FF9A3595C43E}" destId="{CFBC496C-E1D0-43E1-ADF4-F1848563A7C4}" srcOrd="0" destOrd="0" presId="urn:microsoft.com/office/officeart/2005/8/layout/cycle6"/>
    <dgm:cxn modelId="{570226AF-F655-4C32-8A69-D673878E26DD}" type="presOf" srcId="{1654F8AC-A9E7-480A-8131-CA0DE4B19913}" destId="{3CCB0B23-3272-4045-B9A6-D0701CF6EE37}" srcOrd="0" destOrd="0" presId="urn:microsoft.com/office/officeart/2005/8/layout/cycle6"/>
    <dgm:cxn modelId="{26148AF7-8E00-40F9-9F0D-02BC607CA828}" type="presOf" srcId="{30EBCBCD-151F-40ED-90DD-2BEF70B00605}" destId="{B424D6C0-0E5A-497D-845A-5E08E113E7F1}" srcOrd="0" destOrd="0" presId="urn:microsoft.com/office/officeart/2005/8/layout/cycle6"/>
    <dgm:cxn modelId="{70CDF846-0281-462D-AB99-10C09CCA9FF7}" type="presParOf" srcId="{3CCB0B23-3272-4045-B9A6-D0701CF6EE37}" destId="{FEA9A7B1-ADCC-4355-89F6-0CEF8B84ACD7}" srcOrd="0" destOrd="0" presId="urn:microsoft.com/office/officeart/2005/8/layout/cycle6"/>
    <dgm:cxn modelId="{C65F35B2-C6A0-4342-BDE7-42DF592768B4}" type="presParOf" srcId="{3CCB0B23-3272-4045-B9A6-D0701CF6EE37}" destId="{D6D52E9F-5021-40F4-A864-2AB982981B09}" srcOrd="1" destOrd="0" presId="urn:microsoft.com/office/officeart/2005/8/layout/cycle6"/>
    <dgm:cxn modelId="{8FCCC099-62AD-4AFD-B650-315222844F75}" type="presParOf" srcId="{3CCB0B23-3272-4045-B9A6-D0701CF6EE37}" destId="{D4C0BFCF-029C-490B-AC11-AEB830C4A1BE}" srcOrd="2" destOrd="0" presId="urn:microsoft.com/office/officeart/2005/8/layout/cycle6"/>
    <dgm:cxn modelId="{D2D778D6-7A2F-4AF7-BCEC-DA1CC12858B8}" type="presParOf" srcId="{3CCB0B23-3272-4045-B9A6-D0701CF6EE37}" destId="{CFBC496C-E1D0-43E1-ADF4-F1848563A7C4}" srcOrd="3" destOrd="0" presId="urn:microsoft.com/office/officeart/2005/8/layout/cycle6"/>
    <dgm:cxn modelId="{0B80B1C3-59DA-4E44-AC78-40C43FC5B8B3}" type="presParOf" srcId="{3CCB0B23-3272-4045-B9A6-D0701CF6EE37}" destId="{491BE596-352E-4D51-A645-17D98103A729}" srcOrd="4" destOrd="0" presId="urn:microsoft.com/office/officeart/2005/8/layout/cycle6"/>
    <dgm:cxn modelId="{22FB0FD2-A163-4FDC-91FB-B52EDFA02286}" type="presParOf" srcId="{3CCB0B23-3272-4045-B9A6-D0701CF6EE37}" destId="{B424D6C0-0E5A-497D-845A-5E08E113E7F1}" srcOrd="5" destOrd="0" presId="urn:microsoft.com/office/officeart/2005/8/layout/cycle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E5A28AD-CDDD-4B88-9A40-1AD391DDC87D}" type="doc">
      <dgm:prSet loTypeId="urn:microsoft.com/office/officeart/2005/8/layout/hierarchy1" loCatId="hierarchy" qsTypeId="urn:microsoft.com/office/officeart/2005/8/quickstyle/simple5" qsCatId="simple" csTypeId="urn:microsoft.com/office/officeart/2005/8/colors/colorful1" csCatId="colorful" phldr="1"/>
      <dgm:spPr/>
      <dgm:t>
        <a:bodyPr/>
        <a:lstStyle/>
        <a:p>
          <a:endParaRPr lang="en-US"/>
        </a:p>
      </dgm:t>
    </dgm:pt>
    <dgm:pt modelId="{B8E0C5C4-BE08-40C9-8307-E9BE86DC1826}">
      <dgm:prSet custT="1"/>
      <dgm:spPr/>
      <dgm:t>
        <a:bodyPr/>
        <a:lstStyle/>
        <a:p>
          <a:r>
            <a:rPr lang="en-US" sz="1400" dirty="0">
              <a:latin typeface="Arial" panose="020B0604020202020204" pitchFamily="34" charset="0"/>
              <a:cs typeface="Arial" panose="020B0604020202020204" pitchFamily="34" charset="0"/>
            </a:rPr>
            <a:t>Check of pharmaceutical medication</a:t>
          </a:r>
        </a:p>
      </dgm:t>
    </dgm:pt>
    <dgm:pt modelId="{1459296C-DA54-4B25-B4F2-43D01EBC2ADE}" type="parTrans" cxnId="{1C1C94C6-CB4F-4E75-BDB8-3D7F9A69F2FD}">
      <dgm:prSet/>
      <dgm:spPr/>
      <dgm:t>
        <a:bodyPr/>
        <a:lstStyle/>
        <a:p>
          <a:endParaRPr lang="en-US" sz="1800">
            <a:latin typeface="Arial" panose="020B0604020202020204" pitchFamily="34" charset="0"/>
            <a:cs typeface="Arial" panose="020B0604020202020204" pitchFamily="34" charset="0"/>
          </a:endParaRPr>
        </a:p>
      </dgm:t>
    </dgm:pt>
    <dgm:pt modelId="{19E7EA56-CB69-4A57-9C08-2C96C623C849}" type="sibTrans" cxnId="{1C1C94C6-CB4F-4E75-BDB8-3D7F9A69F2FD}">
      <dgm:prSet/>
      <dgm:spPr/>
      <dgm:t>
        <a:bodyPr/>
        <a:lstStyle/>
        <a:p>
          <a:endParaRPr lang="en-US" sz="2000">
            <a:latin typeface="Arial" panose="020B0604020202020204" pitchFamily="34" charset="0"/>
            <a:cs typeface="Arial" panose="020B0604020202020204" pitchFamily="34" charset="0"/>
          </a:endParaRPr>
        </a:p>
      </dgm:t>
    </dgm:pt>
    <dgm:pt modelId="{871AD06A-DE39-47A4-8E60-C6F7F9E75622}">
      <dgm:prSet custT="1"/>
      <dgm:spPr/>
      <dgm:t>
        <a:bodyPr/>
        <a:lstStyle/>
        <a:p>
          <a:r>
            <a:rPr lang="en-US" sz="1200" dirty="0">
              <a:latin typeface="Arial" panose="020B0604020202020204" pitchFamily="34" charset="0"/>
              <a:cs typeface="Arial" panose="020B0604020202020204" pitchFamily="34" charset="0"/>
            </a:rPr>
            <a:t>Doctor or pharmacist</a:t>
          </a:r>
        </a:p>
      </dgm:t>
    </dgm:pt>
    <dgm:pt modelId="{FB972E59-FB63-450B-ACD3-F85D6B231887}" type="parTrans" cxnId="{5C8B93C9-9AE3-420E-9545-9B9128FD5878}">
      <dgm:prSet/>
      <dgm:spPr/>
      <dgm:t>
        <a:bodyPr/>
        <a:lstStyle/>
        <a:p>
          <a:endParaRPr lang="en-US" sz="1800">
            <a:latin typeface="Arial" panose="020B0604020202020204" pitchFamily="34" charset="0"/>
            <a:cs typeface="Arial" panose="020B0604020202020204" pitchFamily="34" charset="0"/>
          </a:endParaRPr>
        </a:p>
      </dgm:t>
    </dgm:pt>
    <dgm:pt modelId="{7C30B5F1-BF8E-44C5-92AC-A3E1DFEAA9E6}" type="sibTrans" cxnId="{5C8B93C9-9AE3-420E-9545-9B9128FD5878}">
      <dgm:prSet/>
      <dgm:spPr/>
      <dgm:t>
        <a:bodyPr/>
        <a:lstStyle/>
        <a:p>
          <a:endParaRPr lang="en-US" sz="2000">
            <a:latin typeface="Arial" panose="020B0604020202020204" pitchFamily="34" charset="0"/>
            <a:cs typeface="Arial" panose="020B0604020202020204" pitchFamily="34" charset="0"/>
          </a:endParaRPr>
        </a:p>
      </dgm:t>
    </dgm:pt>
    <dgm:pt modelId="{5DBE8CBC-D814-4400-B5E6-6E5CC251E2DA}">
      <dgm:prSet custT="1"/>
      <dgm:spPr/>
      <dgm:t>
        <a:bodyPr/>
        <a:lstStyle/>
        <a:p>
          <a:r>
            <a:rPr lang="en-US" sz="1200" dirty="0">
              <a:latin typeface="Arial" panose="020B0604020202020204" pitchFamily="34" charset="0"/>
              <a:cs typeface="Arial" panose="020B0604020202020204" pitchFamily="34" charset="0"/>
            </a:rPr>
            <a:t>Thoroughly documented inquiry to HADA</a:t>
          </a:r>
        </a:p>
      </dgm:t>
    </dgm:pt>
    <dgm:pt modelId="{9164EA32-000C-4196-BAE1-5CE5D3BB2774}" type="parTrans" cxnId="{2BB41CD6-A785-4377-90E9-70E68D270CC3}">
      <dgm:prSet/>
      <dgm:spPr/>
      <dgm:t>
        <a:bodyPr/>
        <a:lstStyle/>
        <a:p>
          <a:endParaRPr lang="en-US" sz="1800">
            <a:latin typeface="Arial" panose="020B0604020202020204" pitchFamily="34" charset="0"/>
            <a:cs typeface="Arial" panose="020B0604020202020204" pitchFamily="34" charset="0"/>
          </a:endParaRPr>
        </a:p>
      </dgm:t>
    </dgm:pt>
    <dgm:pt modelId="{DA683100-104F-4DE1-9192-2DC6AC97C359}" type="sibTrans" cxnId="{2BB41CD6-A785-4377-90E9-70E68D270CC3}">
      <dgm:prSet/>
      <dgm:spPr/>
      <dgm:t>
        <a:bodyPr/>
        <a:lstStyle/>
        <a:p>
          <a:endParaRPr lang="en-US" sz="2000">
            <a:latin typeface="Arial" panose="020B0604020202020204" pitchFamily="34" charset="0"/>
            <a:cs typeface="Arial" panose="020B0604020202020204" pitchFamily="34" charset="0"/>
          </a:endParaRPr>
        </a:p>
      </dgm:t>
    </dgm:pt>
    <dgm:pt modelId="{25961996-F8AA-45D7-B7A9-BFA01F44E785}">
      <dgm:prSet custT="1"/>
      <dgm:spPr/>
      <dgm:t>
        <a:bodyPr/>
        <a:lstStyle/>
        <a:p>
          <a:r>
            <a:rPr lang="en-US" sz="1200" dirty="0">
              <a:latin typeface="Arial" panose="020B0604020202020204" pitchFamily="34" charset="0"/>
              <a:cs typeface="Arial" panose="020B0604020202020204" pitchFamily="34" charset="0"/>
            </a:rPr>
            <a:t>Research the pharmaceutical products on the website: </a:t>
          </a:r>
          <a:r>
            <a:rPr lang="en-US" sz="1200" dirty="0">
              <a:latin typeface="Arial" panose="020B0604020202020204" pitchFamily="34" charset="0"/>
              <a:cs typeface="Arial" panose="020B0604020202020204" pitchFamily="34" charset="0"/>
              <a:hlinkClick xmlns:r="http://schemas.openxmlformats.org/officeDocument/2006/relationships" r:id="rId1"/>
            </a:rPr>
            <a:t>www.galinos.gr</a:t>
          </a:r>
          <a:r>
            <a:rPr lang="en-US" sz="1200" dirty="0">
              <a:latin typeface="Arial" panose="020B0604020202020204" pitchFamily="34" charset="0"/>
              <a:cs typeface="Arial" panose="020B0604020202020204" pitchFamily="34" charset="0"/>
            </a:rPr>
            <a:t> </a:t>
          </a:r>
        </a:p>
      </dgm:t>
    </dgm:pt>
    <dgm:pt modelId="{7448205B-B728-4193-961C-A41555BCB964}" type="parTrans" cxnId="{BC38916F-77AC-4999-87C3-CBA24060346B}">
      <dgm:prSet/>
      <dgm:spPr/>
      <dgm:t>
        <a:bodyPr/>
        <a:lstStyle/>
        <a:p>
          <a:endParaRPr lang="en-US" sz="1800">
            <a:latin typeface="Arial" panose="020B0604020202020204" pitchFamily="34" charset="0"/>
            <a:cs typeface="Arial" panose="020B0604020202020204" pitchFamily="34" charset="0"/>
          </a:endParaRPr>
        </a:p>
      </dgm:t>
    </dgm:pt>
    <dgm:pt modelId="{2A6CFE10-1251-4D2D-A3E6-E5083AC73084}" type="sibTrans" cxnId="{BC38916F-77AC-4999-87C3-CBA24060346B}">
      <dgm:prSet/>
      <dgm:spPr/>
      <dgm:t>
        <a:bodyPr/>
        <a:lstStyle/>
        <a:p>
          <a:endParaRPr lang="en-US" sz="2000">
            <a:latin typeface="Arial" panose="020B0604020202020204" pitchFamily="34" charset="0"/>
            <a:cs typeface="Arial" panose="020B0604020202020204" pitchFamily="34" charset="0"/>
          </a:endParaRPr>
        </a:p>
      </dgm:t>
    </dgm:pt>
    <dgm:pt modelId="{FA52B250-6BDA-4490-A65F-9FC631371B23}">
      <dgm:prSet custT="1"/>
      <dgm:spPr/>
      <dgm:t>
        <a:bodyPr/>
        <a:lstStyle/>
        <a:p>
          <a:r>
            <a:rPr lang="en-US" sz="1200" dirty="0">
              <a:latin typeface="Arial" panose="020B0604020202020204" pitchFamily="34" charset="0"/>
              <a:cs typeface="Arial" panose="020B0604020202020204" pitchFamily="34" charset="0"/>
            </a:rPr>
            <a:t>Research the active substances of the product for each sport on the </a:t>
          </a:r>
          <a:r>
            <a:rPr lang="en-US" sz="1200" dirty="0" err="1">
              <a:latin typeface="Arial" panose="020B0604020202020204" pitchFamily="34" charset="0"/>
              <a:cs typeface="Arial" panose="020B0604020202020204" pitchFamily="34" charset="0"/>
            </a:rPr>
            <a:t>websit</a:t>
          </a:r>
          <a:r>
            <a:rPr 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xmlns:r="http://schemas.openxmlformats.org/officeDocument/2006/relationships" r:id="rId2"/>
            </a:rPr>
            <a:t>www.GlobalDro.com</a:t>
          </a:r>
          <a:r>
            <a:rPr lang="en-US" sz="1200" dirty="0">
              <a:latin typeface="Arial" panose="020B0604020202020204" pitchFamily="34" charset="0"/>
              <a:cs typeface="Arial" panose="020B0604020202020204" pitchFamily="34" charset="0"/>
            </a:rPr>
            <a:t> </a:t>
          </a:r>
        </a:p>
      </dgm:t>
    </dgm:pt>
    <dgm:pt modelId="{0C789390-19C4-423E-86D8-D97467624852}" type="parTrans" cxnId="{7D54CB5F-C35D-4C14-BA89-A87D82C16FD1}">
      <dgm:prSet/>
      <dgm:spPr/>
      <dgm:t>
        <a:bodyPr/>
        <a:lstStyle/>
        <a:p>
          <a:endParaRPr lang="en-US" sz="1800">
            <a:latin typeface="Arial" panose="020B0604020202020204" pitchFamily="34" charset="0"/>
            <a:cs typeface="Arial" panose="020B0604020202020204" pitchFamily="34" charset="0"/>
          </a:endParaRPr>
        </a:p>
      </dgm:t>
    </dgm:pt>
    <dgm:pt modelId="{94274A30-FB2E-43D1-86D2-E1C187B0145F}" type="sibTrans" cxnId="{7D54CB5F-C35D-4C14-BA89-A87D82C16FD1}">
      <dgm:prSet/>
      <dgm:spPr/>
      <dgm:t>
        <a:bodyPr/>
        <a:lstStyle/>
        <a:p>
          <a:endParaRPr lang="en-US" sz="2000">
            <a:latin typeface="Arial" panose="020B0604020202020204" pitchFamily="34" charset="0"/>
            <a:cs typeface="Arial" panose="020B0604020202020204" pitchFamily="34" charset="0"/>
          </a:endParaRPr>
        </a:p>
      </dgm:t>
    </dgm:pt>
    <dgm:pt modelId="{E1D82CED-3E27-42E7-878C-884163BFD2C3}" type="pres">
      <dgm:prSet presAssocID="{BE5A28AD-CDDD-4B88-9A40-1AD391DDC87D}" presName="hierChild1" presStyleCnt="0">
        <dgm:presLayoutVars>
          <dgm:chPref val="1"/>
          <dgm:dir/>
          <dgm:animOne val="branch"/>
          <dgm:animLvl val="lvl"/>
          <dgm:resizeHandles/>
        </dgm:presLayoutVars>
      </dgm:prSet>
      <dgm:spPr/>
    </dgm:pt>
    <dgm:pt modelId="{AFEE1648-77DC-4A03-B699-0850FF20776C}" type="pres">
      <dgm:prSet presAssocID="{B8E0C5C4-BE08-40C9-8307-E9BE86DC1826}" presName="hierRoot1" presStyleCnt="0"/>
      <dgm:spPr/>
    </dgm:pt>
    <dgm:pt modelId="{AF9D65B9-7CAF-4BA6-A25F-04B11AE34C24}" type="pres">
      <dgm:prSet presAssocID="{B8E0C5C4-BE08-40C9-8307-E9BE86DC1826}" presName="composite" presStyleCnt="0"/>
      <dgm:spPr/>
    </dgm:pt>
    <dgm:pt modelId="{18E52E95-04A9-4C4D-B715-82877EAE9CFB}" type="pres">
      <dgm:prSet presAssocID="{B8E0C5C4-BE08-40C9-8307-E9BE86DC1826}" presName="background" presStyleLbl="node0" presStyleIdx="0" presStyleCnt="1"/>
      <dgm:spPr/>
    </dgm:pt>
    <dgm:pt modelId="{60A9E9C6-5B2C-4F0D-B422-34E0341FC097}" type="pres">
      <dgm:prSet presAssocID="{B8E0C5C4-BE08-40C9-8307-E9BE86DC1826}" presName="text" presStyleLbl="fgAcc0" presStyleIdx="0" presStyleCnt="1" custScaleX="113975">
        <dgm:presLayoutVars>
          <dgm:chPref val="3"/>
        </dgm:presLayoutVars>
      </dgm:prSet>
      <dgm:spPr/>
    </dgm:pt>
    <dgm:pt modelId="{B043A500-9FD4-40F0-92E9-776F24550B55}" type="pres">
      <dgm:prSet presAssocID="{B8E0C5C4-BE08-40C9-8307-E9BE86DC1826}" presName="hierChild2" presStyleCnt="0"/>
      <dgm:spPr/>
    </dgm:pt>
    <dgm:pt modelId="{A73E8B0D-2D20-4B09-A3AB-4BF00750EEE3}" type="pres">
      <dgm:prSet presAssocID="{FB972E59-FB63-450B-ACD3-F85D6B231887}" presName="Name10" presStyleLbl="parChTrans1D2" presStyleIdx="0" presStyleCnt="4"/>
      <dgm:spPr/>
    </dgm:pt>
    <dgm:pt modelId="{67F57AEC-1DA1-4F58-A347-88A2D2959693}" type="pres">
      <dgm:prSet presAssocID="{871AD06A-DE39-47A4-8E60-C6F7F9E75622}" presName="hierRoot2" presStyleCnt="0"/>
      <dgm:spPr/>
    </dgm:pt>
    <dgm:pt modelId="{AC23AB74-C6BC-4D61-A420-F7E0A183E5D3}" type="pres">
      <dgm:prSet presAssocID="{871AD06A-DE39-47A4-8E60-C6F7F9E75622}" presName="composite2" presStyleCnt="0"/>
      <dgm:spPr/>
    </dgm:pt>
    <dgm:pt modelId="{CEBE9919-030D-42B6-ACF2-7F00A7B7E97A}" type="pres">
      <dgm:prSet presAssocID="{871AD06A-DE39-47A4-8E60-C6F7F9E75622}" presName="background2" presStyleLbl="node2" presStyleIdx="0" presStyleCnt="4"/>
      <dgm:spPr/>
    </dgm:pt>
    <dgm:pt modelId="{2B2583F9-0A7E-4F46-9749-0A2AE0D726A5}" type="pres">
      <dgm:prSet presAssocID="{871AD06A-DE39-47A4-8E60-C6F7F9E75622}" presName="text2" presStyleLbl="fgAcc2" presStyleIdx="0" presStyleCnt="4" custScaleY="127061">
        <dgm:presLayoutVars>
          <dgm:chPref val="3"/>
        </dgm:presLayoutVars>
      </dgm:prSet>
      <dgm:spPr/>
    </dgm:pt>
    <dgm:pt modelId="{DF75DC67-90EC-4AED-BB10-0156BA4C0E04}" type="pres">
      <dgm:prSet presAssocID="{871AD06A-DE39-47A4-8E60-C6F7F9E75622}" presName="hierChild3" presStyleCnt="0"/>
      <dgm:spPr/>
    </dgm:pt>
    <dgm:pt modelId="{D6BCBE11-D771-449F-AEE2-B8CD674E1878}" type="pres">
      <dgm:prSet presAssocID="{9164EA32-000C-4196-BAE1-5CE5D3BB2774}" presName="Name10" presStyleLbl="parChTrans1D2" presStyleIdx="1" presStyleCnt="4"/>
      <dgm:spPr/>
    </dgm:pt>
    <dgm:pt modelId="{FF472376-380B-42F7-B85A-73FAE857ABD9}" type="pres">
      <dgm:prSet presAssocID="{5DBE8CBC-D814-4400-B5E6-6E5CC251E2DA}" presName="hierRoot2" presStyleCnt="0"/>
      <dgm:spPr/>
    </dgm:pt>
    <dgm:pt modelId="{CC6C4218-0404-49BE-B541-6F4F20317BF0}" type="pres">
      <dgm:prSet presAssocID="{5DBE8CBC-D814-4400-B5E6-6E5CC251E2DA}" presName="composite2" presStyleCnt="0"/>
      <dgm:spPr/>
    </dgm:pt>
    <dgm:pt modelId="{D71E92C1-73BC-45EB-B0AD-39E2C8BD4FFC}" type="pres">
      <dgm:prSet presAssocID="{5DBE8CBC-D814-4400-B5E6-6E5CC251E2DA}" presName="background2" presStyleLbl="node2" presStyleIdx="1" presStyleCnt="4"/>
      <dgm:spPr/>
    </dgm:pt>
    <dgm:pt modelId="{40A347CF-E314-4E2F-BC52-B164CFF3F4B3}" type="pres">
      <dgm:prSet presAssocID="{5DBE8CBC-D814-4400-B5E6-6E5CC251E2DA}" presName="text2" presStyleLbl="fgAcc2" presStyleIdx="1" presStyleCnt="4" custScaleY="131543">
        <dgm:presLayoutVars>
          <dgm:chPref val="3"/>
        </dgm:presLayoutVars>
      </dgm:prSet>
      <dgm:spPr/>
    </dgm:pt>
    <dgm:pt modelId="{E0FBE7C5-3FB3-415F-841F-D4F1770110BB}" type="pres">
      <dgm:prSet presAssocID="{5DBE8CBC-D814-4400-B5E6-6E5CC251E2DA}" presName="hierChild3" presStyleCnt="0"/>
      <dgm:spPr/>
    </dgm:pt>
    <dgm:pt modelId="{729B9474-C46C-4F40-8EF6-083DAECE2941}" type="pres">
      <dgm:prSet presAssocID="{7448205B-B728-4193-961C-A41555BCB964}" presName="Name10" presStyleLbl="parChTrans1D2" presStyleIdx="2" presStyleCnt="4"/>
      <dgm:spPr/>
    </dgm:pt>
    <dgm:pt modelId="{C98DEAF8-CF80-4E3D-B3E7-925F8B806C68}" type="pres">
      <dgm:prSet presAssocID="{25961996-F8AA-45D7-B7A9-BFA01F44E785}" presName="hierRoot2" presStyleCnt="0"/>
      <dgm:spPr/>
    </dgm:pt>
    <dgm:pt modelId="{0E7810E9-D997-426A-942E-AB9922D3DC3F}" type="pres">
      <dgm:prSet presAssocID="{25961996-F8AA-45D7-B7A9-BFA01F44E785}" presName="composite2" presStyleCnt="0"/>
      <dgm:spPr/>
    </dgm:pt>
    <dgm:pt modelId="{524B2C9E-4A56-411B-94B3-E43D1F94750C}" type="pres">
      <dgm:prSet presAssocID="{25961996-F8AA-45D7-B7A9-BFA01F44E785}" presName="background2" presStyleLbl="node2" presStyleIdx="2" presStyleCnt="4"/>
      <dgm:spPr/>
    </dgm:pt>
    <dgm:pt modelId="{29B4CF17-BA55-4AA7-9DA8-D703E716B2D7}" type="pres">
      <dgm:prSet presAssocID="{25961996-F8AA-45D7-B7A9-BFA01F44E785}" presName="text2" presStyleLbl="fgAcc2" presStyleIdx="2" presStyleCnt="4" custScaleY="131947">
        <dgm:presLayoutVars>
          <dgm:chPref val="3"/>
        </dgm:presLayoutVars>
      </dgm:prSet>
      <dgm:spPr/>
    </dgm:pt>
    <dgm:pt modelId="{F366AFBA-3FCC-4A9C-BF56-10CFF5F4FE90}" type="pres">
      <dgm:prSet presAssocID="{25961996-F8AA-45D7-B7A9-BFA01F44E785}" presName="hierChild3" presStyleCnt="0"/>
      <dgm:spPr/>
    </dgm:pt>
    <dgm:pt modelId="{94EEB368-FEE4-4B4E-9876-9231C596F195}" type="pres">
      <dgm:prSet presAssocID="{0C789390-19C4-423E-86D8-D97467624852}" presName="Name10" presStyleLbl="parChTrans1D2" presStyleIdx="3" presStyleCnt="4"/>
      <dgm:spPr/>
    </dgm:pt>
    <dgm:pt modelId="{02399B40-07C7-49A6-8D22-0D1218F3D538}" type="pres">
      <dgm:prSet presAssocID="{FA52B250-6BDA-4490-A65F-9FC631371B23}" presName="hierRoot2" presStyleCnt="0"/>
      <dgm:spPr/>
    </dgm:pt>
    <dgm:pt modelId="{9E3FDAC4-77A8-4239-BF0A-0D04F582C323}" type="pres">
      <dgm:prSet presAssocID="{FA52B250-6BDA-4490-A65F-9FC631371B23}" presName="composite2" presStyleCnt="0"/>
      <dgm:spPr/>
    </dgm:pt>
    <dgm:pt modelId="{FD125DFA-11AD-4DF0-B56B-FAF6824718CA}" type="pres">
      <dgm:prSet presAssocID="{FA52B250-6BDA-4490-A65F-9FC631371B23}" presName="background2" presStyleLbl="node2" presStyleIdx="3" presStyleCnt="4"/>
      <dgm:spPr/>
    </dgm:pt>
    <dgm:pt modelId="{F944CA82-3774-4E52-975B-AC59DF87A18E}" type="pres">
      <dgm:prSet presAssocID="{FA52B250-6BDA-4490-A65F-9FC631371B23}" presName="text2" presStyleLbl="fgAcc2" presStyleIdx="3" presStyleCnt="4" custScaleY="123193">
        <dgm:presLayoutVars>
          <dgm:chPref val="3"/>
        </dgm:presLayoutVars>
      </dgm:prSet>
      <dgm:spPr/>
    </dgm:pt>
    <dgm:pt modelId="{ADEF99DC-25C2-4DE8-A0C4-BFF990B10211}" type="pres">
      <dgm:prSet presAssocID="{FA52B250-6BDA-4490-A65F-9FC631371B23}" presName="hierChild3" presStyleCnt="0"/>
      <dgm:spPr/>
    </dgm:pt>
  </dgm:ptLst>
  <dgm:cxnLst>
    <dgm:cxn modelId="{63A3F017-2E06-4225-9357-74F82ACFDE8D}" type="presOf" srcId="{9164EA32-000C-4196-BAE1-5CE5D3BB2774}" destId="{D6BCBE11-D771-449F-AEE2-B8CD674E1878}" srcOrd="0" destOrd="0" presId="urn:microsoft.com/office/officeart/2005/8/layout/hierarchy1"/>
    <dgm:cxn modelId="{EF56E125-7B9A-4560-82C3-87241EF8A2B6}" type="presOf" srcId="{871AD06A-DE39-47A4-8E60-C6F7F9E75622}" destId="{2B2583F9-0A7E-4F46-9749-0A2AE0D726A5}" srcOrd="0" destOrd="0" presId="urn:microsoft.com/office/officeart/2005/8/layout/hierarchy1"/>
    <dgm:cxn modelId="{29DA2433-93D7-42B6-8CBF-7E072331AFE5}" type="presOf" srcId="{0C789390-19C4-423E-86D8-D97467624852}" destId="{94EEB368-FEE4-4B4E-9876-9231C596F195}" srcOrd="0" destOrd="0" presId="urn:microsoft.com/office/officeart/2005/8/layout/hierarchy1"/>
    <dgm:cxn modelId="{7D54CB5F-C35D-4C14-BA89-A87D82C16FD1}" srcId="{B8E0C5C4-BE08-40C9-8307-E9BE86DC1826}" destId="{FA52B250-6BDA-4490-A65F-9FC631371B23}" srcOrd="3" destOrd="0" parTransId="{0C789390-19C4-423E-86D8-D97467624852}" sibTransId="{94274A30-FB2E-43D1-86D2-E1C187B0145F}"/>
    <dgm:cxn modelId="{90071E46-1F5F-44F6-91BA-F6FAA8F685B5}" type="presOf" srcId="{25961996-F8AA-45D7-B7A9-BFA01F44E785}" destId="{29B4CF17-BA55-4AA7-9DA8-D703E716B2D7}" srcOrd="0" destOrd="0" presId="urn:microsoft.com/office/officeart/2005/8/layout/hierarchy1"/>
    <dgm:cxn modelId="{927C1A6A-3577-432A-BABA-4276B1969A60}" type="presOf" srcId="{FA52B250-6BDA-4490-A65F-9FC631371B23}" destId="{F944CA82-3774-4E52-975B-AC59DF87A18E}" srcOrd="0" destOrd="0" presId="urn:microsoft.com/office/officeart/2005/8/layout/hierarchy1"/>
    <dgm:cxn modelId="{BC38916F-77AC-4999-87C3-CBA24060346B}" srcId="{B8E0C5C4-BE08-40C9-8307-E9BE86DC1826}" destId="{25961996-F8AA-45D7-B7A9-BFA01F44E785}" srcOrd="2" destOrd="0" parTransId="{7448205B-B728-4193-961C-A41555BCB964}" sibTransId="{2A6CFE10-1251-4D2D-A3E6-E5083AC73084}"/>
    <dgm:cxn modelId="{FAC4AA8D-009E-45DB-856E-37305BF3578D}" type="presOf" srcId="{B8E0C5C4-BE08-40C9-8307-E9BE86DC1826}" destId="{60A9E9C6-5B2C-4F0D-B422-34E0341FC097}" srcOrd="0" destOrd="0" presId="urn:microsoft.com/office/officeart/2005/8/layout/hierarchy1"/>
    <dgm:cxn modelId="{0B4EC08D-056A-4450-9B6E-37CC566BE930}" type="presOf" srcId="{5DBE8CBC-D814-4400-B5E6-6E5CC251E2DA}" destId="{40A347CF-E314-4E2F-BC52-B164CFF3F4B3}" srcOrd="0" destOrd="0" presId="urn:microsoft.com/office/officeart/2005/8/layout/hierarchy1"/>
    <dgm:cxn modelId="{9507EEA0-8BAA-4DFA-8DBE-88366A87CDFA}" type="presOf" srcId="{FB972E59-FB63-450B-ACD3-F85D6B231887}" destId="{A73E8B0D-2D20-4B09-A3AB-4BF00750EEE3}" srcOrd="0" destOrd="0" presId="urn:microsoft.com/office/officeart/2005/8/layout/hierarchy1"/>
    <dgm:cxn modelId="{206426C2-DF55-455D-8848-E487B736B3B5}" type="presOf" srcId="{BE5A28AD-CDDD-4B88-9A40-1AD391DDC87D}" destId="{E1D82CED-3E27-42E7-878C-884163BFD2C3}" srcOrd="0" destOrd="0" presId="urn:microsoft.com/office/officeart/2005/8/layout/hierarchy1"/>
    <dgm:cxn modelId="{1C1C94C6-CB4F-4E75-BDB8-3D7F9A69F2FD}" srcId="{BE5A28AD-CDDD-4B88-9A40-1AD391DDC87D}" destId="{B8E0C5C4-BE08-40C9-8307-E9BE86DC1826}" srcOrd="0" destOrd="0" parTransId="{1459296C-DA54-4B25-B4F2-43D01EBC2ADE}" sibTransId="{19E7EA56-CB69-4A57-9C08-2C96C623C849}"/>
    <dgm:cxn modelId="{5C8B93C9-9AE3-420E-9545-9B9128FD5878}" srcId="{B8E0C5C4-BE08-40C9-8307-E9BE86DC1826}" destId="{871AD06A-DE39-47A4-8E60-C6F7F9E75622}" srcOrd="0" destOrd="0" parTransId="{FB972E59-FB63-450B-ACD3-F85D6B231887}" sibTransId="{7C30B5F1-BF8E-44C5-92AC-A3E1DFEAA9E6}"/>
    <dgm:cxn modelId="{2BB41CD6-A785-4377-90E9-70E68D270CC3}" srcId="{B8E0C5C4-BE08-40C9-8307-E9BE86DC1826}" destId="{5DBE8CBC-D814-4400-B5E6-6E5CC251E2DA}" srcOrd="1" destOrd="0" parTransId="{9164EA32-000C-4196-BAE1-5CE5D3BB2774}" sibTransId="{DA683100-104F-4DE1-9192-2DC6AC97C359}"/>
    <dgm:cxn modelId="{2ECAA0F0-684E-4BBB-AEB0-FB5F0E20394E}" type="presOf" srcId="{7448205B-B728-4193-961C-A41555BCB964}" destId="{729B9474-C46C-4F40-8EF6-083DAECE2941}" srcOrd="0" destOrd="0" presId="urn:microsoft.com/office/officeart/2005/8/layout/hierarchy1"/>
    <dgm:cxn modelId="{4F2DC55F-6BEE-48FB-8C1A-43A20884A13F}" type="presParOf" srcId="{E1D82CED-3E27-42E7-878C-884163BFD2C3}" destId="{AFEE1648-77DC-4A03-B699-0850FF20776C}" srcOrd="0" destOrd="0" presId="urn:microsoft.com/office/officeart/2005/8/layout/hierarchy1"/>
    <dgm:cxn modelId="{4672CB0B-6EAD-4195-B8F7-63C7CF09E1D9}" type="presParOf" srcId="{AFEE1648-77DC-4A03-B699-0850FF20776C}" destId="{AF9D65B9-7CAF-4BA6-A25F-04B11AE34C24}" srcOrd="0" destOrd="0" presId="urn:microsoft.com/office/officeart/2005/8/layout/hierarchy1"/>
    <dgm:cxn modelId="{92D474D5-2AD1-42B7-B43D-86C0ECD4DE5A}" type="presParOf" srcId="{AF9D65B9-7CAF-4BA6-A25F-04B11AE34C24}" destId="{18E52E95-04A9-4C4D-B715-82877EAE9CFB}" srcOrd="0" destOrd="0" presId="urn:microsoft.com/office/officeart/2005/8/layout/hierarchy1"/>
    <dgm:cxn modelId="{ED0943EB-EB19-44DA-AF9E-A35FC2CA498C}" type="presParOf" srcId="{AF9D65B9-7CAF-4BA6-A25F-04B11AE34C24}" destId="{60A9E9C6-5B2C-4F0D-B422-34E0341FC097}" srcOrd="1" destOrd="0" presId="urn:microsoft.com/office/officeart/2005/8/layout/hierarchy1"/>
    <dgm:cxn modelId="{F4F73F9B-68F2-4A19-B21C-B1496D56E5AF}" type="presParOf" srcId="{AFEE1648-77DC-4A03-B699-0850FF20776C}" destId="{B043A500-9FD4-40F0-92E9-776F24550B55}" srcOrd="1" destOrd="0" presId="urn:microsoft.com/office/officeart/2005/8/layout/hierarchy1"/>
    <dgm:cxn modelId="{5557176A-E74B-411B-ABE1-2720090247DF}" type="presParOf" srcId="{B043A500-9FD4-40F0-92E9-776F24550B55}" destId="{A73E8B0D-2D20-4B09-A3AB-4BF00750EEE3}" srcOrd="0" destOrd="0" presId="urn:microsoft.com/office/officeart/2005/8/layout/hierarchy1"/>
    <dgm:cxn modelId="{4A5C3671-F8BF-4522-A7C5-3E9530B919AC}" type="presParOf" srcId="{B043A500-9FD4-40F0-92E9-776F24550B55}" destId="{67F57AEC-1DA1-4F58-A347-88A2D2959693}" srcOrd="1" destOrd="0" presId="urn:microsoft.com/office/officeart/2005/8/layout/hierarchy1"/>
    <dgm:cxn modelId="{689CCEE4-BCD8-4439-96C0-7E40F389716F}" type="presParOf" srcId="{67F57AEC-1DA1-4F58-A347-88A2D2959693}" destId="{AC23AB74-C6BC-4D61-A420-F7E0A183E5D3}" srcOrd="0" destOrd="0" presId="urn:microsoft.com/office/officeart/2005/8/layout/hierarchy1"/>
    <dgm:cxn modelId="{ABC473AB-37D1-477F-B864-BB9B308A063F}" type="presParOf" srcId="{AC23AB74-C6BC-4D61-A420-F7E0A183E5D3}" destId="{CEBE9919-030D-42B6-ACF2-7F00A7B7E97A}" srcOrd="0" destOrd="0" presId="urn:microsoft.com/office/officeart/2005/8/layout/hierarchy1"/>
    <dgm:cxn modelId="{EB3D60E7-70B5-4D17-A8DD-B20BB903C3B1}" type="presParOf" srcId="{AC23AB74-C6BC-4D61-A420-F7E0A183E5D3}" destId="{2B2583F9-0A7E-4F46-9749-0A2AE0D726A5}" srcOrd="1" destOrd="0" presId="urn:microsoft.com/office/officeart/2005/8/layout/hierarchy1"/>
    <dgm:cxn modelId="{A08895A8-039C-4D08-ADEF-26C8932517D6}" type="presParOf" srcId="{67F57AEC-1DA1-4F58-A347-88A2D2959693}" destId="{DF75DC67-90EC-4AED-BB10-0156BA4C0E04}" srcOrd="1" destOrd="0" presId="urn:microsoft.com/office/officeart/2005/8/layout/hierarchy1"/>
    <dgm:cxn modelId="{3703F67D-D483-4E4F-9A52-B3EC23DAD662}" type="presParOf" srcId="{B043A500-9FD4-40F0-92E9-776F24550B55}" destId="{D6BCBE11-D771-449F-AEE2-B8CD674E1878}" srcOrd="2" destOrd="0" presId="urn:microsoft.com/office/officeart/2005/8/layout/hierarchy1"/>
    <dgm:cxn modelId="{961D0C55-69A2-4605-AF09-7956F1613696}" type="presParOf" srcId="{B043A500-9FD4-40F0-92E9-776F24550B55}" destId="{FF472376-380B-42F7-B85A-73FAE857ABD9}" srcOrd="3" destOrd="0" presId="urn:microsoft.com/office/officeart/2005/8/layout/hierarchy1"/>
    <dgm:cxn modelId="{13525B7D-7CD0-40BB-81FB-A58187A8FD83}" type="presParOf" srcId="{FF472376-380B-42F7-B85A-73FAE857ABD9}" destId="{CC6C4218-0404-49BE-B541-6F4F20317BF0}" srcOrd="0" destOrd="0" presId="urn:microsoft.com/office/officeart/2005/8/layout/hierarchy1"/>
    <dgm:cxn modelId="{47FEFFE2-D936-486B-B530-78949D083074}" type="presParOf" srcId="{CC6C4218-0404-49BE-B541-6F4F20317BF0}" destId="{D71E92C1-73BC-45EB-B0AD-39E2C8BD4FFC}" srcOrd="0" destOrd="0" presId="urn:microsoft.com/office/officeart/2005/8/layout/hierarchy1"/>
    <dgm:cxn modelId="{B05D2A6B-B3C3-4F08-B9E9-C77400A7D782}" type="presParOf" srcId="{CC6C4218-0404-49BE-B541-6F4F20317BF0}" destId="{40A347CF-E314-4E2F-BC52-B164CFF3F4B3}" srcOrd="1" destOrd="0" presId="urn:microsoft.com/office/officeart/2005/8/layout/hierarchy1"/>
    <dgm:cxn modelId="{AC018986-BFCA-4F99-B8A5-FF001CAAB386}" type="presParOf" srcId="{FF472376-380B-42F7-B85A-73FAE857ABD9}" destId="{E0FBE7C5-3FB3-415F-841F-D4F1770110BB}" srcOrd="1" destOrd="0" presId="urn:microsoft.com/office/officeart/2005/8/layout/hierarchy1"/>
    <dgm:cxn modelId="{8C896C2A-0C10-4063-B59B-4DBE01AEFDB9}" type="presParOf" srcId="{B043A500-9FD4-40F0-92E9-776F24550B55}" destId="{729B9474-C46C-4F40-8EF6-083DAECE2941}" srcOrd="4" destOrd="0" presId="urn:microsoft.com/office/officeart/2005/8/layout/hierarchy1"/>
    <dgm:cxn modelId="{FC6320D0-3827-46C5-8BEE-8D0F9803E1D3}" type="presParOf" srcId="{B043A500-9FD4-40F0-92E9-776F24550B55}" destId="{C98DEAF8-CF80-4E3D-B3E7-925F8B806C68}" srcOrd="5" destOrd="0" presId="urn:microsoft.com/office/officeart/2005/8/layout/hierarchy1"/>
    <dgm:cxn modelId="{AABC1710-D147-4AEE-99D2-3A628C995CC8}" type="presParOf" srcId="{C98DEAF8-CF80-4E3D-B3E7-925F8B806C68}" destId="{0E7810E9-D997-426A-942E-AB9922D3DC3F}" srcOrd="0" destOrd="0" presId="urn:microsoft.com/office/officeart/2005/8/layout/hierarchy1"/>
    <dgm:cxn modelId="{06472613-E92A-4FAC-A31F-7C0B0360D269}" type="presParOf" srcId="{0E7810E9-D997-426A-942E-AB9922D3DC3F}" destId="{524B2C9E-4A56-411B-94B3-E43D1F94750C}" srcOrd="0" destOrd="0" presId="urn:microsoft.com/office/officeart/2005/8/layout/hierarchy1"/>
    <dgm:cxn modelId="{D83C4820-AB03-47DB-915F-55517C30C806}" type="presParOf" srcId="{0E7810E9-D997-426A-942E-AB9922D3DC3F}" destId="{29B4CF17-BA55-4AA7-9DA8-D703E716B2D7}" srcOrd="1" destOrd="0" presId="urn:microsoft.com/office/officeart/2005/8/layout/hierarchy1"/>
    <dgm:cxn modelId="{D1FA219D-E23A-4EAD-8756-08DE838E7352}" type="presParOf" srcId="{C98DEAF8-CF80-4E3D-B3E7-925F8B806C68}" destId="{F366AFBA-3FCC-4A9C-BF56-10CFF5F4FE90}" srcOrd="1" destOrd="0" presId="urn:microsoft.com/office/officeart/2005/8/layout/hierarchy1"/>
    <dgm:cxn modelId="{078164B9-8BA1-4378-9581-B0BC12CE4B34}" type="presParOf" srcId="{B043A500-9FD4-40F0-92E9-776F24550B55}" destId="{94EEB368-FEE4-4B4E-9876-9231C596F195}" srcOrd="6" destOrd="0" presId="urn:microsoft.com/office/officeart/2005/8/layout/hierarchy1"/>
    <dgm:cxn modelId="{8334599B-F692-4231-8E51-6D17BC959E45}" type="presParOf" srcId="{B043A500-9FD4-40F0-92E9-776F24550B55}" destId="{02399B40-07C7-49A6-8D22-0D1218F3D538}" srcOrd="7" destOrd="0" presId="urn:microsoft.com/office/officeart/2005/8/layout/hierarchy1"/>
    <dgm:cxn modelId="{B05E36B3-BFB6-4CDE-A080-27BF34A1C4D9}" type="presParOf" srcId="{02399B40-07C7-49A6-8D22-0D1218F3D538}" destId="{9E3FDAC4-77A8-4239-BF0A-0D04F582C323}" srcOrd="0" destOrd="0" presId="urn:microsoft.com/office/officeart/2005/8/layout/hierarchy1"/>
    <dgm:cxn modelId="{3698D16D-5C74-4762-9975-78544264B7A1}" type="presParOf" srcId="{9E3FDAC4-77A8-4239-BF0A-0D04F582C323}" destId="{FD125DFA-11AD-4DF0-B56B-FAF6824718CA}" srcOrd="0" destOrd="0" presId="urn:microsoft.com/office/officeart/2005/8/layout/hierarchy1"/>
    <dgm:cxn modelId="{8B11B0BF-4338-4D58-81CD-077294A6762D}" type="presParOf" srcId="{9E3FDAC4-77A8-4239-BF0A-0D04F582C323}" destId="{F944CA82-3774-4E52-975B-AC59DF87A18E}" srcOrd="1" destOrd="0" presId="urn:microsoft.com/office/officeart/2005/8/layout/hierarchy1"/>
    <dgm:cxn modelId="{F0F0576A-3B41-40DC-B174-CDF8E7ED6095}" type="presParOf" srcId="{02399B40-07C7-49A6-8D22-0D1218F3D538}" destId="{ADEF99DC-25C2-4DE8-A0C4-BFF990B1021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22125B6-9EA5-42A0-BCF9-490481848A81}"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2B166BBA-F7A6-448A-9286-A4BD8ED3375D}">
      <dgm:prSet custT="1"/>
      <dgm:spPr>
        <a:solidFill>
          <a:schemeClr val="accent1">
            <a:lumMod val="75000"/>
          </a:schemeClr>
        </a:solidFill>
        <a:ln w="28575"/>
      </dgm:spPr>
      <dgm:t>
        <a:bodyPr/>
        <a:lstStyle/>
        <a:p>
          <a:pPr algn="ctr"/>
          <a:r>
            <a:rPr lang="en-US" sz="1800" dirty="0">
              <a:latin typeface="Arial" panose="020B0604020202020204" pitchFamily="34" charset="0"/>
              <a:cs typeface="Arial" panose="020B0604020202020204" pitchFamily="34" charset="0"/>
            </a:rPr>
            <a:t>Prohibited substance or method due to Therapeutic Use (disease, condition, emergency state)</a:t>
          </a:r>
        </a:p>
      </dgm:t>
    </dgm:pt>
    <dgm:pt modelId="{45F48735-BA31-444C-A3FC-33A2BC13F1A8}" type="parTrans" cxnId="{A8F5D818-82A5-4F96-B616-BC8D9F4E8D63}">
      <dgm:prSet/>
      <dgm:spPr/>
      <dgm:t>
        <a:bodyPr/>
        <a:lstStyle/>
        <a:p>
          <a:endParaRPr lang="en-US" sz="1600">
            <a:latin typeface="Arial" panose="020B0604020202020204" pitchFamily="34" charset="0"/>
            <a:cs typeface="Arial" panose="020B0604020202020204" pitchFamily="34" charset="0"/>
          </a:endParaRPr>
        </a:p>
      </dgm:t>
    </dgm:pt>
    <dgm:pt modelId="{E71BC943-8FC7-499B-84E3-97A40BBA5B76}" type="sibTrans" cxnId="{A8F5D818-82A5-4F96-B616-BC8D9F4E8D63}">
      <dgm:prSet custT="1"/>
      <dgm:spPr>
        <a:solidFill>
          <a:schemeClr val="tx2">
            <a:lumMod val="40000"/>
            <a:lumOff val="60000"/>
            <a:alpha val="90000"/>
          </a:schemeClr>
        </a:solidFill>
      </dgm:spPr>
      <dgm:t>
        <a:bodyPr/>
        <a:lstStyle/>
        <a:p>
          <a:endParaRPr lang="en-US" sz="3200">
            <a:latin typeface="Arial" panose="020B0604020202020204" pitchFamily="34" charset="0"/>
            <a:cs typeface="Arial" panose="020B0604020202020204" pitchFamily="34" charset="0"/>
          </a:endParaRPr>
        </a:p>
      </dgm:t>
    </dgm:pt>
    <dgm:pt modelId="{94F6D775-16C0-4D25-B454-54B6660338EB}">
      <dgm:prSet custT="1"/>
      <dgm:spPr>
        <a:solidFill>
          <a:schemeClr val="accent1">
            <a:lumMod val="50000"/>
          </a:schemeClr>
        </a:solidFill>
      </dgm:spPr>
      <dgm:t>
        <a:bodyPr/>
        <a:lstStyle/>
        <a:p>
          <a:r>
            <a:rPr lang="en-US" sz="1800" b="1">
              <a:latin typeface="Arial" panose="020B0604020202020204" pitchFamily="34" charset="0"/>
              <a:cs typeface="Arial" panose="020B0604020202020204" pitchFamily="34" charset="0"/>
            </a:rPr>
            <a:t>TUE</a:t>
          </a:r>
          <a:endParaRPr lang="en-US" sz="1800">
            <a:latin typeface="Arial" panose="020B0604020202020204" pitchFamily="34" charset="0"/>
            <a:cs typeface="Arial" panose="020B0604020202020204" pitchFamily="34" charset="0"/>
          </a:endParaRPr>
        </a:p>
      </dgm:t>
    </dgm:pt>
    <dgm:pt modelId="{BFB38EE3-C71B-4C4F-8317-3B2037ED269B}" type="parTrans" cxnId="{77BC93FB-8074-49B9-90AB-6C3C0E82169F}">
      <dgm:prSet/>
      <dgm:spPr/>
      <dgm:t>
        <a:bodyPr/>
        <a:lstStyle/>
        <a:p>
          <a:endParaRPr lang="en-US" sz="1600">
            <a:latin typeface="Arial" panose="020B0604020202020204" pitchFamily="34" charset="0"/>
            <a:cs typeface="Arial" panose="020B0604020202020204" pitchFamily="34" charset="0"/>
          </a:endParaRPr>
        </a:p>
      </dgm:t>
    </dgm:pt>
    <dgm:pt modelId="{064D57FE-913D-46B0-B4BF-1E20989B2B7E}" type="sibTrans" cxnId="{77BC93FB-8074-49B9-90AB-6C3C0E82169F}">
      <dgm:prSet/>
      <dgm:spPr/>
      <dgm:t>
        <a:bodyPr/>
        <a:lstStyle/>
        <a:p>
          <a:endParaRPr lang="en-US" sz="1600">
            <a:latin typeface="Arial" panose="020B0604020202020204" pitchFamily="34" charset="0"/>
            <a:cs typeface="Arial" panose="020B0604020202020204" pitchFamily="34" charset="0"/>
          </a:endParaRPr>
        </a:p>
      </dgm:t>
    </dgm:pt>
    <dgm:pt modelId="{5496016D-33A6-4DB1-9C6A-CD865BBF7F90}" type="pres">
      <dgm:prSet presAssocID="{022125B6-9EA5-42A0-BCF9-490481848A81}" presName="outerComposite" presStyleCnt="0">
        <dgm:presLayoutVars>
          <dgm:chMax val="5"/>
          <dgm:dir/>
          <dgm:resizeHandles val="exact"/>
        </dgm:presLayoutVars>
      </dgm:prSet>
      <dgm:spPr/>
    </dgm:pt>
    <dgm:pt modelId="{F8A45C72-7361-4A2B-B51F-4B31C23BF282}" type="pres">
      <dgm:prSet presAssocID="{022125B6-9EA5-42A0-BCF9-490481848A81}" presName="dummyMaxCanvas" presStyleCnt="0">
        <dgm:presLayoutVars/>
      </dgm:prSet>
      <dgm:spPr/>
    </dgm:pt>
    <dgm:pt modelId="{8B8746E4-EF40-4182-B6FA-9346D672DEAE}" type="pres">
      <dgm:prSet presAssocID="{022125B6-9EA5-42A0-BCF9-490481848A81}" presName="TwoNodes_1" presStyleLbl="node1" presStyleIdx="0" presStyleCnt="2">
        <dgm:presLayoutVars>
          <dgm:bulletEnabled val="1"/>
        </dgm:presLayoutVars>
      </dgm:prSet>
      <dgm:spPr/>
    </dgm:pt>
    <dgm:pt modelId="{16461307-49B3-484E-BB22-C9F683E2021D}" type="pres">
      <dgm:prSet presAssocID="{022125B6-9EA5-42A0-BCF9-490481848A81}" presName="TwoNodes_2" presStyleLbl="node1" presStyleIdx="1" presStyleCnt="2" custLinFactNeighborX="1981" custLinFactNeighborY="-1875">
        <dgm:presLayoutVars>
          <dgm:bulletEnabled val="1"/>
        </dgm:presLayoutVars>
      </dgm:prSet>
      <dgm:spPr/>
    </dgm:pt>
    <dgm:pt modelId="{E7D68815-06D6-4FB3-BE68-6490E84FF4AB}" type="pres">
      <dgm:prSet presAssocID="{022125B6-9EA5-42A0-BCF9-490481848A81}" presName="TwoConn_1-2" presStyleLbl="fgAccFollowNode1" presStyleIdx="0" presStyleCnt="1">
        <dgm:presLayoutVars>
          <dgm:bulletEnabled val="1"/>
        </dgm:presLayoutVars>
      </dgm:prSet>
      <dgm:spPr/>
    </dgm:pt>
    <dgm:pt modelId="{CBC2DF4B-B7CF-4D54-B362-B33DC5FF5869}" type="pres">
      <dgm:prSet presAssocID="{022125B6-9EA5-42A0-BCF9-490481848A81}" presName="TwoNodes_1_text" presStyleLbl="node1" presStyleIdx="1" presStyleCnt="2">
        <dgm:presLayoutVars>
          <dgm:bulletEnabled val="1"/>
        </dgm:presLayoutVars>
      </dgm:prSet>
      <dgm:spPr/>
    </dgm:pt>
    <dgm:pt modelId="{7DEF9CEE-F95D-4155-924D-BE0B339FCCEA}" type="pres">
      <dgm:prSet presAssocID="{022125B6-9EA5-42A0-BCF9-490481848A81}" presName="TwoNodes_2_text" presStyleLbl="node1" presStyleIdx="1" presStyleCnt="2">
        <dgm:presLayoutVars>
          <dgm:bulletEnabled val="1"/>
        </dgm:presLayoutVars>
      </dgm:prSet>
      <dgm:spPr/>
    </dgm:pt>
  </dgm:ptLst>
  <dgm:cxnLst>
    <dgm:cxn modelId="{A8F5D818-82A5-4F96-B616-BC8D9F4E8D63}" srcId="{022125B6-9EA5-42A0-BCF9-490481848A81}" destId="{2B166BBA-F7A6-448A-9286-A4BD8ED3375D}" srcOrd="0" destOrd="0" parTransId="{45F48735-BA31-444C-A3FC-33A2BC13F1A8}" sibTransId="{E71BC943-8FC7-499B-84E3-97A40BBA5B76}"/>
    <dgm:cxn modelId="{16C8551D-7CCF-4520-9282-907528306383}" type="presOf" srcId="{E71BC943-8FC7-499B-84E3-97A40BBA5B76}" destId="{E7D68815-06D6-4FB3-BE68-6490E84FF4AB}" srcOrd="0" destOrd="0" presId="urn:microsoft.com/office/officeart/2005/8/layout/vProcess5"/>
    <dgm:cxn modelId="{6646811E-5AFE-4F0B-A7C5-DD083AB70C09}" type="presOf" srcId="{2B166BBA-F7A6-448A-9286-A4BD8ED3375D}" destId="{CBC2DF4B-B7CF-4D54-B362-B33DC5FF5869}" srcOrd="1" destOrd="0" presId="urn:microsoft.com/office/officeart/2005/8/layout/vProcess5"/>
    <dgm:cxn modelId="{39B74E47-F958-45B2-B87B-0A2F40F9F056}" type="presOf" srcId="{022125B6-9EA5-42A0-BCF9-490481848A81}" destId="{5496016D-33A6-4DB1-9C6A-CD865BBF7F90}" srcOrd="0" destOrd="0" presId="urn:microsoft.com/office/officeart/2005/8/layout/vProcess5"/>
    <dgm:cxn modelId="{10949857-1951-4269-8D08-84D5D55FD394}" type="presOf" srcId="{2B166BBA-F7A6-448A-9286-A4BD8ED3375D}" destId="{8B8746E4-EF40-4182-B6FA-9346D672DEAE}" srcOrd="0" destOrd="0" presId="urn:microsoft.com/office/officeart/2005/8/layout/vProcess5"/>
    <dgm:cxn modelId="{F64B4CA7-709F-4662-918F-BAC2AD2C7DE0}" type="presOf" srcId="{94F6D775-16C0-4D25-B454-54B6660338EB}" destId="{16461307-49B3-484E-BB22-C9F683E2021D}" srcOrd="0" destOrd="0" presId="urn:microsoft.com/office/officeart/2005/8/layout/vProcess5"/>
    <dgm:cxn modelId="{D26FF9DE-FDDA-4AB1-8E0D-D17C15D15AA4}" type="presOf" srcId="{94F6D775-16C0-4D25-B454-54B6660338EB}" destId="{7DEF9CEE-F95D-4155-924D-BE0B339FCCEA}" srcOrd="1" destOrd="0" presId="urn:microsoft.com/office/officeart/2005/8/layout/vProcess5"/>
    <dgm:cxn modelId="{77BC93FB-8074-49B9-90AB-6C3C0E82169F}" srcId="{022125B6-9EA5-42A0-BCF9-490481848A81}" destId="{94F6D775-16C0-4D25-B454-54B6660338EB}" srcOrd="1" destOrd="0" parTransId="{BFB38EE3-C71B-4C4F-8317-3B2037ED269B}" sibTransId="{064D57FE-913D-46B0-B4BF-1E20989B2B7E}"/>
    <dgm:cxn modelId="{6F20ADD4-7FDE-4122-9814-08E07FAE74B5}" type="presParOf" srcId="{5496016D-33A6-4DB1-9C6A-CD865BBF7F90}" destId="{F8A45C72-7361-4A2B-B51F-4B31C23BF282}" srcOrd="0" destOrd="0" presId="urn:microsoft.com/office/officeart/2005/8/layout/vProcess5"/>
    <dgm:cxn modelId="{EDB46668-252F-43E1-8783-631D7E86389C}" type="presParOf" srcId="{5496016D-33A6-4DB1-9C6A-CD865BBF7F90}" destId="{8B8746E4-EF40-4182-B6FA-9346D672DEAE}" srcOrd="1" destOrd="0" presId="urn:microsoft.com/office/officeart/2005/8/layout/vProcess5"/>
    <dgm:cxn modelId="{446CE316-ED76-44D5-96B4-A74EA46459D6}" type="presParOf" srcId="{5496016D-33A6-4DB1-9C6A-CD865BBF7F90}" destId="{16461307-49B3-484E-BB22-C9F683E2021D}" srcOrd="2" destOrd="0" presId="urn:microsoft.com/office/officeart/2005/8/layout/vProcess5"/>
    <dgm:cxn modelId="{C171C24A-E334-49D1-8E9E-FB4F45809ECF}" type="presParOf" srcId="{5496016D-33A6-4DB1-9C6A-CD865BBF7F90}" destId="{E7D68815-06D6-4FB3-BE68-6490E84FF4AB}" srcOrd="3" destOrd="0" presId="urn:microsoft.com/office/officeart/2005/8/layout/vProcess5"/>
    <dgm:cxn modelId="{2C071BDF-B544-446C-834B-E5ACB43C2719}" type="presParOf" srcId="{5496016D-33A6-4DB1-9C6A-CD865BBF7F90}" destId="{CBC2DF4B-B7CF-4D54-B362-B33DC5FF5869}" srcOrd="4" destOrd="0" presId="urn:microsoft.com/office/officeart/2005/8/layout/vProcess5"/>
    <dgm:cxn modelId="{1CFE8D94-3559-43E8-A2AF-E9F239198C3A}" type="presParOf" srcId="{5496016D-33A6-4DB1-9C6A-CD865BBF7F90}" destId="{7DEF9CEE-F95D-4155-924D-BE0B339FCCEA}"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4C83D0A4-7365-4ED1-B60B-2530D76BE028}" type="doc">
      <dgm:prSet loTypeId="urn:microsoft.com/office/officeart/2008/layout/LinedList" loCatId="list" qsTypeId="urn:microsoft.com/office/officeart/2005/8/quickstyle/3d6" qsCatId="3D" csTypeId="urn:microsoft.com/office/officeart/2005/8/colors/accent1_5" csCatId="accent1" phldr="1"/>
      <dgm:spPr/>
      <dgm:t>
        <a:bodyPr/>
        <a:lstStyle/>
        <a:p>
          <a:endParaRPr lang="en-US"/>
        </a:p>
      </dgm:t>
    </dgm:pt>
    <dgm:pt modelId="{47F4F132-215E-4C4B-96D6-28B1158F35F3}">
      <dgm:prSet custT="1"/>
      <dgm:spPr/>
      <dgm:t>
        <a:bodyPr/>
        <a:lstStyle/>
        <a:p>
          <a:r>
            <a:rPr lang="en-US" sz="2800" b="1" dirty="0">
              <a:latin typeface="Arial" panose="020B0604020202020204" pitchFamily="34" charset="0"/>
              <a:cs typeface="Arial" panose="020B0604020202020204" pitchFamily="34" charset="0"/>
            </a:rPr>
            <a:t>WHY?</a:t>
          </a:r>
          <a:endParaRPr lang="en-US" sz="2800" dirty="0">
            <a:latin typeface="Arial" panose="020B0604020202020204" pitchFamily="34" charset="0"/>
            <a:cs typeface="Arial" panose="020B0604020202020204" pitchFamily="34" charset="0"/>
          </a:endParaRPr>
        </a:p>
      </dgm:t>
    </dgm:pt>
    <dgm:pt modelId="{C6FA0789-9155-45C5-B3A7-B0C74CC55454}" type="parTrans" cxnId="{800CFFBD-D6EE-422B-96B9-49612315B7AB}">
      <dgm:prSet/>
      <dgm:spPr/>
      <dgm:t>
        <a:bodyPr/>
        <a:lstStyle/>
        <a:p>
          <a:endParaRPr lang="en-US" sz="1600">
            <a:latin typeface="Arial" panose="020B0604020202020204" pitchFamily="34" charset="0"/>
            <a:cs typeface="Arial" panose="020B0604020202020204" pitchFamily="34" charset="0"/>
          </a:endParaRPr>
        </a:p>
      </dgm:t>
    </dgm:pt>
    <dgm:pt modelId="{C9AF83F3-1A15-4B24-94EB-68CC2E1480FF}" type="sibTrans" cxnId="{800CFFBD-D6EE-422B-96B9-49612315B7AB}">
      <dgm:prSet/>
      <dgm:spPr/>
      <dgm:t>
        <a:bodyPr/>
        <a:lstStyle/>
        <a:p>
          <a:endParaRPr lang="en-US" sz="1600">
            <a:latin typeface="Arial" panose="020B0604020202020204" pitchFamily="34" charset="0"/>
            <a:cs typeface="Arial" panose="020B0604020202020204" pitchFamily="34" charset="0"/>
          </a:endParaRPr>
        </a:p>
      </dgm:t>
    </dgm:pt>
    <dgm:pt modelId="{B94E8766-7BDD-43F2-849E-2BA69B01468F}">
      <dgm:prSet custT="1"/>
      <dgm:spPr/>
      <dgm:t>
        <a:bodyPr/>
        <a:lstStyle/>
        <a:p>
          <a:pPr algn="ctr"/>
          <a:r>
            <a:rPr lang="en-US" sz="3200" dirty="0">
              <a:latin typeface="Arial" panose="020B0604020202020204" pitchFamily="34" charset="0"/>
              <a:cs typeface="Arial" panose="020B0604020202020204" pitchFamily="34" charset="0"/>
            </a:rPr>
            <a:t>Ensuring probable TUE due to treatment.</a:t>
          </a:r>
        </a:p>
      </dgm:t>
    </dgm:pt>
    <dgm:pt modelId="{46ED4037-491D-4FEE-A4AF-51C370AA59B8}" type="parTrans" cxnId="{FD4920CD-2139-4EA6-B29F-65659871FF31}">
      <dgm:prSet/>
      <dgm:spPr/>
      <dgm:t>
        <a:bodyPr/>
        <a:lstStyle/>
        <a:p>
          <a:endParaRPr lang="en-US" sz="1600">
            <a:latin typeface="Arial" panose="020B0604020202020204" pitchFamily="34" charset="0"/>
            <a:cs typeface="Arial" panose="020B0604020202020204" pitchFamily="34" charset="0"/>
          </a:endParaRPr>
        </a:p>
      </dgm:t>
    </dgm:pt>
    <dgm:pt modelId="{904BFA7B-1062-4598-8519-4C9B49A22C6D}" type="sibTrans" cxnId="{FD4920CD-2139-4EA6-B29F-65659871FF31}">
      <dgm:prSet/>
      <dgm:spPr/>
      <dgm:t>
        <a:bodyPr/>
        <a:lstStyle/>
        <a:p>
          <a:endParaRPr lang="en-US" sz="1600">
            <a:latin typeface="Arial" panose="020B0604020202020204" pitchFamily="34" charset="0"/>
            <a:cs typeface="Arial" panose="020B0604020202020204" pitchFamily="34" charset="0"/>
          </a:endParaRPr>
        </a:p>
      </dgm:t>
    </dgm:pt>
    <dgm:pt modelId="{927D39B8-D361-4BBF-9D95-91BF64C616AF}">
      <dgm:prSet custT="1"/>
      <dgm:spPr/>
      <dgm:t>
        <a:bodyPr/>
        <a:lstStyle/>
        <a:p>
          <a:pPr algn="ctr"/>
          <a:r>
            <a:rPr lang="en-US" sz="2000" b="1" dirty="0">
              <a:latin typeface="Arial" panose="020B0604020202020204" pitchFamily="34" charset="0"/>
              <a:cs typeface="Arial" panose="020B0604020202020204" pitchFamily="34" charset="0"/>
            </a:rPr>
            <a:t>Avoiding sanctions in case of adverse analytical finding (positive doping control)</a:t>
          </a:r>
          <a:r>
            <a:rPr lang="el-GR" sz="2000"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dgm:t>
    </dgm:pt>
    <dgm:pt modelId="{76ED64A1-3514-4ED4-9104-80133C1140DC}" type="parTrans" cxnId="{6D006F07-7181-49BE-9CAD-8C7B6EDC5349}">
      <dgm:prSet/>
      <dgm:spPr/>
      <dgm:t>
        <a:bodyPr/>
        <a:lstStyle/>
        <a:p>
          <a:endParaRPr lang="en-US" sz="1600">
            <a:latin typeface="Arial" panose="020B0604020202020204" pitchFamily="34" charset="0"/>
            <a:cs typeface="Arial" panose="020B0604020202020204" pitchFamily="34" charset="0"/>
          </a:endParaRPr>
        </a:p>
      </dgm:t>
    </dgm:pt>
    <dgm:pt modelId="{DFD1587D-BE13-48AE-8C94-A8277DAA783B}" type="sibTrans" cxnId="{6D006F07-7181-49BE-9CAD-8C7B6EDC5349}">
      <dgm:prSet/>
      <dgm:spPr/>
      <dgm:t>
        <a:bodyPr/>
        <a:lstStyle/>
        <a:p>
          <a:endParaRPr lang="en-US" sz="1600">
            <a:latin typeface="Arial" panose="020B0604020202020204" pitchFamily="34" charset="0"/>
            <a:cs typeface="Arial" panose="020B0604020202020204" pitchFamily="34" charset="0"/>
          </a:endParaRPr>
        </a:p>
      </dgm:t>
    </dgm:pt>
    <dgm:pt modelId="{9FC89143-A8EF-4256-98A1-79FD921A7CEC}" type="pres">
      <dgm:prSet presAssocID="{4C83D0A4-7365-4ED1-B60B-2530D76BE028}" presName="vert0" presStyleCnt="0">
        <dgm:presLayoutVars>
          <dgm:dir/>
          <dgm:animOne val="branch"/>
          <dgm:animLvl val="lvl"/>
        </dgm:presLayoutVars>
      </dgm:prSet>
      <dgm:spPr/>
    </dgm:pt>
    <dgm:pt modelId="{FCAB9923-3E25-4B36-8788-82F3EC669733}" type="pres">
      <dgm:prSet presAssocID="{47F4F132-215E-4C4B-96D6-28B1158F35F3}" presName="thickLine" presStyleLbl="alignNode1" presStyleIdx="0" presStyleCnt="1"/>
      <dgm:spPr/>
    </dgm:pt>
    <dgm:pt modelId="{AA32FA03-3015-43C0-8639-798D4E6C909E}" type="pres">
      <dgm:prSet presAssocID="{47F4F132-215E-4C4B-96D6-28B1158F35F3}" presName="horz1" presStyleCnt="0"/>
      <dgm:spPr/>
    </dgm:pt>
    <dgm:pt modelId="{C9616C51-13C6-4E72-A8EA-4F3D594FE753}" type="pres">
      <dgm:prSet presAssocID="{47F4F132-215E-4C4B-96D6-28B1158F35F3}" presName="tx1" presStyleLbl="revTx" presStyleIdx="0" presStyleCnt="3"/>
      <dgm:spPr/>
    </dgm:pt>
    <dgm:pt modelId="{A8A69ABD-EE29-4014-AB21-18089707A650}" type="pres">
      <dgm:prSet presAssocID="{47F4F132-215E-4C4B-96D6-28B1158F35F3}" presName="vert1" presStyleCnt="0"/>
      <dgm:spPr/>
    </dgm:pt>
    <dgm:pt modelId="{F5575C97-3687-40AF-89BE-6A54CC26DF30}" type="pres">
      <dgm:prSet presAssocID="{B94E8766-7BDD-43F2-849E-2BA69B01468F}" presName="vertSpace2a" presStyleCnt="0"/>
      <dgm:spPr/>
    </dgm:pt>
    <dgm:pt modelId="{91FC957E-6F42-4299-8C6A-0E4F00958A64}" type="pres">
      <dgm:prSet presAssocID="{B94E8766-7BDD-43F2-849E-2BA69B01468F}" presName="horz2" presStyleCnt="0"/>
      <dgm:spPr/>
    </dgm:pt>
    <dgm:pt modelId="{462B7BB6-F799-4DF1-A27B-D857CF050AA0}" type="pres">
      <dgm:prSet presAssocID="{B94E8766-7BDD-43F2-849E-2BA69B01468F}" presName="horzSpace2" presStyleCnt="0"/>
      <dgm:spPr/>
    </dgm:pt>
    <dgm:pt modelId="{34FE8599-B409-46B8-A399-4191F5354B0C}" type="pres">
      <dgm:prSet presAssocID="{B94E8766-7BDD-43F2-849E-2BA69B01468F}" presName="tx2" presStyleLbl="revTx" presStyleIdx="1" presStyleCnt="3" custLinFactNeighborX="1236" custLinFactNeighborY="8714"/>
      <dgm:spPr/>
    </dgm:pt>
    <dgm:pt modelId="{F8B82EFD-DB51-418A-9224-B3F55DFE8234}" type="pres">
      <dgm:prSet presAssocID="{B94E8766-7BDD-43F2-849E-2BA69B01468F}" presName="vert2" presStyleCnt="0"/>
      <dgm:spPr/>
    </dgm:pt>
    <dgm:pt modelId="{80E32B38-FA31-4C2A-8F4D-785B36096A66}" type="pres">
      <dgm:prSet presAssocID="{B94E8766-7BDD-43F2-849E-2BA69B01468F}" presName="thinLine2b" presStyleLbl="callout" presStyleIdx="0" presStyleCnt="2"/>
      <dgm:spPr/>
    </dgm:pt>
    <dgm:pt modelId="{B68E1FDE-AF2C-4CD3-A4C5-D69309BBA844}" type="pres">
      <dgm:prSet presAssocID="{B94E8766-7BDD-43F2-849E-2BA69B01468F}" presName="vertSpace2b" presStyleCnt="0"/>
      <dgm:spPr/>
    </dgm:pt>
    <dgm:pt modelId="{9EBCAE2B-A363-4B3F-9D96-A975F7353591}" type="pres">
      <dgm:prSet presAssocID="{927D39B8-D361-4BBF-9D95-91BF64C616AF}" presName="horz2" presStyleCnt="0"/>
      <dgm:spPr/>
    </dgm:pt>
    <dgm:pt modelId="{DD7CF324-FCF3-4676-879B-89B5243A3F62}" type="pres">
      <dgm:prSet presAssocID="{927D39B8-D361-4BBF-9D95-91BF64C616AF}" presName="horzSpace2" presStyleCnt="0"/>
      <dgm:spPr/>
    </dgm:pt>
    <dgm:pt modelId="{3747393A-0254-4B36-AE40-FE923EB7E7E2}" type="pres">
      <dgm:prSet presAssocID="{927D39B8-D361-4BBF-9D95-91BF64C616AF}" presName="tx2" presStyleLbl="revTx" presStyleIdx="2" presStyleCnt="3"/>
      <dgm:spPr/>
    </dgm:pt>
    <dgm:pt modelId="{327871F8-D5A1-45C4-BFE6-F79C56D03907}" type="pres">
      <dgm:prSet presAssocID="{927D39B8-D361-4BBF-9D95-91BF64C616AF}" presName="vert2" presStyleCnt="0"/>
      <dgm:spPr/>
    </dgm:pt>
    <dgm:pt modelId="{4A53821D-C88B-469D-9D51-219529E8CF67}" type="pres">
      <dgm:prSet presAssocID="{927D39B8-D361-4BBF-9D95-91BF64C616AF}" presName="thinLine2b" presStyleLbl="callout" presStyleIdx="1" presStyleCnt="2"/>
      <dgm:spPr/>
    </dgm:pt>
    <dgm:pt modelId="{AE3D8BA4-076D-4B7A-A648-0D8474B35F34}" type="pres">
      <dgm:prSet presAssocID="{927D39B8-D361-4BBF-9D95-91BF64C616AF}" presName="vertSpace2b" presStyleCnt="0"/>
      <dgm:spPr/>
    </dgm:pt>
  </dgm:ptLst>
  <dgm:cxnLst>
    <dgm:cxn modelId="{6D006F07-7181-49BE-9CAD-8C7B6EDC5349}" srcId="{47F4F132-215E-4C4B-96D6-28B1158F35F3}" destId="{927D39B8-D361-4BBF-9D95-91BF64C616AF}" srcOrd="1" destOrd="0" parTransId="{76ED64A1-3514-4ED4-9104-80133C1140DC}" sibTransId="{DFD1587D-BE13-48AE-8C94-A8277DAA783B}"/>
    <dgm:cxn modelId="{1A80FE13-0F2E-415A-B374-54E17BA522C7}" type="presOf" srcId="{47F4F132-215E-4C4B-96D6-28B1158F35F3}" destId="{C9616C51-13C6-4E72-A8EA-4F3D594FE753}" srcOrd="0" destOrd="0" presId="urn:microsoft.com/office/officeart/2008/layout/LinedList"/>
    <dgm:cxn modelId="{CDE6C881-D9B0-428B-8FCC-958D836A228D}" type="presOf" srcId="{B94E8766-7BDD-43F2-849E-2BA69B01468F}" destId="{34FE8599-B409-46B8-A399-4191F5354B0C}" srcOrd="0" destOrd="0" presId="urn:microsoft.com/office/officeart/2008/layout/LinedList"/>
    <dgm:cxn modelId="{2169939F-B92F-4556-8D8A-CCFAD26CE165}" type="presOf" srcId="{4C83D0A4-7365-4ED1-B60B-2530D76BE028}" destId="{9FC89143-A8EF-4256-98A1-79FD921A7CEC}" srcOrd="0" destOrd="0" presId="urn:microsoft.com/office/officeart/2008/layout/LinedList"/>
    <dgm:cxn modelId="{800CFFBD-D6EE-422B-96B9-49612315B7AB}" srcId="{4C83D0A4-7365-4ED1-B60B-2530D76BE028}" destId="{47F4F132-215E-4C4B-96D6-28B1158F35F3}" srcOrd="0" destOrd="0" parTransId="{C6FA0789-9155-45C5-B3A7-B0C74CC55454}" sibTransId="{C9AF83F3-1A15-4B24-94EB-68CC2E1480FF}"/>
    <dgm:cxn modelId="{B72626CC-F084-40E1-9909-E9ACD8DD386A}" type="presOf" srcId="{927D39B8-D361-4BBF-9D95-91BF64C616AF}" destId="{3747393A-0254-4B36-AE40-FE923EB7E7E2}" srcOrd="0" destOrd="0" presId="urn:microsoft.com/office/officeart/2008/layout/LinedList"/>
    <dgm:cxn modelId="{FD4920CD-2139-4EA6-B29F-65659871FF31}" srcId="{47F4F132-215E-4C4B-96D6-28B1158F35F3}" destId="{B94E8766-7BDD-43F2-849E-2BA69B01468F}" srcOrd="0" destOrd="0" parTransId="{46ED4037-491D-4FEE-A4AF-51C370AA59B8}" sibTransId="{904BFA7B-1062-4598-8519-4C9B49A22C6D}"/>
    <dgm:cxn modelId="{37E26E7D-E591-453A-9011-238593D56684}" type="presParOf" srcId="{9FC89143-A8EF-4256-98A1-79FD921A7CEC}" destId="{FCAB9923-3E25-4B36-8788-82F3EC669733}" srcOrd="0" destOrd="0" presId="urn:microsoft.com/office/officeart/2008/layout/LinedList"/>
    <dgm:cxn modelId="{09550F0D-DF19-4592-9008-FA19014FE858}" type="presParOf" srcId="{9FC89143-A8EF-4256-98A1-79FD921A7CEC}" destId="{AA32FA03-3015-43C0-8639-798D4E6C909E}" srcOrd="1" destOrd="0" presId="urn:microsoft.com/office/officeart/2008/layout/LinedList"/>
    <dgm:cxn modelId="{F4E92B0C-3374-4CC4-A013-F79839B882D0}" type="presParOf" srcId="{AA32FA03-3015-43C0-8639-798D4E6C909E}" destId="{C9616C51-13C6-4E72-A8EA-4F3D594FE753}" srcOrd="0" destOrd="0" presId="urn:microsoft.com/office/officeart/2008/layout/LinedList"/>
    <dgm:cxn modelId="{A34F2DBC-201F-4B11-8B98-F200E4D13801}" type="presParOf" srcId="{AA32FA03-3015-43C0-8639-798D4E6C909E}" destId="{A8A69ABD-EE29-4014-AB21-18089707A650}" srcOrd="1" destOrd="0" presId="urn:microsoft.com/office/officeart/2008/layout/LinedList"/>
    <dgm:cxn modelId="{1D30C5EF-370D-4131-A616-EE9639691ABE}" type="presParOf" srcId="{A8A69ABD-EE29-4014-AB21-18089707A650}" destId="{F5575C97-3687-40AF-89BE-6A54CC26DF30}" srcOrd="0" destOrd="0" presId="urn:microsoft.com/office/officeart/2008/layout/LinedList"/>
    <dgm:cxn modelId="{C409ACE6-C635-4281-B2BD-339BE0FE91BE}" type="presParOf" srcId="{A8A69ABD-EE29-4014-AB21-18089707A650}" destId="{91FC957E-6F42-4299-8C6A-0E4F00958A64}" srcOrd="1" destOrd="0" presId="urn:microsoft.com/office/officeart/2008/layout/LinedList"/>
    <dgm:cxn modelId="{58D7FB33-D551-499C-8925-E6007E8099CC}" type="presParOf" srcId="{91FC957E-6F42-4299-8C6A-0E4F00958A64}" destId="{462B7BB6-F799-4DF1-A27B-D857CF050AA0}" srcOrd="0" destOrd="0" presId="urn:microsoft.com/office/officeart/2008/layout/LinedList"/>
    <dgm:cxn modelId="{08DB3651-43BE-46AA-8F7B-3DB45E2ADD39}" type="presParOf" srcId="{91FC957E-6F42-4299-8C6A-0E4F00958A64}" destId="{34FE8599-B409-46B8-A399-4191F5354B0C}" srcOrd="1" destOrd="0" presId="urn:microsoft.com/office/officeart/2008/layout/LinedList"/>
    <dgm:cxn modelId="{203E3A28-0705-41C2-9795-BA1B675801D0}" type="presParOf" srcId="{91FC957E-6F42-4299-8C6A-0E4F00958A64}" destId="{F8B82EFD-DB51-418A-9224-B3F55DFE8234}" srcOrd="2" destOrd="0" presId="urn:microsoft.com/office/officeart/2008/layout/LinedList"/>
    <dgm:cxn modelId="{36E5CD23-8C34-475F-900A-ADAC6A1A795B}" type="presParOf" srcId="{A8A69ABD-EE29-4014-AB21-18089707A650}" destId="{80E32B38-FA31-4C2A-8F4D-785B36096A66}" srcOrd="2" destOrd="0" presId="urn:microsoft.com/office/officeart/2008/layout/LinedList"/>
    <dgm:cxn modelId="{4C6F39A6-5A96-4EFF-8EB9-1328F05E5664}" type="presParOf" srcId="{A8A69ABD-EE29-4014-AB21-18089707A650}" destId="{B68E1FDE-AF2C-4CD3-A4C5-D69309BBA844}" srcOrd="3" destOrd="0" presId="urn:microsoft.com/office/officeart/2008/layout/LinedList"/>
    <dgm:cxn modelId="{C0E5DCED-6FE3-4629-A0DE-3904BB34964E}" type="presParOf" srcId="{A8A69ABD-EE29-4014-AB21-18089707A650}" destId="{9EBCAE2B-A363-4B3F-9D96-A975F7353591}" srcOrd="4" destOrd="0" presId="urn:microsoft.com/office/officeart/2008/layout/LinedList"/>
    <dgm:cxn modelId="{0C2EE238-5CCC-4DA8-92AF-6E46D587AB8C}" type="presParOf" srcId="{9EBCAE2B-A363-4B3F-9D96-A975F7353591}" destId="{DD7CF324-FCF3-4676-879B-89B5243A3F62}" srcOrd="0" destOrd="0" presId="urn:microsoft.com/office/officeart/2008/layout/LinedList"/>
    <dgm:cxn modelId="{584F60D2-94DB-4783-8378-B0785D94923D}" type="presParOf" srcId="{9EBCAE2B-A363-4B3F-9D96-A975F7353591}" destId="{3747393A-0254-4B36-AE40-FE923EB7E7E2}" srcOrd="1" destOrd="0" presId="urn:microsoft.com/office/officeart/2008/layout/LinedList"/>
    <dgm:cxn modelId="{42AB5910-489F-426D-8404-009F439E7EAD}" type="presParOf" srcId="{9EBCAE2B-A363-4B3F-9D96-A975F7353591}" destId="{327871F8-D5A1-45C4-BFE6-F79C56D03907}" srcOrd="2" destOrd="0" presId="urn:microsoft.com/office/officeart/2008/layout/LinedList"/>
    <dgm:cxn modelId="{0BA20E39-9A8F-4781-81CA-93C77D62A89F}" type="presParOf" srcId="{A8A69ABD-EE29-4014-AB21-18089707A650}" destId="{4A53821D-C88B-469D-9D51-219529E8CF67}" srcOrd="5" destOrd="0" presId="urn:microsoft.com/office/officeart/2008/layout/LinedList"/>
    <dgm:cxn modelId="{BE6549A8-4BD2-4919-BBA3-D794E8E97094}" type="presParOf" srcId="{A8A69ABD-EE29-4014-AB21-18089707A650}" destId="{AE3D8BA4-076D-4B7A-A648-0D8474B35F34}"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A1DED8-5E66-48C9-8700-910A5C59073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012D3DB-FFDC-4D69-9B33-6EA1540DC54B}">
      <dgm:prSet/>
      <dgm:spPr/>
      <dgm:t>
        <a:bodyPr/>
        <a:lstStyle/>
        <a:p>
          <a:r>
            <a:rPr lang="en-US" b="1" dirty="0">
              <a:latin typeface="Arial" panose="020B0604020202020204" pitchFamily="34" charset="0"/>
              <a:cs typeface="Arial" panose="020B0604020202020204" pitchFamily="34" charset="0"/>
            </a:rPr>
            <a:t>Right to education: </a:t>
          </a:r>
        </a:p>
        <a:p>
          <a:r>
            <a:rPr lang="en-US" dirty="0">
              <a:latin typeface="Arial" panose="020B0604020202020204" pitchFamily="34" charset="0"/>
              <a:cs typeface="Arial" panose="020B0604020202020204" pitchFamily="34" charset="0"/>
            </a:rPr>
            <a:t>Antidoping education and information from national and international agencies/organizations.</a:t>
          </a:r>
        </a:p>
      </dgm:t>
    </dgm:pt>
    <dgm:pt modelId="{375170B6-89A2-4030-A959-B5FE3BB2615C}" type="parTrans" cxnId="{A838F497-FBE6-4CDD-B1B4-55B7B2D7F6E0}">
      <dgm:prSet/>
      <dgm:spPr/>
      <dgm:t>
        <a:bodyPr/>
        <a:lstStyle/>
        <a:p>
          <a:endParaRPr lang="en-US">
            <a:latin typeface="Arial" panose="020B0604020202020204" pitchFamily="34" charset="0"/>
            <a:cs typeface="Arial" panose="020B0604020202020204" pitchFamily="34" charset="0"/>
          </a:endParaRPr>
        </a:p>
      </dgm:t>
    </dgm:pt>
    <dgm:pt modelId="{CC6E6E99-E973-4902-8CAD-9D75FFBE6996}" type="sibTrans" cxnId="{A838F497-FBE6-4CDD-B1B4-55B7B2D7F6E0}">
      <dgm:prSet/>
      <dgm:spPr/>
      <dgm:t>
        <a:bodyPr/>
        <a:lstStyle/>
        <a:p>
          <a:endParaRPr lang="en-US">
            <a:latin typeface="Arial" panose="020B0604020202020204" pitchFamily="34" charset="0"/>
            <a:cs typeface="Arial" panose="020B0604020202020204" pitchFamily="34" charset="0"/>
          </a:endParaRPr>
        </a:p>
      </dgm:t>
    </dgm:pt>
    <dgm:pt modelId="{D5B4F49F-EA92-4E0F-BBFB-4CB2DF8AFC2B}">
      <dgm:prSet/>
      <dgm:spPr/>
      <dgm:t>
        <a:bodyPr/>
        <a:lstStyle/>
        <a:p>
          <a:r>
            <a:rPr lang="en-US" b="1" dirty="0">
              <a:latin typeface="Arial" panose="020B0604020202020204" pitchFamily="34" charset="0"/>
              <a:cs typeface="Arial" panose="020B0604020202020204" pitchFamily="34" charset="0"/>
            </a:rPr>
            <a:t>Right to personal data protection</a:t>
          </a:r>
          <a:r>
            <a:rPr lang="el-GR"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Right to just, legal and safe use of personal data, getting informed for any adjustment of their data and requiring their deletion when those do not accommodate or have any use for any antidoping procedure.</a:t>
          </a:r>
        </a:p>
      </dgm:t>
    </dgm:pt>
    <dgm:pt modelId="{048D7020-FE3C-4C95-87CD-AFB5CB4B6BEC}" type="parTrans" cxnId="{697E3AC1-3DFA-433C-A19A-7F407CF95AEE}">
      <dgm:prSet/>
      <dgm:spPr/>
      <dgm:t>
        <a:bodyPr/>
        <a:lstStyle/>
        <a:p>
          <a:endParaRPr lang="en-US">
            <a:latin typeface="Arial" panose="020B0604020202020204" pitchFamily="34" charset="0"/>
            <a:cs typeface="Arial" panose="020B0604020202020204" pitchFamily="34" charset="0"/>
          </a:endParaRPr>
        </a:p>
      </dgm:t>
    </dgm:pt>
    <dgm:pt modelId="{8F064B8F-6DC7-4639-A013-1943DC97FF30}" type="sibTrans" cxnId="{697E3AC1-3DFA-433C-A19A-7F407CF95AEE}">
      <dgm:prSet/>
      <dgm:spPr/>
      <dgm:t>
        <a:bodyPr/>
        <a:lstStyle/>
        <a:p>
          <a:endParaRPr lang="en-US">
            <a:latin typeface="Arial" panose="020B0604020202020204" pitchFamily="34" charset="0"/>
            <a:cs typeface="Arial" panose="020B0604020202020204" pitchFamily="34" charset="0"/>
          </a:endParaRPr>
        </a:p>
      </dgm:t>
    </dgm:pt>
    <dgm:pt modelId="{F3E74A0E-44F1-4171-96FC-2365806393F0}">
      <dgm:prSet/>
      <dgm:spPr/>
      <dgm:t>
        <a:bodyPr/>
        <a:lstStyle/>
        <a:p>
          <a:r>
            <a:rPr lang="en-US" b="1" dirty="0">
              <a:latin typeface="Arial" panose="020B0604020202020204" pitchFamily="34" charset="0"/>
              <a:cs typeface="Arial" panose="020B0604020202020204" pitchFamily="34" charset="0"/>
            </a:rPr>
            <a:t>Right to compensation</a:t>
          </a:r>
          <a:r>
            <a:rPr lang="el-GR"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Every athlete has the right to go after a compensation from other athletes or others who have committed an ADRV (prize, medal etc.)</a:t>
          </a:r>
        </a:p>
      </dgm:t>
    </dgm:pt>
    <dgm:pt modelId="{A502B778-F28D-471D-A9E6-5CA0790DEED9}" type="parTrans" cxnId="{D87701D3-64C6-444D-B033-8AAC80BA09BF}">
      <dgm:prSet/>
      <dgm:spPr/>
      <dgm:t>
        <a:bodyPr/>
        <a:lstStyle/>
        <a:p>
          <a:endParaRPr lang="en-US">
            <a:latin typeface="Arial" panose="020B0604020202020204" pitchFamily="34" charset="0"/>
            <a:cs typeface="Arial" panose="020B0604020202020204" pitchFamily="34" charset="0"/>
          </a:endParaRPr>
        </a:p>
      </dgm:t>
    </dgm:pt>
    <dgm:pt modelId="{188E9829-02D4-43BE-B039-103ABB9F92D7}" type="sibTrans" cxnId="{D87701D3-64C6-444D-B033-8AAC80BA09BF}">
      <dgm:prSet/>
      <dgm:spPr/>
      <dgm:t>
        <a:bodyPr/>
        <a:lstStyle/>
        <a:p>
          <a:endParaRPr lang="en-US">
            <a:latin typeface="Arial" panose="020B0604020202020204" pitchFamily="34" charset="0"/>
            <a:cs typeface="Arial" panose="020B0604020202020204" pitchFamily="34" charset="0"/>
          </a:endParaRPr>
        </a:p>
      </dgm:t>
    </dgm:pt>
    <dgm:pt modelId="{71C3040C-8BD1-436C-98E7-FA859B5CAD63}" type="pres">
      <dgm:prSet presAssocID="{61A1DED8-5E66-48C9-8700-910A5C590733}" presName="diagram" presStyleCnt="0">
        <dgm:presLayoutVars>
          <dgm:dir/>
          <dgm:resizeHandles val="exact"/>
        </dgm:presLayoutVars>
      </dgm:prSet>
      <dgm:spPr/>
    </dgm:pt>
    <dgm:pt modelId="{B12E3D0F-EDB1-4968-95B0-266A8F247246}" type="pres">
      <dgm:prSet presAssocID="{9012D3DB-FFDC-4D69-9B33-6EA1540DC54B}" presName="node" presStyleLbl="node1" presStyleIdx="0" presStyleCnt="3">
        <dgm:presLayoutVars>
          <dgm:bulletEnabled val="1"/>
        </dgm:presLayoutVars>
      </dgm:prSet>
      <dgm:spPr/>
    </dgm:pt>
    <dgm:pt modelId="{B15B6DB9-6853-4FD5-BE5E-64A516FC5376}" type="pres">
      <dgm:prSet presAssocID="{CC6E6E99-E973-4902-8CAD-9D75FFBE6996}" presName="sibTrans" presStyleCnt="0"/>
      <dgm:spPr/>
    </dgm:pt>
    <dgm:pt modelId="{BA537BEA-486E-4AB9-9924-DA36B0E956C7}" type="pres">
      <dgm:prSet presAssocID="{D5B4F49F-EA92-4E0F-BBFB-4CB2DF8AFC2B}" presName="node" presStyleLbl="node1" presStyleIdx="1" presStyleCnt="3">
        <dgm:presLayoutVars>
          <dgm:bulletEnabled val="1"/>
        </dgm:presLayoutVars>
      </dgm:prSet>
      <dgm:spPr/>
    </dgm:pt>
    <dgm:pt modelId="{2F4E196F-7B91-4677-B90F-402FABDAFA5E}" type="pres">
      <dgm:prSet presAssocID="{8F064B8F-6DC7-4639-A013-1943DC97FF30}" presName="sibTrans" presStyleCnt="0"/>
      <dgm:spPr/>
    </dgm:pt>
    <dgm:pt modelId="{F3D6DEC1-9B43-491F-B47F-9D1F0FA6F752}" type="pres">
      <dgm:prSet presAssocID="{F3E74A0E-44F1-4171-96FC-2365806393F0}" presName="node" presStyleLbl="node1" presStyleIdx="2" presStyleCnt="3">
        <dgm:presLayoutVars>
          <dgm:bulletEnabled val="1"/>
        </dgm:presLayoutVars>
      </dgm:prSet>
      <dgm:spPr/>
    </dgm:pt>
  </dgm:ptLst>
  <dgm:cxnLst>
    <dgm:cxn modelId="{9600BA6F-2035-412E-A9FF-ED8ABA19BD3F}" type="presOf" srcId="{9012D3DB-FFDC-4D69-9B33-6EA1540DC54B}" destId="{B12E3D0F-EDB1-4968-95B0-266A8F247246}" srcOrd="0" destOrd="0" presId="urn:microsoft.com/office/officeart/2005/8/layout/default"/>
    <dgm:cxn modelId="{A838F497-FBE6-4CDD-B1B4-55B7B2D7F6E0}" srcId="{61A1DED8-5E66-48C9-8700-910A5C590733}" destId="{9012D3DB-FFDC-4D69-9B33-6EA1540DC54B}" srcOrd="0" destOrd="0" parTransId="{375170B6-89A2-4030-A959-B5FE3BB2615C}" sibTransId="{CC6E6E99-E973-4902-8CAD-9D75FFBE6996}"/>
    <dgm:cxn modelId="{278BDFB0-413E-4A68-9BD1-D530D991699F}" type="presOf" srcId="{F3E74A0E-44F1-4171-96FC-2365806393F0}" destId="{F3D6DEC1-9B43-491F-B47F-9D1F0FA6F752}" srcOrd="0" destOrd="0" presId="urn:microsoft.com/office/officeart/2005/8/layout/default"/>
    <dgm:cxn modelId="{697E3AC1-3DFA-433C-A19A-7F407CF95AEE}" srcId="{61A1DED8-5E66-48C9-8700-910A5C590733}" destId="{D5B4F49F-EA92-4E0F-BBFB-4CB2DF8AFC2B}" srcOrd="1" destOrd="0" parTransId="{048D7020-FE3C-4C95-87CD-AFB5CB4B6BEC}" sibTransId="{8F064B8F-6DC7-4639-A013-1943DC97FF30}"/>
    <dgm:cxn modelId="{D87701D3-64C6-444D-B033-8AAC80BA09BF}" srcId="{61A1DED8-5E66-48C9-8700-910A5C590733}" destId="{F3E74A0E-44F1-4171-96FC-2365806393F0}" srcOrd="2" destOrd="0" parTransId="{A502B778-F28D-471D-A9E6-5CA0790DEED9}" sibTransId="{188E9829-02D4-43BE-B039-103ABB9F92D7}"/>
    <dgm:cxn modelId="{485E67D7-85E2-44E7-B31F-7DBCE99DD1BA}" type="presOf" srcId="{D5B4F49F-EA92-4E0F-BBFB-4CB2DF8AFC2B}" destId="{BA537BEA-486E-4AB9-9924-DA36B0E956C7}" srcOrd="0" destOrd="0" presId="urn:microsoft.com/office/officeart/2005/8/layout/default"/>
    <dgm:cxn modelId="{C64C9BD8-C86F-4DAF-8E2E-5F485A5929B2}" type="presOf" srcId="{61A1DED8-5E66-48C9-8700-910A5C590733}" destId="{71C3040C-8BD1-436C-98E7-FA859B5CAD63}" srcOrd="0" destOrd="0" presId="urn:microsoft.com/office/officeart/2005/8/layout/default"/>
    <dgm:cxn modelId="{1F83C0B8-C7CD-4E85-9391-1CEF5FC6BE3D}" type="presParOf" srcId="{71C3040C-8BD1-436C-98E7-FA859B5CAD63}" destId="{B12E3D0F-EDB1-4968-95B0-266A8F247246}" srcOrd="0" destOrd="0" presId="urn:microsoft.com/office/officeart/2005/8/layout/default"/>
    <dgm:cxn modelId="{2B1AA006-9E2F-4389-AE0E-C4B880CF3FF4}" type="presParOf" srcId="{71C3040C-8BD1-436C-98E7-FA859B5CAD63}" destId="{B15B6DB9-6853-4FD5-BE5E-64A516FC5376}" srcOrd="1" destOrd="0" presId="urn:microsoft.com/office/officeart/2005/8/layout/default"/>
    <dgm:cxn modelId="{23F1B849-6FF3-478A-82C1-46E13595AA14}" type="presParOf" srcId="{71C3040C-8BD1-436C-98E7-FA859B5CAD63}" destId="{BA537BEA-486E-4AB9-9924-DA36B0E956C7}" srcOrd="2" destOrd="0" presId="urn:microsoft.com/office/officeart/2005/8/layout/default"/>
    <dgm:cxn modelId="{925B71B9-931F-42F1-A46F-0AA44B963B49}" type="presParOf" srcId="{71C3040C-8BD1-436C-98E7-FA859B5CAD63}" destId="{2F4E196F-7B91-4677-B90F-402FABDAFA5E}" srcOrd="3" destOrd="0" presId="urn:microsoft.com/office/officeart/2005/8/layout/default"/>
    <dgm:cxn modelId="{59B6C95C-5F89-47C5-AF30-7FCE2E20236D}" type="presParOf" srcId="{71C3040C-8BD1-436C-98E7-FA859B5CAD63}" destId="{F3D6DEC1-9B43-491F-B47F-9D1F0FA6F75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9BA6563-1824-4780-AA3B-51A7E36D1521}" type="doc">
      <dgm:prSet loTypeId="urn:microsoft.com/office/officeart/2005/8/layout/lProcess2" loCatId="list" qsTypeId="urn:microsoft.com/office/officeart/2005/8/quickstyle/3d5" qsCatId="3D" csTypeId="urn:microsoft.com/office/officeart/2005/8/colors/accent1_4" csCatId="accent1" phldr="1"/>
      <dgm:spPr/>
      <dgm:t>
        <a:bodyPr/>
        <a:lstStyle/>
        <a:p>
          <a:endParaRPr lang="en-US"/>
        </a:p>
      </dgm:t>
    </dgm:pt>
    <dgm:pt modelId="{AFF06384-EF6D-4A52-A309-78B1569C59B5}">
      <dgm:prSet custT="1"/>
      <dgm:spPr/>
      <dgm:t>
        <a:bodyPr/>
        <a:lstStyle/>
        <a:p>
          <a:r>
            <a:rPr lang="en-US" sz="6000" b="1" dirty="0">
              <a:latin typeface="Arial" panose="020B0604020202020204" pitchFamily="34" charset="0"/>
              <a:cs typeface="Arial" panose="020B0604020202020204" pitchFamily="34" charset="0"/>
            </a:rPr>
            <a:t>Who?</a:t>
          </a:r>
        </a:p>
      </dgm:t>
    </dgm:pt>
    <dgm:pt modelId="{D859FFFE-7B5B-4440-9863-AAED4B8B6FE6}" type="parTrans" cxnId="{0CA5FD76-E0AD-48F9-9E26-0B904B0E92FD}">
      <dgm:prSet/>
      <dgm:spPr/>
      <dgm:t>
        <a:bodyPr/>
        <a:lstStyle/>
        <a:p>
          <a:endParaRPr lang="en-US" sz="1600">
            <a:latin typeface="Arial" panose="020B0604020202020204" pitchFamily="34" charset="0"/>
            <a:cs typeface="Arial" panose="020B0604020202020204" pitchFamily="34" charset="0"/>
          </a:endParaRPr>
        </a:p>
      </dgm:t>
    </dgm:pt>
    <dgm:pt modelId="{9A9D0834-7141-4746-A945-30BD7E98464B}" type="sibTrans" cxnId="{0CA5FD76-E0AD-48F9-9E26-0B904B0E92FD}">
      <dgm:prSet/>
      <dgm:spPr/>
      <dgm:t>
        <a:bodyPr/>
        <a:lstStyle/>
        <a:p>
          <a:endParaRPr lang="en-US" sz="1600">
            <a:latin typeface="Arial" panose="020B0604020202020204" pitchFamily="34" charset="0"/>
            <a:cs typeface="Arial" panose="020B0604020202020204" pitchFamily="34" charset="0"/>
          </a:endParaRPr>
        </a:p>
      </dgm:t>
    </dgm:pt>
    <dgm:pt modelId="{9F744D7D-3BF2-4716-B10F-47E4B21AF816}">
      <dgm:prSet custT="1"/>
      <dgm:spPr/>
      <dgm:t>
        <a:bodyPr/>
        <a:lstStyle/>
        <a:p>
          <a:r>
            <a:rPr lang="en-US" sz="1600" dirty="0">
              <a:latin typeface="Arial" panose="020B0604020202020204" pitchFamily="34" charset="0"/>
              <a:cs typeface="Arial" panose="020B0604020202020204" pitchFamily="34" charset="0"/>
            </a:rPr>
            <a:t>National Level Athlete</a:t>
          </a:r>
        </a:p>
      </dgm:t>
    </dgm:pt>
    <dgm:pt modelId="{8C209685-FDB9-49CE-B6B6-39B1DAEE0ECA}" type="parTrans" cxnId="{0556C626-7615-4DF7-953A-A790EB94C93A}">
      <dgm:prSet/>
      <dgm:spPr/>
      <dgm:t>
        <a:bodyPr/>
        <a:lstStyle/>
        <a:p>
          <a:endParaRPr lang="en-US" sz="1600">
            <a:latin typeface="Arial" panose="020B0604020202020204" pitchFamily="34" charset="0"/>
            <a:cs typeface="Arial" panose="020B0604020202020204" pitchFamily="34" charset="0"/>
          </a:endParaRPr>
        </a:p>
      </dgm:t>
    </dgm:pt>
    <dgm:pt modelId="{C5EF8747-699B-4C28-95ED-F1DCFD71E499}" type="sibTrans" cxnId="{0556C626-7615-4DF7-953A-A790EB94C93A}">
      <dgm:prSet/>
      <dgm:spPr/>
      <dgm:t>
        <a:bodyPr/>
        <a:lstStyle/>
        <a:p>
          <a:endParaRPr lang="en-US" sz="1600">
            <a:latin typeface="Arial" panose="020B0604020202020204" pitchFamily="34" charset="0"/>
            <a:cs typeface="Arial" panose="020B0604020202020204" pitchFamily="34" charset="0"/>
          </a:endParaRPr>
        </a:p>
      </dgm:t>
    </dgm:pt>
    <dgm:pt modelId="{36CF5FDF-47C0-4A0D-BA0B-C313BFAEF6AF}">
      <dgm:prSet custT="1"/>
      <dgm:spPr/>
      <dgm:t>
        <a:bodyPr/>
        <a:lstStyle/>
        <a:p>
          <a:r>
            <a:rPr lang="en-US" sz="1600" dirty="0">
              <a:solidFill>
                <a:schemeClr val="bg1"/>
              </a:solidFill>
              <a:latin typeface="Arial" panose="020B0604020202020204" pitchFamily="34" charset="0"/>
              <a:cs typeface="Arial" panose="020B0604020202020204" pitchFamily="34" charset="0"/>
            </a:rPr>
            <a:t>If your level is lower than “National Level”: retroactive TUE application.</a:t>
          </a:r>
        </a:p>
      </dgm:t>
    </dgm:pt>
    <dgm:pt modelId="{D7664CE6-997D-4577-B97A-1C32C3866C77}" type="parTrans" cxnId="{921A87D1-7E80-45F8-9D0D-C9D5A71F7ADA}">
      <dgm:prSet/>
      <dgm:spPr/>
      <dgm:t>
        <a:bodyPr/>
        <a:lstStyle/>
        <a:p>
          <a:endParaRPr lang="en-US" sz="1600">
            <a:latin typeface="Arial" panose="020B0604020202020204" pitchFamily="34" charset="0"/>
            <a:cs typeface="Arial" panose="020B0604020202020204" pitchFamily="34" charset="0"/>
          </a:endParaRPr>
        </a:p>
      </dgm:t>
    </dgm:pt>
    <dgm:pt modelId="{4D032356-9FAA-40A0-94D9-A3BC450F149D}" type="sibTrans" cxnId="{921A87D1-7E80-45F8-9D0D-C9D5A71F7ADA}">
      <dgm:prSet/>
      <dgm:spPr/>
      <dgm:t>
        <a:bodyPr/>
        <a:lstStyle/>
        <a:p>
          <a:endParaRPr lang="en-US" sz="1600">
            <a:latin typeface="Arial" panose="020B0604020202020204" pitchFamily="34" charset="0"/>
            <a:cs typeface="Arial" panose="020B0604020202020204" pitchFamily="34" charset="0"/>
          </a:endParaRPr>
        </a:p>
      </dgm:t>
    </dgm:pt>
    <dgm:pt modelId="{A45C809A-8548-472D-A809-5A903ECF5D60}" type="pres">
      <dgm:prSet presAssocID="{59BA6563-1824-4780-AA3B-51A7E36D1521}" presName="theList" presStyleCnt="0">
        <dgm:presLayoutVars>
          <dgm:dir/>
          <dgm:animLvl val="lvl"/>
          <dgm:resizeHandles val="exact"/>
        </dgm:presLayoutVars>
      </dgm:prSet>
      <dgm:spPr/>
    </dgm:pt>
    <dgm:pt modelId="{D4E896FD-96B1-467D-AA5B-0639C4480736}" type="pres">
      <dgm:prSet presAssocID="{AFF06384-EF6D-4A52-A309-78B1569C59B5}" presName="compNode" presStyleCnt="0"/>
      <dgm:spPr/>
    </dgm:pt>
    <dgm:pt modelId="{428D7A85-1F1B-41D4-BC26-A4C755499128}" type="pres">
      <dgm:prSet presAssocID="{AFF06384-EF6D-4A52-A309-78B1569C59B5}" presName="aNode" presStyleLbl="bgShp" presStyleIdx="0" presStyleCnt="1"/>
      <dgm:spPr/>
    </dgm:pt>
    <dgm:pt modelId="{D441BABA-CE23-44C0-BB27-ECBBD70DA271}" type="pres">
      <dgm:prSet presAssocID="{AFF06384-EF6D-4A52-A309-78B1569C59B5}" presName="textNode" presStyleLbl="bgShp" presStyleIdx="0" presStyleCnt="1"/>
      <dgm:spPr/>
    </dgm:pt>
    <dgm:pt modelId="{CF2B86CB-1362-4AD7-A4C8-75BA5A686C9E}" type="pres">
      <dgm:prSet presAssocID="{AFF06384-EF6D-4A52-A309-78B1569C59B5}" presName="compChildNode" presStyleCnt="0"/>
      <dgm:spPr/>
    </dgm:pt>
    <dgm:pt modelId="{59F6C25F-2F47-4F1E-B585-FADE29C6595F}" type="pres">
      <dgm:prSet presAssocID="{AFF06384-EF6D-4A52-A309-78B1569C59B5}" presName="theInnerList" presStyleCnt="0"/>
      <dgm:spPr/>
    </dgm:pt>
    <dgm:pt modelId="{AAED298E-B90D-4A29-80CC-8379D104C2F1}" type="pres">
      <dgm:prSet presAssocID="{9F744D7D-3BF2-4716-B10F-47E4B21AF816}" presName="childNode" presStyleLbl="node1" presStyleIdx="0" presStyleCnt="2">
        <dgm:presLayoutVars>
          <dgm:bulletEnabled val="1"/>
        </dgm:presLayoutVars>
      </dgm:prSet>
      <dgm:spPr/>
    </dgm:pt>
    <dgm:pt modelId="{05BBC4AD-BFA7-4943-8537-244181FDFE13}" type="pres">
      <dgm:prSet presAssocID="{9F744D7D-3BF2-4716-B10F-47E4B21AF816}" presName="aSpace2" presStyleCnt="0"/>
      <dgm:spPr/>
    </dgm:pt>
    <dgm:pt modelId="{266E8BD4-CD05-460E-8EDD-3EDCD58F710B}" type="pres">
      <dgm:prSet presAssocID="{36CF5FDF-47C0-4A0D-BA0B-C313BFAEF6AF}" presName="childNode" presStyleLbl="node1" presStyleIdx="1" presStyleCnt="2" custLinFactNeighborX="1539" custLinFactNeighborY="4279">
        <dgm:presLayoutVars>
          <dgm:bulletEnabled val="1"/>
        </dgm:presLayoutVars>
      </dgm:prSet>
      <dgm:spPr/>
    </dgm:pt>
  </dgm:ptLst>
  <dgm:cxnLst>
    <dgm:cxn modelId="{0556C626-7615-4DF7-953A-A790EB94C93A}" srcId="{AFF06384-EF6D-4A52-A309-78B1569C59B5}" destId="{9F744D7D-3BF2-4716-B10F-47E4B21AF816}" srcOrd="0" destOrd="0" parTransId="{8C209685-FDB9-49CE-B6B6-39B1DAEE0ECA}" sibTransId="{C5EF8747-699B-4C28-95ED-F1DCFD71E499}"/>
    <dgm:cxn modelId="{565AC563-FEB3-4D02-9A8E-30350AEA74F8}" type="presOf" srcId="{59BA6563-1824-4780-AA3B-51A7E36D1521}" destId="{A45C809A-8548-472D-A809-5A903ECF5D60}" srcOrd="0" destOrd="0" presId="urn:microsoft.com/office/officeart/2005/8/layout/lProcess2"/>
    <dgm:cxn modelId="{0CA5FD76-E0AD-48F9-9E26-0B904B0E92FD}" srcId="{59BA6563-1824-4780-AA3B-51A7E36D1521}" destId="{AFF06384-EF6D-4A52-A309-78B1569C59B5}" srcOrd="0" destOrd="0" parTransId="{D859FFFE-7B5B-4440-9863-AAED4B8B6FE6}" sibTransId="{9A9D0834-7141-4746-A945-30BD7E98464B}"/>
    <dgm:cxn modelId="{1CD23299-BC74-446F-AED9-04B69115B888}" type="presOf" srcId="{36CF5FDF-47C0-4A0D-BA0B-C313BFAEF6AF}" destId="{266E8BD4-CD05-460E-8EDD-3EDCD58F710B}" srcOrd="0" destOrd="0" presId="urn:microsoft.com/office/officeart/2005/8/layout/lProcess2"/>
    <dgm:cxn modelId="{47215FA1-6C77-4F5D-8C69-125C9D2F5CCC}" type="presOf" srcId="{9F744D7D-3BF2-4716-B10F-47E4B21AF816}" destId="{AAED298E-B90D-4A29-80CC-8379D104C2F1}" srcOrd="0" destOrd="0" presId="urn:microsoft.com/office/officeart/2005/8/layout/lProcess2"/>
    <dgm:cxn modelId="{65B3D2A7-4C8C-458E-94CC-A3D069301F06}" type="presOf" srcId="{AFF06384-EF6D-4A52-A309-78B1569C59B5}" destId="{D441BABA-CE23-44C0-BB27-ECBBD70DA271}" srcOrd="1" destOrd="0" presId="urn:microsoft.com/office/officeart/2005/8/layout/lProcess2"/>
    <dgm:cxn modelId="{921A87D1-7E80-45F8-9D0D-C9D5A71F7ADA}" srcId="{AFF06384-EF6D-4A52-A309-78B1569C59B5}" destId="{36CF5FDF-47C0-4A0D-BA0B-C313BFAEF6AF}" srcOrd="1" destOrd="0" parTransId="{D7664CE6-997D-4577-B97A-1C32C3866C77}" sibTransId="{4D032356-9FAA-40A0-94D9-A3BC450F149D}"/>
    <dgm:cxn modelId="{AB15C4D1-C1BB-4C79-96C7-92C3F859F6CB}" type="presOf" srcId="{AFF06384-EF6D-4A52-A309-78B1569C59B5}" destId="{428D7A85-1F1B-41D4-BC26-A4C755499128}" srcOrd="0" destOrd="0" presId="urn:microsoft.com/office/officeart/2005/8/layout/lProcess2"/>
    <dgm:cxn modelId="{DB31426E-83CE-4DF1-BBF2-C59A36D88A40}" type="presParOf" srcId="{A45C809A-8548-472D-A809-5A903ECF5D60}" destId="{D4E896FD-96B1-467D-AA5B-0639C4480736}" srcOrd="0" destOrd="0" presId="urn:microsoft.com/office/officeart/2005/8/layout/lProcess2"/>
    <dgm:cxn modelId="{86B73BEB-E2AB-44C0-BA57-077679BE4122}" type="presParOf" srcId="{D4E896FD-96B1-467D-AA5B-0639C4480736}" destId="{428D7A85-1F1B-41D4-BC26-A4C755499128}" srcOrd="0" destOrd="0" presId="urn:microsoft.com/office/officeart/2005/8/layout/lProcess2"/>
    <dgm:cxn modelId="{A2E4564E-DFE2-493D-B54C-16502C023DEB}" type="presParOf" srcId="{D4E896FD-96B1-467D-AA5B-0639C4480736}" destId="{D441BABA-CE23-44C0-BB27-ECBBD70DA271}" srcOrd="1" destOrd="0" presId="urn:microsoft.com/office/officeart/2005/8/layout/lProcess2"/>
    <dgm:cxn modelId="{782F02A6-91E0-41BB-98AE-3EF8090CA508}" type="presParOf" srcId="{D4E896FD-96B1-467D-AA5B-0639C4480736}" destId="{CF2B86CB-1362-4AD7-A4C8-75BA5A686C9E}" srcOrd="2" destOrd="0" presId="urn:microsoft.com/office/officeart/2005/8/layout/lProcess2"/>
    <dgm:cxn modelId="{19875B14-F82A-4585-81C9-2E10F34DC2CE}" type="presParOf" srcId="{CF2B86CB-1362-4AD7-A4C8-75BA5A686C9E}" destId="{59F6C25F-2F47-4F1E-B585-FADE29C6595F}" srcOrd="0" destOrd="0" presId="urn:microsoft.com/office/officeart/2005/8/layout/lProcess2"/>
    <dgm:cxn modelId="{9A3F2D90-1118-4D05-870B-C21180985F4A}" type="presParOf" srcId="{59F6C25F-2F47-4F1E-B585-FADE29C6595F}" destId="{AAED298E-B90D-4A29-80CC-8379D104C2F1}" srcOrd="0" destOrd="0" presId="urn:microsoft.com/office/officeart/2005/8/layout/lProcess2"/>
    <dgm:cxn modelId="{FF4B18D7-B2CE-4258-B5D8-F3FFE1CC6D98}" type="presParOf" srcId="{59F6C25F-2F47-4F1E-B585-FADE29C6595F}" destId="{05BBC4AD-BFA7-4943-8537-244181FDFE13}" srcOrd="1" destOrd="0" presId="urn:microsoft.com/office/officeart/2005/8/layout/lProcess2"/>
    <dgm:cxn modelId="{42149BD5-38EA-4090-9CB3-CC581E9CF638}" type="presParOf" srcId="{59F6C25F-2F47-4F1E-B585-FADE29C6595F}" destId="{266E8BD4-CD05-460E-8EDD-3EDCD58F710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E9A5959-67CA-47EB-A96C-D578A006E777}" type="doc">
      <dgm:prSet loTypeId="urn:microsoft.com/office/officeart/2005/8/layout/hierarchy1" loCatId="hierarchy" qsTypeId="urn:microsoft.com/office/officeart/2005/8/quickstyle/simple1" qsCatId="simple" csTypeId="urn:microsoft.com/office/officeart/2005/8/colors/accent1_4" csCatId="accent1" phldr="1"/>
      <dgm:spPr/>
      <dgm:t>
        <a:bodyPr/>
        <a:lstStyle/>
        <a:p>
          <a:endParaRPr lang="en-US"/>
        </a:p>
      </dgm:t>
    </dgm:pt>
    <dgm:pt modelId="{38879D50-1E0F-40C8-B424-97250FF04F8E}">
      <dgm:prSet custT="1"/>
      <dgm:spPr/>
      <dgm:t>
        <a:bodyPr/>
        <a:lstStyle/>
        <a:p>
          <a:r>
            <a:rPr lang="en-US" sz="1600" b="1" dirty="0">
              <a:latin typeface="Arial" panose="020B0604020202020204" pitchFamily="34" charset="0"/>
              <a:cs typeface="Arial" panose="020B0604020202020204" pitchFamily="34" charset="0"/>
            </a:rPr>
            <a:t>When?</a:t>
          </a:r>
          <a:endParaRPr lang="en-US" sz="1600" dirty="0">
            <a:latin typeface="Arial" panose="020B0604020202020204" pitchFamily="34" charset="0"/>
            <a:cs typeface="Arial" panose="020B0604020202020204" pitchFamily="34" charset="0"/>
          </a:endParaRPr>
        </a:p>
      </dgm:t>
    </dgm:pt>
    <dgm:pt modelId="{608420FB-296C-477B-9AD9-B17F4459E27D}" type="parTrans" cxnId="{FE6F985F-86C8-415E-9045-9779436617A2}">
      <dgm:prSet/>
      <dgm:spPr/>
      <dgm:t>
        <a:bodyPr/>
        <a:lstStyle/>
        <a:p>
          <a:endParaRPr lang="en-US" sz="1600">
            <a:latin typeface="Arial" panose="020B0604020202020204" pitchFamily="34" charset="0"/>
            <a:cs typeface="Arial" panose="020B0604020202020204" pitchFamily="34" charset="0"/>
          </a:endParaRPr>
        </a:p>
      </dgm:t>
    </dgm:pt>
    <dgm:pt modelId="{C2CA4686-2610-489B-974A-761FF6841A7B}" type="sibTrans" cxnId="{FE6F985F-86C8-415E-9045-9779436617A2}">
      <dgm:prSet/>
      <dgm:spPr/>
      <dgm:t>
        <a:bodyPr/>
        <a:lstStyle/>
        <a:p>
          <a:endParaRPr lang="en-US" sz="1600">
            <a:latin typeface="Arial" panose="020B0604020202020204" pitchFamily="34" charset="0"/>
            <a:cs typeface="Arial" panose="020B0604020202020204" pitchFamily="34" charset="0"/>
          </a:endParaRPr>
        </a:p>
      </dgm:t>
    </dgm:pt>
    <dgm:pt modelId="{D88EEFD7-FD98-4027-8484-BFF45465D257}">
      <dgm:prSet custT="1"/>
      <dgm:spPr/>
      <dgm:t>
        <a:bodyPr/>
        <a:lstStyle/>
        <a:p>
          <a:r>
            <a:rPr lang="en-US" sz="1200" dirty="0">
              <a:latin typeface="Arial" panose="020B0604020202020204" pitchFamily="34" charset="0"/>
              <a:cs typeface="Arial" panose="020B0604020202020204" pitchFamily="34" charset="0"/>
            </a:rPr>
            <a:t>National Level Athlete (RTP): 30 days before game.</a:t>
          </a:r>
        </a:p>
      </dgm:t>
    </dgm:pt>
    <dgm:pt modelId="{F22069BA-BB78-4F0B-A427-8EC8A142A0A7}" type="parTrans" cxnId="{6EE3FE45-F6B8-4EA0-937A-2CA7D4229B96}">
      <dgm:prSet/>
      <dgm:spPr/>
      <dgm:t>
        <a:bodyPr/>
        <a:lstStyle/>
        <a:p>
          <a:endParaRPr lang="en-US" sz="1600">
            <a:latin typeface="Arial" panose="020B0604020202020204" pitchFamily="34" charset="0"/>
            <a:cs typeface="Arial" panose="020B0604020202020204" pitchFamily="34" charset="0"/>
          </a:endParaRPr>
        </a:p>
      </dgm:t>
    </dgm:pt>
    <dgm:pt modelId="{08531BC8-D6DB-40AD-BEEF-BD0B3569B436}" type="sibTrans" cxnId="{6EE3FE45-F6B8-4EA0-937A-2CA7D4229B96}">
      <dgm:prSet/>
      <dgm:spPr/>
      <dgm:t>
        <a:bodyPr/>
        <a:lstStyle/>
        <a:p>
          <a:endParaRPr lang="en-US" sz="1600">
            <a:latin typeface="Arial" panose="020B0604020202020204" pitchFamily="34" charset="0"/>
            <a:cs typeface="Arial" panose="020B0604020202020204" pitchFamily="34" charset="0"/>
          </a:endParaRPr>
        </a:p>
      </dgm:t>
    </dgm:pt>
    <dgm:pt modelId="{28132265-3B52-46B4-8EA7-9AA8DE464CBE}">
      <dgm:prSet custT="1"/>
      <dgm:spPr/>
      <dgm:t>
        <a:bodyPr/>
        <a:lstStyle/>
        <a:p>
          <a:r>
            <a:rPr lang="en-US" sz="1200" dirty="0">
              <a:latin typeface="Arial" panose="020B0604020202020204" pitchFamily="34" charset="0"/>
              <a:cs typeface="Arial" panose="020B0604020202020204" pitchFamily="34" charset="0"/>
            </a:rPr>
            <a:t>National Level Athlete: </a:t>
          </a:r>
          <a:r>
            <a:rPr lang="en-US" sz="1200" b="1" dirty="0">
              <a:latin typeface="Arial" panose="020B0604020202020204" pitchFamily="34" charset="0"/>
              <a:cs typeface="Arial" panose="020B0604020202020204" pitchFamily="34" charset="0"/>
            </a:rPr>
            <a:t>Adverse Analytical Finding: Retroactive</a:t>
          </a:r>
          <a:r>
            <a:rPr lang="el-GR" sz="1200" b="1" dirty="0">
              <a:latin typeface="Arial" panose="020B0604020202020204" pitchFamily="34" charset="0"/>
              <a:cs typeface="Arial" panose="020B0604020202020204" pitchFamily="34" charset="0"/>
            </a:rPr>
            <a:t>.</a:t>
          </a:r>
          <a:endParaRPr lang="en-US" sz="1200" b="1" dirty="0">
            <a:latin typeface="Arial" panose="020B0604020202020204" pitchFamily="34" charset="0"/>
            <a:cs typeface="Arial" panose="020B0604020202020204" pitchFamily="34" charset="0"/>
          </a:endParaRPr>
        </a:p>
      </dgm:t>
    </dgm:pt>
    <dgm:pt modelId="{94FB9F1B-C1D6-46B6-856C-5E61253D0190}" type="parTrans" cxnId="{E2ACFC69-44E4-4166-9BE6-E514A74B584F}">
      <dgm:prSet/>
      <dgm:spPr/>
      <dgm:t>
        <a:bodyPr/>
        <a:lstStyle/>
        <a:p>
          <a:endParaRPr lang="en-US" sz="1600">
            <a:latin typeface="Arial" panose="020B0604020202020204" pitchFamily="34" charset="0"/>
            <a:cs typeface="Arial" panose="020B0604020202020204" pitchFamily="34" charset="0"/>
          </a:endParaRPr>
        </a:p>
      </dgm:t>
    </dgm:pt>
    <dgm:pt modelId="{6A2C2FDD-A17F-45FE-B256-50472DE4BB1E}" type="sibTrans" cxnId="{E2ACFC69-44E4-4166-9BE6-E514A74B584F}">
      <dgm:prSet/>
      <dgm:spPr/>
      <dgm:t>
        <a:bodyPr/>
        <a:lstStyle/>
        <a:p>
          <a:endParaRPr lang="en-US" sz="1600">
            <a:latin typeface="Arial" panose="020B0604020202020204" pitchFamily="34" charset="0"/>
            <a:cs typeface="Arial" panose="020B0604020202020204" pitchFamily="34" charset="0"/>
          </a:endParaRPr>
        </a:p>
      </dgm:t>
    </dgm:pt>
    <dgm:pt modelId="{A97E25C0-FCC0-4FAA-A78C-86FA9D6704F0}">
      <dgm:prSet custT="1"/>
      <dgm:spPr/>
      <dgm:t>
        <a:bodyPr/>
        <a:lstStyle/>
        <a:p>
          <a:r>
            <a:rPr lang="en-US" sz="1200" dirty="0">
              <a:latin typeface="Arial" panose="020B0604020202020204" pitchFamily="34" charset="0"/>
              <a:cs typeface="Arial" panose="020B0604020202020204" pitchFamily="34" charset="0"/>
            </a:rPr>
            <a:t>Non-National Level Athlete: </a:t>
          </a:r>
          <a:r>
            <a:rPr lang="en-US" sz="1200" b="1" dirty="0">
              <a:latin typeface="Arial" panose="020B0604020202020204" pitchFamily="34" charset="0"/>
              <a:cs typeface="Arial" panose="020B0604020202020204" pitchFamily="34" charset="0"/>
            </a:rPr>
            <a:t>Adverse Analytical Finding: Retroactive</a:t>
          </a:r>
          <a:r>
            <a:rPr lang="el-GR" sz="1200" b="1"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dgm:t>
    </dgm:pt>
    <dgm:pt modelId="{BCCFA302-8F78-4E0C-82F6-8DF668CE3447}" type="parTrans" cxnId="{14AF308A-B882-4553-8455-127447CED670}">
      <dgm:prSet/>
      <dgm:spPr/>
      <dgm:t>
        <a:bodyPr/>
        <a:lstStyle/>
        <a:p>
          <a:endParaRPr lang="en-US" sz="1600">
            <a:latin typeface="Arial" panose="020B0604020202020204" pitchFamily="34" charset="0"/>
            <a:cs typeface="Arial" panose="020B0604020202020204" pitchFamily="34" charset="0"/>
          </a:endParaRPr>
        </a:p>
      </dgm:t>
    </dgm:pt>
    <dgm:pt modelId="{BF2D0050-A56E-4E81-9298-8D81C747C374}" type="sibTrans" cxnId="{14AF308A-B882-4553-8455-127447CED670}">
      <dgm:prSet/>
      <dgm:spPr/>
      <dgm:t>
        <a:bodyPr/>
        <a:lstStyle/>
        <a:p>
          <a:endParaRPr lang="en-US" sz="1600">
            <a:latin typeface="Arial" panose="020B0604020202020204" pitchFamily="34" charset="0"/>
            <a:cs typeface="Arial" panose="020B0604020202020204" pitchFamily="34" charset="0"/>
          </a:endParaRPr>
        </a:p>
      </dgm:t>
    </dgm:pt>
    <dgm:pt modelId="{1FB043C4-9394-4F5A-A53D-48D8A1215F57}">
      <dgm:prSet custT="1"/>
      <dgm:spPr/>
      <dgm:t>
        <a:bodyPr/>
        <a:lstStyle/>
        <a:p>
          <a:endParaRPr lang="en-US" sz="1200" dirty="0">
            <a:latin typeface="Arial" panose="020B0604020202020204" pitchFamily="34" charset="0"/>
            <a:cs typeface="Arial" panose="020B0604020202020204" pitchFamily="34" charset="0"/>
          </a:endParaRPr>
        </a:p>
      </dgm:t>
    </dgm:pt>
    <dgm:pt modelId="{1F434616-0381-4A98-917A-8F3A364EBCEF}" type="parTrans" cxnId="{07FB61CC-FB5C-4F7F-893E-D81162ABF527}">
      <dgm:prSet/>
      <dgm:spPr/>
      <dgm:t>
        <a:bodyPr/>
        <a:lstStyle/>
        <a:p>
          <a:endParaRPr lang="en-US" sz="1600">
            <a:latin typeface="Arial" panose="020B0604020202020204" pitchFamily="34" charset="0"/>
            <a:cs typeface="Arial" panose="020B0604020202020204" pitchFamily="34" charset="0"/>
          </a:endParaRPr>
        </a:p>
      </dgm:t>
    </dgm:pt>
    <dgm:pt modelId="{5CF52953-F8EF-4B18-A7FE-270241BB5A39}" type="sibTrans" cxnId="{07FB61CC-FB5C-4F7F-893E-D81162ABF527}">
      <dgm:prSet/>
      <dgm:spPr/>
      <dgm:t>
        <a:bodyPr/>
        <a:lstStyle/>
        <a:p>
          <a:endParaRPr lang="en-US" sz="1600">
            <a:latin typeface="Arial" panose="020B0604020202020204" pitchFamily="34" charset="0"/>
            <a:cs typeface="Arial" panose="020B0604020202020204" pitchFamily="34" charset="0"/>
          </a:endParaRPr>
        </a:p>
      </dgm:t>
    </dgm:pt>
    <dgm:pt modelId="{7FE158B6-7D01-442B-A7BC-F9273EADF961}" type="pres">
      <dgm:prSet presAssocID="{6E9A5959-67CA-47EB-A96C-D578A006E777}" presName="hierChild1" presStyleCnt="0">
        <dgm:presLayoutVars>
          <dgm:chPref val="1"/>
          <dgm:dir/>
          <dgm:animOne val="branch"/>
          <dgm:animLvl val="lvl"/>
          <dgm:resizeHandles/>
        </dgm:presLayoutVars>
      </dgm:prSet>
      <dgm:spPr/>
    </dgm:pt>
    <dgm:pt modelId="{E5A7644F-DF82-4306-9200-63F61C25796E}" type="pres">
      <dgm:prSet presAssocID="{38879D50-1E0F-40C8-B424-97250FF04F8E}" presName="hierRoot1" presStyleCnt="0"/>
      <dgm:spPr/>
    </dgm:pt>
    <dgm:pt modelId="{E08B73FA-82DC-44C5-9686-40D122EDD5D2}" type="pres">
      <dgm:prSet presAssocID="{38879D50-1E0F-40C8-B424-97250FF04F8E}" presName="composite" presStyleCnt="0"/>
      <dgm:spPr/>
    </dgm:pt>
    <dgm:pt modelId="{489A02F5-0F70-4319-A2E8-70B3509628BC}" type="pres">
      <dgm:prSet presAssocID="{38879D50-1E0F-40C8-B424-97250FF04F8E}" presName="background" presStyleLbl="node0" presStyleIdx="0" presStyleCnt="1"/>
      <dgm:spPr/>
    </dgm:pt>
    <dgm:pt modelId="{CE1DB23A-7EEB-4A65-A5CF-A50575BB87C0}" type="pres">
      <dgm:prSet presAssocID="{38879D50-1E0F-40C8-B424-97250FF04F8E}" presName="text" presStyleLbl="fgAcc0" presStyleIdx="0" presStyleCnt="1">
        <dgm:presLayoutVars>
          <dgm:chPref val="3"/>
        </dgm:presLayoutVars>
      </dgm:prSet>
      <dgm:spPr/>
    </dgm:pt>
    <dgm:pt modelId="{D37BA00E-6EF8-4D71-BE60-01DA331ED5D2}" type="pres">
      <dgm:prSet presAssocID="{38879D50-1E0F-40C8-B424-97250FF04F8E}" presName="hierChild2" presStyleCnt="0"/>
      <dgm:spPr/>
    </dgm:pt>
    <dgm:pt modelId="{DD1543E8-2FFE-483C-8F23-3E310CD77DB2}" type="pres">
      <dgm:prSet presAssocID="{F22069BA-BB78-4F0B-A427-8EC8A142A0A7}" presName="Name10" presStyleLbl="parChTrans1D2" presStyleIdx="0" presStyleCnt="4"/>
      <dgm:spPr/>
    </dgm:pt>
    <dgm:pt modelId="{C0519958-9D4E-4269-A059-5CC18E774992}" type="pres">
      <dgm:prSet presAssocID="{D88EEFD7-FD98-4027-8484-BFF45465D257}" presName="hierRoot2" presStyleCnt="0"/>
      <dgm:spPr/>
    </dgm:pt>
    <dgm:pt modelId="{D4CF2A9C-8AF6-45F3-B890-9FD3F5F6EADF}" type="pres">
      <dgm:prSet presAssocID="{D88EEFD7-FD98-4027-8484-BFF45465D257}" presName="composite2" presStyleCnt="0"/>
      <dgm:spPr/>
    </dgm:pt>
    <dgm:pt modelId="{E98B8E83-618E-4F50-A937-B54CEEEFF887}" type="pres">
      <dgm:prSet presAssocID="{D88EEFD7-FD98-4027-8484-BFF45465D257}" presName="background2" presStyleLbl="node2" presStyleIdx="0" presStyleCnt="4"/>
      <dgm:spPr/>
    </dgm:pt>
    <dgm:pt modelId="{1A36EB2E-4841-4BAC-8ADF-7276754DC85A}" type="pres">
      <dgm:prSet presAssocID="{D88EEFD7-FD98-4027-8484-BFF45465D257}" presName="text2" presStyleLbl="fgAcc2" presStyleIdx="0" presStyleCnt="4">
        <dgm:presLayoutVars>
          <dgm:chPref val="3"/>
        </dgm:presLayoutVars>
      </dgm:prSet>
      <dgm:spPr/>
    </dgm:pt>
    <dgm:pt modelId="{62A977A8-74F8-4B71-A876-336440B8CD0C}" type="pres">
      <dgm:prSet presAssocID="{D88EEFD7-FD98-4027-8484-BFF45465D257}" presName="hierChild3" presStyleCnt="0"/>
      <dgm:spPr/>
    </dgm:pt>
    <dgm:pt modelId="{9788229D-EA8C-4BD5-9E6F-AFA80B591DA4}" type="pres">
      <dgm:prSet presAssocID="{94FB9F1B-C1D6-46B6-856C-5E61253D0190}" presName="Name10" presStyleLbl="parChTrans1D2" presStyleIdx="1" presStyleCnt="4"/>
      <dgm:spPr/>
    </dgm:pt>
    <dgm:pt modelId="{F4AF2C1B-3B2B-408C-A515-891C90CC751D}" type="pres">
      <dgm:prSet presAssocID="{28132265-3B52-46B4-8EA7-9AA8DE464CBE}" presName="hierRoot2" presStyleCnt="0"/>
      <dgm:spPr/>
    </dgm:pt>
    <dgm:pt modelId="{B31D7CCA-B20D-47FA-803D-2473ED122C02}" type="pres">
      <dgm:prSet presAssocID="{28132265-3B52-46B4-8EA7-9AA8DE464CBE}" presName="composite2" presStyleCnt="0"/>
      <dgm:spPr/>
    </dgm:pt>
    <dgm:pt modelId="{9A7F472F-D097-4DCE-9E83-BA03094EBE2C}" type="pres">
      <dgm:prSet presAssocID="{28132265-3B52-46B4-8EA7-9AA8DE464CBE}" presName="background2" presStyleLbl="node2" presStyleIdx="1" presStyleCnt="4"/>
      <dgm:spPr/>
    </dgm:pt>
    <dgm:pt modelId="{15B44D86-4AD6-4A7F-9E69-4FE4EF6166F6}" type="pres">
      <dgm:prSet presAssocID="{28132265-3B52-46B4-8EA7-9AA8DE464CBE}" presName="text2" presStyleLbl="fgAcc2" presStyleIdx="1" presStyleCnt="4">
        <dgm:presLayoutVars>
          <dgm:chPref val="3"/>
        </dgm:presLayoutVars>
      </dgm:prSet>
      <dgm:spPr/>
    </dgm:pt>
    <dgm:pt modelId="{1A5A3FC8-00C8-4ACD-A359-63CCA3738845}" type="pres">
      <dgm:prSet presAssocID="{28132265-3B52-46B4-8EA7-9AA8DE464CBE}" presName="hierChild3" presStyleCnt="0"/>
      <dgm:spPr/>
    </dgm:pt>
    <dgm:pt modelId="{067CF650-436B-415B-AF25-6E659737C66E}" type="pres">
      <dgm:prSet presAssocID="{BCCFA302-8F78-4E0C-82F6-8DF668CE3447}" presName="Name10" presStyleLbl="parChTrans1D2" presStyleIdx="2" presStyleCnt="4"/>
      <dgm:spPr/>
    </dgm:pt>
    <dgm:pt modelId="{99A192A8-99D7-4100-9FD4-408E03B2729D}" type="pres">
      <dgm:prSet presAssocID="{A97E25C0-FCC0-4FAA-A78C-86FA9D6704F0}" presName="hierRoot2" presStyleCnt="0"/>
      <dgm:spPr/>
    </dgm:pt>
    <dgm:pt modelId="{C13B0B9B-FAE3-4041-A840-62110F76F5D6}" type="pres">
      <dgm:prSet presAssocID="{A97E25C0-FCC0-4FAA-A78C-86FA9D6704F0}" presName="composite2" presStyleCnt="0"/>
      <dgm:spPr/>
    </dgm:pt>
    <dgm:pt modelId="{1159C9F5-70BB-4E2E-B2B8-E3A0B5A85C10}" type="pres">
      <dgm:prSet presAssocID="{A97E25C0-FCC0-4FAA-A78C-86FA9D6704F0}" presName="background2" presStyleLbl="node2" presStyleIdx="2" presStyleCnt="4"/>
      <dgm:spPr/>
    </dgm:pt>
    <dgm:pt modelId="{D5A23E0C-3224-4C8F-996D-F276B25523B9}" type="pres">
      <dgm:prSet presAssocID="{A97E25C0-FCC0-4FAA-A78C-86FA9D6704F0}" presName="text2" presStyleLbl="fgAcc2" presStyleIdx="2" presStyleCnt="4">
        <dgm:presLayoutVars>
          <dgm:chPref val="3"/>
        </dgm:presLayoutVars>
      </dgm:prSet>
      <dgm:spPr/>
    </dgm:pt>
    <dgm:pt modelId="{9019101C-2CB4-4369-91B0-9A89DA5FF810}" type="pres">
      <dgm:prSet presAssocID="{A97E25C0-FCC0-4FAA-A78C-86FA9D6704F0}" presName="hierChild3" presStyleCnt="0"/>
      <dgm:spPr/>
    </dgm:pt>
    <dgm:pt modelId="{C496860C-BA0F-498B-BB95-22EA4384BFD1}" type="pres">
      <dgm:prSet presAssocID="{1F434616-0381-4A98-917A-8F3A364EBCEF}" presName="Name10" presStyleLbl="parChTrans1D2" presStyleIdx="3" presStyleCnt="4"/>
      <dgm:spPr/>
    </dgm:pt>
    <dgm:pt modelId="{D639F3A6-6BC3-41CC-A3C7-DD9B8FBA4BD2}" type="pres">
      <dgm:prSet presAssocID="{1FB043C4-9394-4F5A-A53D-48D8A1215F57}" presName="hierRoot2" presStyleCnt="0"/>
      <dgm:spPr/>
    </dgm:pt>
    <dgm:pt modelId="{AA32C95B-5BC3-49D0-9961-875A793300CC}" type="pres">
      <dgm:prSet presAssocID="{1FB043C4-9394-4F5A-A53D-48D8A1215F57}" presName="composite2" presStyleCnt="0"/>
      <dgm:spPr/>
    </dgm:pt>
    <dgm:pt modelId="{2B63B5C1-82A0-48B5-BD7E-CE38DB6DFA1C}" type="pres">
      <dgm:prSet presAssocID="{1FB043C4-9394-4F5A-A53D-48D8A1215F57}" presName="background2" presStyleLbl="node2" presStyleIdx="3" presStyleCnt="4"/>
      <dgm:spPr/>
    </dgm:pt>
    <dgm:pt modelId="{BE400AB2-102E-4686-854D-87E0EAB940B6}" type="pres">
      <dgm:prSet presAssocID="{1FB043C4-9394-4F5A-A53D-48D8A1215F57}" presName="text2" presStyleLbl="fgAcc2" presStyleIdx="3" presStyleCnt="4">
        <dgm:presLayoutVars>
          <dgm:chPref val="3"/>
        </dgm:presLayoutVars>
      </dgm:prSet>
      <dgm:spPr/>
    </dgm:pt>
    <dgm:pt modelId="{3436C396-65F0-4169-90FF-BE8764520CD5}" type="pres">
      <dgm:prSet presAssocID="{1FB043C4-9394-4F5A-A53D-48D8A1215F57}" presName="hierChild3" presStyleCnt="0"/>
      <dgm:spPr/>
    </dgm:pt>
  </dgm:ptLst>
  <dgm:cxnLst>
    <dgm:cxn modelId="{565C7802-647E-4165-B42B-544C4315ECEB}" type="presOf" srcId="{BCCFA302-8F78-4E0C-82F6-8DF668CE3447}" destId="{067CF650-436B-415B-AF25-6E659737C66E}" srcOrd="0" destOrd="0" presId="urn:microsoft.com/office/officeart/2005/8/layout/hierarchy1"/>
    <dgm:cxn modelId="{5D465A1A-16B4-4492-9F38-07915A8307E6}" type="presOf" srcId="{94FB9F1B-C1D6-46B6-856C-5E61253D0190}" destId="{9788229D-EA8C-4BD5-9E6F-AFA80B591DA4}" srcOrd="0" destOrd="0" presId="urn:microsoft.com/office/officeart/2005/8/layout/hierarchy1"/>
    <dgm:cxn modelId="{E777AE1B-4DA0-4577-98AF-6EFB8C599E68}" type="presOf" srcId="{A97E25C0-FCC0-4FAA-A78C-86FA9D6704F0}" destId="{D5A23E0C-3224-4C8F-996D-F276B25523B9}" srcOrd="0" destOrd="0" presId="urn:microsoft.com/office/officeart/2005/8/layout/hierarchy1"/>
    <dgm:cxn modelId="{610A6039-FC71-4EF2-B9D9-D5088C106795}" type="presOf" srcId="{D88EEFD7-FD98-4027-8484-BFF45465D257}" destId="{1A36EB2E-4841-4BAC-8ADF-7276754DC85A}" srcOrd="0" destOrd="0" presId="urn:microsoft.com/office/officeart/2005/8/layout/hierarchy1"/>
    <dgm:cxn modelId="{FE6F985F-86C8-415E-9045-9779436617A2}" srcId="{6E9A5959-67CA-47EB-A96C-D578A006E777}" destId="{38879D50-1E0F-40C8-B424-97250FF04F8E}" srcOrd="0" destOrd="0" parTransId="{608420FB-296C-477B-9AD9-B17F4459E27D}" sibTransId="{C2CA4686-2610-489B-974A-761FF6841A7B}"/>
    <dgm:cxn modelId="{6EE3FE45-F6B8-4EA0-937A-2CA7D4229B96}" srcId="{38879D50-1E0F-40C8-B424-97250FF04F8E}" destId="{D88EEFD7-FD98-4027-8484-BFF45465D257}" srcOrd="0" destOrd="0" parTransId="{F22069BA-BB78-4F0B-A427-8EC8A142A0A7}" sibTransId="{08531BC8-D6DB-40AD-BEEF-BD0B3569B436}"/>
    <dgm:cxn modelId="{E2ACFC69-44E4-4166-9BE6-E514A74B584F}" srcId="{38879D50-1E0F-40C8-B424-97250FF04F8E}" destId="{28132265-3B52-46B4-8EA7-9AA8DE464CBE}" srcOrd="1" destOrd="0" parTransId="{94FB9F1B-C1D6-46B6-856C-5E61253D0190}" sibTransId="{6A2C2FDD-A17F-45FE-B256-50472DE4BB1E}"/>
    <dgm:cxn modelId="{2C0EBE7D-62D7-4F1B-A738-5D07D4961C3F}" type="presOf" srcId="{1FB043C4-9394-4F5A-A53D-48D8A1215F57}" destId="{BE400AB2-102E-4686-854D-87E0EAB940B6}" srcOrd="0" destOrd="0" presId="urn:microsoft.com/office/officeart/2005/8/layout/hierarchy1"/>
    <dgm:cxn modelId="{E9687285-CA85-43BF-B688-52DB25A021A0}" type="presOf" srcId="{F22069BA-BB78-4F0B-A427-8EC8A142A0A7}" destId="{DD1543E8-2FFE-483C-8F23-3E310CD77DB2}" srcOrd="0" destOrd="0" presId="urn:microsoft.com/office/officeart/2005/8/layout/hierarchy1"/>
    <dgm:cxn modelId="{14AF308A-B882-4553-8455-127447CED670}" srcId="{38879D50-1E0F-40C8-B424-97250FF04F8E}" destId="{A97E25C0-FCC0-4FAA-A78C-86FA9D6704F0}" srcOrd="2" destOrd="0" parTransId="{BCCFA302-8F78-4E0C-82F6-8DF668CE3447}" sibTransId="{BF2D0050-A56E-4E81-9298-8D81C747C374}"/>
    <dgm:cxn modelId="{01C9A891-C12E-4058-A61A-771A87D29418}" type="presOf" srcId="{1F434616-0381-4A98-917A-8F3A364EBCEF}" destId="{C496860C-BA0F-498B-BB95-22EA4384BFD1}" srcOrd="0" destOrd="0" presId="urn:microsoft.com/office/officeart/2005/8/layout/hierarchy1"/>
    <dgm:cxn modelId="{8A11C897-A1A8-4310-BC71-F81F56D190C8}" type="presOf" srcId="{6E9A5959-67CA-47EB-A96C-D578A006E777}" destId="{7FE158B6-7D01-442B-A7BC-F9273EADF961}" srcOrd="0" destOrd="0" presId="urn:microsoft.com/office/officeart/2005/8/layout/hierarchy1"/>
    <dgm:cxn modelId="{3EC778B1-4E2A-418A-A8B3-22B98BCE32FB}" type="presOf" srcId="{28132265-3B52-46B4-8EA7-9AA8DE464CBE}" destId="{15B44D86-4AD6-4A7F-9E69-4FE4EF6166F6}" srcOrd="0" destOrd="0" presId="urn:microsoft.com/office/officeart/2005/8/layout/hierarchy1"/>
    <dgm:cxn modelId="{E47019CC-DB26-4123-B718-178E005ADD61}" type="presOf" srcId="{38879D50-1E0F-40C8-B424-97250FF04F8E}" destId="{CE1DB23A-7EEB-4A65-A5CF-A50575BB87C0}" srcOrd="0" destOrd="0" presId="urn:microsoft.com/office/officeart/2005/8/layout/hierarchy1"/>
    <dgm:cxn modelId="{07FB61CC-FB5C-4F7F-893E-D81162ABF527}" srcId="{38879D50-1E0F-40C8-B424-97250FF04F8E}" destId="{1FB043C4-9394-4F5A-A53D-48D8A1215F57}" srcOrd="3" destOrd="0" parTransId="{1F434616-0381-4A98-917A-8F3A364EBCEF}" sibTransId="{5CF52953-F8EF-4B18-A7FE-270241BB5A39}"/>
    <dgm:cxn modelId="{2178AD3A-2DB8-4502-BD62-1E46AE07A0EF}" type="presParOf" srcId="{7FE158B6-7D01-442B-A7BC-F9273EADF961}" destId="{E5A7644F-DF82-4306-9200-63F61C25796E}" srcOrd="0" destOrd="0" presId="urn:microsoft.com/office/officeart/2005/8/layout/hierarchy1"/>
    <dgm:cxn modelId="{366D3708-D0F8-4D48-9CB0-F29639505208}" type="presParOf" srcId="{E5A7644F-DF82-4306-9200-63F61C25796E}" destId="{E08B73FA-82DC-44C5-9686-40D122EDD5D2}" srcOrd="0" destOrd="0" presId="urn:microsoft.com/office/officeart/2005/8/layout/hierarchy1"/>
    <dgm:cxn modelId="{9C5D2BCA-D8E5-4771-AF5B-9639590DF8F9}" type="presParOf" srcId="{E08B73FA-82DC-44C5-9686-40D122EDD5D2}" destId="{489A02F5-0F70-4319-A2E8-70B3509628BC}" srcOrd="0" destOrd="0" presId="urn:microsoft.com/office/officeart/2005/8/layout/hierarchy1"/>
    <dgm:cxn modelId="{CA6427B4-07D2-4A83-B679-A91500C440E7}" type="presParOf" srcId="{E08B73FA-82DC-44C5-9686-40D122EDD5D2}" destId="{CE1DB23A-7EEB-4A65-A5CF-A50575BB87C0}" srcOrd="1" destOrd="0" presId="urn:microsoft.com/office/officeart/2005/8/layout/hierarchy1"/>
    <dgm:cxn modelId="{93EB0C15-B478-4AD0-B842-02918833CA2E}" type="presParOf" srcId="{E5A7644F-DF82-4306-9200-63F61C25796E}" destId="{D37BA00E-6EF8-4D71-BE60-01DA331ED5D2}" srcOrd="1" destOrd="0" presId="urn:microsoft.com/office/officeart/2005/8/layout/hierarchy1"/>
    <dgm:cxn modelId="{5DA64AC7-74BC-4D3F-9BD5-1628D559760F}" type="presParOf" srcId="{D37BA00E-6EF8-4D71-BE60-01DA331ED5D2}" destId="{DD1543E8-2FFE-483C-8F23-3E310CD77DB2}" srcOrd="0" destOrd="0" presId="urn:microsoft.com/office/officeart/2005/8/layout/hierarchy1"/>
    <dgm:cxn modelId="{A6C1EF66-6502-457B-8DB2-8A25EEA276A8}" type="presParOf" srcId="{D37BA00E-6EF8-4D71-BE60-01DA331ED5D2}" destId="{C0519958-9D4E-4269-A059-5CC18E774992}" srcOrd="1" destOrd="0" presId="urn:microsoft.com/office/officeart/2005/8/layout/hierarchy1"/>
    <dgm:cxn modelId="{D696484F-6F3D-4FBC-91E5-5333D48CA218}" type="presParOf" srcId="{C0519958-9D4E-4269-A059-5CC18E774992}" destId="{D4CF2A9C-8AF6-45F3-B890-9FD3F5F6EADF}" srcOrd="0" destOrd="0" presId="urn:microsoft.com/office/officeart/2005/8/layout/hierarchy1"/>
    <dgm:cxn modelId="{DC2C9DB6-D344-4918-8A16-4DED1AD8E1D5}" type="presParOf" srcId="{D4CF2A9C-8AF6-45F3-B890-9FD3F5F6EADF}" destId="{E98B8E83-618E-4F50-A937-B54CEEEFF887}" srcOrd="0" destOrd="0" presId="urn:microsoft.com/office/officeart/2005/8/layout/hierarchy1"/>
    <dgm:cxn modelId="{394E3729-4792-4028-B633-AFEE0BE71B29}" type="presParOf" srcId="{D4CF2A9C-8AF6-45F3-B890-9FD3F5F6EADF}" destId="{1A36EB2E-4841-4BAC-8ADF-7276754DC85A}" srcOrd="1" destOrd="0" presId="urn:microsoft.com/office/officeart/2005/8/layout/hierarchy1"/>
    <dgm:cxn modelId="{5AF4D4FD-1F19-42C2-831C-5514EBD02649}" type="presParOf" srcId="{C0519958-9D4E-4269-A059-5CC18E774992}" destId="{62A977A8-74F8-4B71-A876-336440B8CD0C}" srcOrd="1" destOrd="0" presId="urn:microsoft.com/office/officeart/2005/8/layout/hierarchy1"/>
    <dgm:cxn modelId="{E73CA6DF-8112-43F0-941C-7A6468848502}" type="presParOf" srcId="{D37BA00E-6EF8-4D71-BE60-01DA331ED5D2}" destId="{9788229D-EA8C-4BD5-9E6F-AFA80B591DA4}" srcOrd="2" destOrd="0" presId="urn:microsoft.com/office/officeart/2005/8/layout/hierarchy1"/>
    <dgm:cxn modelId="{55EC53FC-959F-4117-89BE-49298B5F5381}" type="presParOf" srcId="{D37BA00E-6EF8-4D71-BE60-01DA331ED5D2}" destId="{F4AF2C1B-3B2B-408C-A515-891C90CC751D}" srcOrd="3" destOrd="0" presId="urn:microsoft.com/office/officeart/2005/8/layout/hierarchy1"/>
    <dgm:cxn modelId="{571CFC8F-62DC-415A-BD3D-5DBFC0B5CD73}" type="presParOf" srcId="{F4AF2C1B-3B2B-408C-A515-891C90CC751D}" destId="{B31D7CCA-B20D-47FA-803D-2473ED122C02}" srcOrd="0" destOrd="0" presId="urn:microsoft.com/office/officeart/2005/8/layout/hierarchy1"/>
    <dgm:cxn modelId="{0B806A14-357F-4031-91EB-37C07CCBF14E}" type="presParOf" srcId="{B31D7CCA-B20D-47FA-803D-2473ED122C02}" destId="{9A7F472F-D097-4DCE-9E83-BA03094EBE2C}" srcOrd="0" destOrd="0" presId="urn:microsoft.com/office/officeart/2005/8/layout/hierarchy1"/>
    <dgm:cxn modelId="{DE0FE5E6-2698-4611-AB27-DFF964D61A4E}" type="presParOf" srcId="{B31D7CCA-B20D-47FA-803D-2473ED122C02}" destId="{15B44D86-4AD6-4A7F-9E69-4FE4EF6166F6}" srcOrd="1" destOrd="0" presId="urn:microsoft.com/office/officeart/2005/8/layout/hierarchy1"/>
    <dgm:cxn modelId="{DEFADBC3-2200-46C8-9A92-47C654D0B896}" type="presParOf" srcId="{F4AF2C1B-3B2B-408C-A515-891C90CC751D}" destId="{1A5A3FC8-00C8-4ACD-A359-63CCA3738845}" srcOrd="1" destOrd="0" presId="urn:microsoft.com/office/officeart/2005/8/layout/hierarchy1"/>
    <dgm:cxn modelId="{54F193DE-8AFD-4E58-9640-0D57D57C87BF}" type="presParOf" srcId="{D37BA00E-6EF8-4D71-BE60-01DA331ED5D2}" destId="{067CF650-436B-415B-AF25-6E659737C66E}" srcOrd="4" destOrd="0" presId="urn:microsoft.com/office/officeart/2005/8/layout/hierarchy1"/>
    <dgm:cxn modelId="{FE8CCA7A-5C73-4170-82A2-36779828CE88}" type="presParOf" srcId="{D37BA00E-6EF8-4D71-BE60-01DA331ED5D2}" destId="{99A192A8-99D7-4100-9FD4-408E03B2729D}" srcOrd="5" destOrd="0" presId="urn:microsoft.com/office/officeart/2005/8/layout/hierarchy1"/>
    <dgm:cxn modelId="{5579FA96-3DDC-4BF3-A4EA-4E732F5428EA}" type="presParOf" srcId="{99A192A8-99D7-4100-9FD4-408E03B2729D}" destId="{C13B0B9B-FAE3-4041-A840-62110F76F5D6}" srcOrd="0" destOrd="0" presId="urn:microsoft.com/office/officeart/2005/8/layout/hierarchy1"/>
    <dgm:cxn modelId="{D485DACC-898D-48F9-99B2-5FCA39DCF1DB}" type="presParOf" srcId="{C13B0B9B-FAE3-4041-A840-62110F76F5D6}" destId="{1159C9F5-70BB-4E2E-B2B8-E3A0B5A85C10}" srcOrd="0" destOrd="0" presId="urn:microsoft.com/office/officeart/2005/8/layout/hierarchy1"/>
    <dgm:cxn modelId="{7009C09F-3292-4667-964B-44804B793FB1}" type="presParOf" srcId="{C13B0B9B-FAE3-4041-A840-62110F76F5D6}" destId="{D5A23E0C-3224-4C8F-996D-F276B25523B9}" srcOrd="1" destOrd="0" presId="urn:microsoft.com/office/officeart/2005/8/layout/hierarchy1"/>
    <dgm:cxn modelId="{3C7E57E6-9B5B-4471-BAA6-8A4E1C5A8F70}" type="presParOf" srcId="{99A192A8-99D7-4100-9FD4-408E03B2729D}" destId="{9019101C-2CB4-4369-91B0-9A89DA5FF810}" srcOrd="1" destOrd="0" presId="urn:microsoft.com/office/officeart/2005/8/layout/hierarchy1"/>
    <dgm:cxn modelId="{55BEA0D5-B68D-45DC-B7DF-ECEE7370A50A}" type="presParOf" srcId="{D37BA00E-6EF8-4D71-BE60-01DA331ED5D2}" destId="{C496860C-BA0F-498B-BB95-22EA4384BFD1}" srcOrd="6" destOrd="0" presId="urn:microsoft.com/office/officeart/2005/8/layout/hierarchy1"/>
    <dgm:cxn modelId="{1EADFE73-3EC7-4E91-97EB-1C66FF9A7A33}" type="presParOf" srcId="{D37BA00E-6EF8-4D71-BE60-01DA331ED5D2}" destId="{D639F3A6-6BC3-41CC-A3C7-DD9B8FBA4BD2}" srcOrd="7" destOrd="0" presId="urn:microsoft.com/office/officeart/2005/8/layout/hierarchy1"/>
    <dgm:cxn modelId="{A806409B-3112-43E0-8306-EBE5BE94C04D}" type="presParOf" srcId="{D639F3A6-6BC3-41CC-A3C7-DD9B8FBA4BD2}" destId="{AA32C95B-5BC3-49D0-9961-875A793300CC}" srcOrd="0" destOrd="0" presId="urn:microsoft.com/office/officeart/2005/8/layout/hierarchy1"/>
    <dgm:cxn modelId="{5357928C-784B-4A09-B6A8-7B9E1B9AE7CB}" type="presParOf" srcId="{AA32C95B-5BC3-49D0-9961-875A793300CC}" destId="{2B63B5C1-82A0-48B5-BD7E-CE38DB6DFA1C}" srcOrd="0" destOrd="0" presId="urn:microsoft.com/office/officeart/2005/8/layout/hierarchy1"/>
    <dgm:cxn modelId="{930F6875-A6B1-4C9B-945F-40F902856959}" type="presParOf" srcId="{AA32C95B-5BC3-49D0-9961-875A793300CC}" destId="{BE400AB2-102E-4686-854D-87E0EAB940B6}" srcOrd="1" destOrd="0" presId="urn:microsoft.com/office/officeart/2005/8/layout/hierarchy1"/>
    <dgm:cxn modelId="{4F2C6625-770C-45D4-ADF4-7BF73B233B23}" type="presParOf" srcId="{D639F3A6-6BC3-41CC-A3C7-DD9B8FBA4BD2}" destId="{3436C396-65F0-4169-90FF-BE8764520CD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2370EB1-EF7C-465E-8B8E-F9F8EF5E5735}"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860F0ADB-DBF7-4780-AA8E-77B1F56540EE}">
      <dgm:prSet custT="1"/>
      <dgm:spPr/>
      <dgm:t>
        <a:bodyPr/>
        <a:lstStyle/>
        <a:p>
          <a:r>
            <a:rPr lang="en-US" sz="3200" b="1" dirty="0">
              <a:latin typeface="Arial" panose="020B0604020202020204" pitchFamily="34" charset="0"/>
              <a:cs typeface="Arial" panose="020B0604020202020204" pitchFamily="34" charset="0"/>
            </a:rPr>
            <a:t>HOW?</a:t>
          </a:r>
          <a:endParaRPr lang="en-US" sz="3200" dirty="0">
            <a:latin typeface="Arial" panose="020B0604020202020204" pitchFamily="34" charset="0"/>
            <a:cs typeface="Arial" panose="020B0604020202020204" pitchFamily="34" charset="0"/>
          </a:endParaRPr>
        </a:p>
      </dgm:t>
    </dgm:pt>
    <dgm:pt modelId="{1E77561A-5DEE-4CFA-A109-B0C78592763A}" type="parTrans" cxnId="{16422733-5AE0-4E44-BB55-C692C2E94FF3}">
      <dgm:prSet/>
      <dgm:spPr/>
      <dgm:t>
        <a:bodyPr/>
        <a:lstStyle/>
        <a:p>
          <a:endParaRPr lang="en-US" sz="1600">
            <a:latin typeface="Arial" panose="020B0604020202020204" pitchFamily="34" charset="0"/>
            <a:cs typeface="Arial" panose="020B0604020202020204" pitchFamily="34" charset="0"/>
          </a:endParaRPr>
        </a:p>
      </dgm:t>
    </dgm:pt>
    <dgm:pt modelId="{B0A36846-7404-4AC7-BDD1-EB4FFFBE27B5}" type="sibTrans" cxnId="{16422733-5AE0-4E44-BB55-C692C2E94FF3}">
      <dgm:prSet/>
      <dgm:spPr/>
      <dgm:t>
        <a:bodyPr/>
        <a:lstStyle/>
        <a:p>
          <a:endParaRPr lang="en-US" sz="1600">
            <a:latin typeface="Arial" panose="020B0604020202020204" pitchFamily="34" charset="0"/>
            <a:cs typeface="Arial" panose="020B0604020202020204" pitchFamily="34" charset="0"/>
          </a:endParaRPr>
        </a:p>
      </dgm:t>
    </dgm:pt>
    <dgm:pt modelId="{70BF7D32-A18C-46A0-9992-7E96CE381A8E}">
      <dgm:prSet custT="1"/>
      <dgm:spPr/>
      <dgm:t>
        <a:bodyPr/>
        <a:lstStyle/>
        <a:p>
          <a:r>
            <a:rPr lang="en-US" sz="1400" dirty="0">
              <a:latin typeface="Arial" panose="020B0604020202020204" pitchFamily="34" charset="0"/>
              <a:cs typeface="Arial" panose="020B0604020202020204" pitchFamily="34" charset="0"/>
            </a:rPr>
            <a:t>TUE</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application: </a:t>
          </a:r>
          <a:r>
            <a:rPr lang="en-US" sz="1400" dirty="0">
              <a:latin typeface="Arial" panose="020B0604020202020204" pitchFamily="34" charset="0"/>
              <a:cs typeface="Arial" panose="020B0604020202020204" pitchFamily="34" charset="0"/>
              <a:hlinkClick xmlns:r="http://schemas.openxmlformats.org/officeDocument/2006/relationships" r:id="rId1"/>
            </a:rPr>
            <a:t>https://eokan.gr/assets/site/docs/TUE%20Application-el_v1_2022.pdf</a:t>
          </a:r>
          <a:endParaRPr lang="en-US" sz="1400" dirty="0">
            <a:latin typeface="Arial" panose="020B0604020202020204" pitchFamily="34" charset="0"/>
            <a:cs typeface="Arial" panose="020B0604020202020204" pitchFamily="34" charset="0"/>
          </a:endParaRPr>
        </a:p>
      </dgm:t>
    </dgm:pt>
    <dgm:pt modelId="{7C2ECCB7-C664-43A5-8BA9-82F2A443CFF7}" type="parTrans" cxnId="{1E0551A2-D5DA-4791-BE99-4537C9EA990B}">
      <dgm:prSet/>
      <dgm:spPr/>
      <dgm:t>
        <a:bodyPr/>
        <a:lstStyle/>
        <a:p>
          <a:endParaRPr lang="en-US" sz="1600">
            <a:latin typeface="Arial" panose="020B0604020202020204" pitchFamily="34" charset="0"/>
            <a:cs typeface="Arial" panose="020B0604020202020204" pitchFamily="34" charset="0"/>
          </a:endParaRPr>
        </a:p>
      </dgm:t>
    </dgm:pt>
    <dgm:pt modelId="{8D00C925-1967-4DB4-85F9-181639F878C6}" type="sibTrans" cxnId="{1E0551A2-D5DA-4791-BE99-4537C9EA990B}">
      <dgm:prSet/>
      <dgm:spPr/>
      <dgm:t>
        <a:bodyPr/>
        <a:lstStyle/>
        <a:p>
          <a:endParaRPr lang="en-US" sz="1600">
            <a:latin typeface="Arial" panose="020B0604020202020204" pitchFamily="34" charset="0"/>
            <a:cs typeface="Arial" panose="020B0604020202020204" pitchFamily="34" charset="0"/>
          </a:endParaRPr>
        </a:p>
      </dgm:t>
    </dgm:pt>
    <dgm:pt modelId="{379E65D3-FCD4-404A-B8B0-622D2CF6FEDC}">
      <dgm:prSet custT="1"/>
      <dgm:spPr/>
      <dgm:t>
        <a:bodyPr/>
        <a:lstStyle/>
        <a:p>
          <a:r>
            <a:rPr lang="en-US" sz="1400" b="1" dirty="0">
              <a:latin typeface="Arial" panose="020B0604020202020204" pitchFamily="34" charset="0"/>
              <a:cs typeface="Arial" panose="020B0604020202020204" pitchFamily="34" charset="0"/>
            </a:rPr>
            <a:t>Complete medical file:</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medical documents with initial diagnosis (where possible), medical history</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exams</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lab analysis</a:t>
          </a:r>
          <a:r>
            <a:rPr lang="el-GR" sz="1400" dirty="0">
              <a:latin typeface="Arial" panose="020B0604020202020204" pitchFamily="34" charset="0"/>
              <a:cs typeface="Arial" panose="020B0604020202020204" pitchFamily="34" charset="0"/>
            </a:rPr>
            <a:t>, απεικονίσεις (</a:t>
          </a:r>
          <a:r>
            <a:rPr lang="en-US" sz="1400" dirty="0">
              <a:latin typeface="Arial" panose="020B0604020202020204" pitchFamily="34" charset="0"/>
              <a:cs typeface="Arial" panose="020B0604020202020204" pitchFamily="34" charset="0"/>
            </a:rPr>
            <a:t>scans?)</a:t>
          </a:r>
          <a:r>
            <a:rPr lang="el-GR"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dgm:t>
    </dgm:pt>
    <dgm:pt modelId="{99EC4B0A-41E4-4B9E-80F6-29DC6A346977}" type="parTrans" cxnId="{D8B3D3FA-8997-44E4-93E6-97A901D2DB79}">
      <dgm:prSet/>
      <dgm:spPr/>
      <dgm:t>
        <a:bodyPr/>
        <a:lstStyle/>
        <a:p>
          <a:endParaRPr lang="en-US" sz="1600">
            <a:latin typeface="Arial" panose="020B0604020202020204" pitchFamily="34" charset="0"/>
            <a:cs typeface="Arial" panose="020B0604020202020204" pitchFamily="34" charset="0"/>
          </a:endParaRPr>
        </a:p>
      </dgm:t>
    </dgm:pt>
    <dgm:pt modelId="{5167E629-976C-44CE-A98F-A6ACAC9CA86A}" type="sibTrans" cxnId="{D8B3D3FA-8997-44E4-93E6-97A901D2DB79}">
      <dgm:prSet/>
      <dgm:spPr/>
      <dgm:t>
        <a:bodyPr/>
        <a:lstStyle/>
        <a:p>
          <a:endParaRPr lang="en-US" sz="1600">
            <a:latin typeface="Arial" panose="020B0604020202020204" pitchFamily="34" charset="0"/>
            <a:cs typeface="Arial" panose="020B0604020202020204" pitchFamily="34" charset="0"/>
          </a:endParaRPr>
        </a:p>
      </dgm:t>
    </dgm:pt>
    <dgm:pt modelId="{AEB2E1F0-5CBD-450F-B844-F152A044486A}" type="pres">
      <dgm:prSet presAssocID="{B2370EB1-EF7C-465E-8B8E-F9F8EF5E5735}" presName="vert0" presStyleCnt="0">
        <dgm:presLayoutVars>
          <dgm:dir/>
          <dgm:animOne val="branch"/>
          <dgm:animLvl val="lvl"/>
        </dgm:presLayoutVars>
      </dgm:prSet>
      <dgm:spPr/>
    </dgm:pt>
    <dgm:pt modelId="{D5D3E7BF-D8C9-4CF0-88A5-BA783EE5E36C}" type="pres">
      <dgm:prSet presAssocID="{860F0ADB-DBF7-4780-AA8E-77B1F56540EE}" presName="thickLine" presStyleLbl="alignNode1" presStyleIdx="0" presStyleCnt="1"/>
      <dgm:spPr/>
    </dgm:pt>
    <dgm:pt modelId="{F9118BB3-6878-4774-AC75-3BBCD2309BDA}" type="pres">
      <dgm:prSet presAssocID="{860F0ADB-DBF7-4780-AA8E-77B1F56540EE}" presName="horz1" presStyleCnt="0"/>
      <dgm:spPr/>
    </dgm:pt>
    <dgm:pt modelId="{551374E3-DD56-4256-9356-9394847B68F4}" type="pres">
      <dgm:prSet presAssocID="{860F0ADB-DBF7-4780-AA8E-77B1F56540EE}" presName="tx1" presStyleLbl="revTx" presStyleIdx="0" presStyleCnt="3" custScaleX="123199" custScaleY="98529"/>
      <dgm:spPr/>
    </dgm:pt>
    <dgm:pt modelId="{85485BCB-6D86-47A9-886F-A55E78695307}" type="pres">
      <dgm:prSet presAssocID="{860F0ADB-DBF7-4780-AA8E-77B1F56540EE}" presName="vert1" presStyleCnt="0"/>
      <dgm:spPr/>
    </dgm:pt>
    <dgm:pt modelId="{6D4775E1-62F0-409C-BB6B-DB4A0D4D8434}" type="pres">
      <dgm:prSet presAssocID="{70BF7D32-A18C-46A0-9992-7E96CE381A8E}" presName="vertSpace2a" presStyleCnt="0"/>
      <dgm:spPr/>
    </dgm:pt>
    <dgm:pt modelId="{4854B4D0-DE84-4E7C-9883-E7932ACAA0FD}" type="pres">
      <dgm:prSet presAssocID="{70BF7D32-A18C-46A0-9992-7E96CE381A8E}" presName="horz2" presStyleCnt="0"/>
      <dgm:spPr/>
    </dgm:pt>
    <dgm:pt modelId="{ED80B294-1538-4228-897E-D28A05C01136}" type="pres">
      <dgm:prSet presAssocID="{70BF7D32-A18C-46A0-9992-7E96CE381A8E}" presName="horzSpace2" presStyleCnt="0"/>
      <dgm:spPr/>
    </dgm:pt>
    <dgm:pt modelId="{32814063-8F1B-4093-9C62-DF9AEB07F2EB}" type="pres">
      <dgm:prSet presAssocID="{70BF7D32-A18C-46A0-9992-7E96CE381A8E}" presName="tx2" presStyleLbl="revTx" presStyleIdx="1" presStyleCnt="3"/>
      <dgm:spPr/>
    </dgm:pt>
    <dgm:pt modelId="{F6C97015-3E6C-4092-8723-E9A7E3A1BDC2}" type="pres">
      <dgm:prSet presAssocID="{70BF7D32-A18C-46A0-9992-7E96CE381A8E}" presName="vert2" presStyleCnt="0"/>
      <dgm:spPr/>
    </dgm:pt>
    <dgm:pt modelId="{1ED18363-4098-44D0-9C0E-3DE0BD1AF16B}" type="pres">
      <dgm:prSet presAssocID="{70BF7D32-A18C-46A0-9992-7E96CE381A8E}" presName="thinLine2b" presStyleLbl="callout" presStyleIdx="0" presStyleCnt="2"/>
      <dgm:spPr/>
    </dgm:pt>
    <dgm:pt modelId="{91187978-7F86-4272-80E4-41AF7137C549}" type="pres">
      <dgm:prSet presAssocID="{70BF7D32-A18C-46A0-9992-7E96CE381A8E}" presName="vertSpace2b" presStyleCnt="0"/>
      <dgm:spPr/>
    </dgm:pt>
    <dgm:pt modelId="{8C7DE74C-86AE-479F-BA5A-24C6C8239A15}" type="pres">
      <dgm:prSet presAssocID="{379E65D3-FCD4-404A-B8B0-622D2CF6FEDC}" presName="horz2" presStyleCnt="0"/>
      <dgm:spPr/>
    </dgm:pt>
    <dgm:pt modelId="{0EA6F6B6-E910-4D80-9B6A-E7868F35225D}" type="pres">
      <dgm:prSet presAssocID="{379E65D3-FCD4-404A-B8B0-622D2CF6FEDC}" presName="horzSpace2" presStyleCnt="0"/>
      <dgm:spPr/>
    </dgm:pt>
    <dgm:pt modelId="{757BA3DD-AB0D-4F1E-BB24-381419304BBD}" type="pres">
      <dgm:prSet presAssocID="{379E65D3-FCD4-404A-B8B0-622D2CF6FEDC}" presName="tx2" presStyleLbl="revTx" presStyleIdx="2" presStyleCnt="3"/>
      <dgm:spPr/>
    </dgm:pt>
    <dgm:pt modelId="{83998276-85D5-4C31-8E26-640DE2926085}" type="pres">
      <dgm:prSet presAssocID="{379E65D3-FCD4-404A-B8B0-622D2CF6FEDC}" presName="vert2" presStyleCnt="0"/>
      <dgm:spPr/>
    </dgm:pt>
    <dgm:pt modelId="{24B9B5D6-F999-4C24-A8DA-E70EE6BF548D}" type="pres">
      <dgm:prSet presAssocID="{379E65D3-FCD4-404A-B8B0-622D2CF6FEDC}" presName="thinLine2b" presStyleLbl="callout" presStyleIdx="1" presStyleCnt="2"/>
      <dgm:spPr/>
    </dgm:pt>
    <dgm:pt modelId="{C0BFDBF6-842B-4140-86A4-F72BA23E6BCE}" type="pres">
      <dgm:prSet presAssocID="{379E65D3-FCD4-404A-B8B0-622D2CF6FEDC}" presName="vertSpace2b" presStyleCnt="0"/>
      <dgm:spPr/>
    </dgm:pt>
  </dgm:ptLst>
  <dgm:cxnLst>
    <dgm:cxn modelId="{89C68F23-A285-4090-B24C-550D7EA09DBD}" type="presOf" srcId="{B2370EB1-EF7C-465E-8B8E-F9F8EF5E5735}" destId="{AEB2E1F0-5CBD-450F-B844-F152A044486A}" srcOrd="0" destOrd="0" presId="urn:microsoft.com/office/officeart/2008/layout/LinedList"/>
    <dgm:cxn modelId="{16422733-5AE0-4E44-BB55-C692C2E94FF3}" srcId="{B2370EB1-EF7C-465E-8B8E-F9F8EF5E5735}" destId="{860F0ADB-DBF7-4780-AA8E-77B1F56540EE}" srcOrd="0" destOrd="0" parTransId="{1E77561A-5DEE-4CFA-A109-B0C78592763A}" sibTransId="{B0A36846-7404-4AC7-BDD1-EB4FFFBE27B5}"/>
    <dgm:cxn modelId="{37890754-8657-46A9-83E6-27320997A47A}" type="presOf" srcId="{860F0ADB-DBF7-4780-AA8E-77B1F56540EE}" destId="{551374E3-DD56-4256-9356-9394847B68F4}" srcOrd="0" destOrd="0" presId="urn:microsoft.com/office/officeart/2008/layout/LinedList"/>
    <dgm:cxn modelId="{06949856-5497-4558-8BE8-D2404BB28AC7}" type="presOf" srcId="{379E65D3-FCD4-404A-B8B0-622D2CF6FEDC}" destId="{757BA3DD-AB0D-4F1E-BB24-381419304BBD}" srcOrd="0" destOrd="0" presId="urn:microsoft.com/office/officeart/2008/layout/LinedList"/>
    <dgm:cxn modelId="{E600C5A0-5C11-4873-9C8C-9B94D5E017DF}" type="presOf" srcId="{70BF7D32-A18C-46A0-9992-7E96CE381A8E}" destId="{32814063-8F1B-4093-9C62-DF9AEB07F2EB}" srcOrd="0" destOrd="0" presId="urn:microsoft.com/office/officeart/2008/layout/LinedList"/>
    <dgm:cxn modelId="{1E0551A2-D5DA-4791-BE99-4537C9EA990B}" srcId="{860F0ADB-DBF7-4780-AA8E-77B1F56540EE}" destId="{70BF7D32-A18C-46A0-9992-7E96CE381A8E}" srcOrd="0" destOrd="0" parTransId="{7C2ECCB7-C664-43A5-8BA9-82F2A443CFF7}" sibTransId="{8D00C925-1967-4DB4-85F9-181639F878C6}"/>
    <dgm:cxn modelId="{D8B3D3FA-8997-44E4-93E6-97A901D2DB79}" srcId="{860F0ADB-DBF7-4780-AA8E-77B1F56540EE}" destId="{379E65D3-FCD4-404A-B8B0-622D2CF6FEDC}" srcOrd="1" destOrd="0" parTransId="{99EC4B0A-41E4-4B9E-80F6-29DC6A346977}" sibTransId="{5167E629-976C-44CE-A98F-A6ACAC9CA86A}"/>
    <dgm:cxn modelId="{922C7137-608E-4725-B56B-4F454756792A}" type="presParOf" srcId="{AEB2E1F0-5CBD-450F-B844-F152A044486A}" destId="{D5D3E7BF-D8C9-4CF0-88A5-BA783EE5E36C}" srcOrd="0" destOrd="0" presId="urn:microsoft.com/office/officeart/2008/layout/LinedList"/>
    <dgm:cxn modelId="{787551E3-280E-49F4-B136-17A350D3820B}" type="presParOf" srcId="{AEB2E1F0-5CBD-450F-B844-F152A044486A}" destId="{F9118BB3-6878-4774-AC75-3BBCD2309BDA}" srcOrd="1" destOrd="0" presId="urn:microsoft.com/office/officeart/2008/layout/LinedList"/>
    <dgm:cxn modelId="{21EA0493-D18F-4923-AFDF-45A76943E0D9}" type="presParOf" srcId="{F9118BB3-6878-4774-AC75-3BBCD2309BDA}" destId="{551374E3-DD56-4256-9356-9394847B68F4}" srcOrd="0" destOrd="0" presId="urn:microsoft.com/office/officeart/2008/layout/LinedList"/>
    <dgm:cxn modelId="{F30207EA-CD10-4779-A213-E402BAB4C46E}" type="presParOf" srcId="{F9118BB3-6878-4774-AC75-3BBCD2309BDA}" destId="{85485BCB-6D86-47A9-886F-A55E78695307}" srcOrd="1" destOrd="0" presId="urn:microsoft.com/office/officeart/2008/layout/LinedList"/>
    <dgm:cxn modelId="{EFB66916-9F05-431A-A748-E26C2695A6DA}" type="presParOf" srcId="{85485BCB-6D86-47A9-886F-A55E78695307}" destId="{6D4775E1-62F0-409C-BB6B-DB4A0D4D8434}" srcOrd="0" destOrd="0" presId="urn:microsoft.com/office/officeart/2008/layout/LinedList"/>
    <dgm:cxn modelId="{2EB70908-AD25-411D-99EB-22A5405FE470}" type="presParOf" srcId="{85485BCB-6D86-47A9-886F-A55E78695307}" destId="{4854B4D0-DE84-4E7C-9883-E7932ACAA0FD}" srcOrd="1" destOrd="0" presId="urn:microsoft.com/office/officeart/2008/layout/LinedList"/>
    <dgm:cxn modelId="{192697A4-B661-4717-AA85-5378FD4AD0B8}" type="presParOf" srcId="{4854B4D0-DE84-4E7C-9883-E7932ACAA0FD}" destId="{ED80B294-1538-4228-897E-D28A05C01136}" srcOrd="0" destOrd="0" presId="urn:microsoft.com/office/officeart/2008/layout/LinedList"/>
    <dgm:cxn modelId="{A22C4586-51FC-4CD6-BA5D-A50D8528419B}" type="presParOf" srcId="{4854B4D0-DE84-4E7C-9883-E7932ACAA0FD}" destId="{32814063-8F1B-4093-9C62-DF9AEB07F2EB}" srcOrd="1" destOrd="0" presId="urn:microsoft.com/office/officeart/2008/layout/LinedList"/>
    <dgm:cxn modelId="{A7D65249-2D4E-47FD-8D99-E976A0D4E503}" type="presParOf" srcId="{4854B4D0-DE84-4E7C-9883-E7932ACAA0FD}" destId="{F6C97015-3E6C-4092-8723-E9A7E3A1BDC2}" srcOrd="2" destOrd="0" presId="urn:microsoft.com/office/officeart/2008/layout/LinedList"/>
    <dgm:cxn modelId="{12363C0C-2FE2-4BEF-B2E9-5C7AD9E611A6}" type="presParOf" srcId="{85485BCB-6D86-47A9-886F-A55E78695307}" destId="{1ED18363-4098-44D0-9C0E-3DE0BD1AF16B}" srcOrd="2" destOrd="0" presId="urn:microsoft.com/office/officeart/2008/layout/LinedList"/>
    <dgm:cxn modelId="{A6146640-1728-4D74-BFC3-C1A320390DFD}" type="presParOf" srcId="{85485BCB-6D86-47A9-886F-A55E78695307}" destId="{91187978-7F86-4272-80E4-41AF7137C549}" srcOrd="3" destOrd="0" presId="urn:microsoft.com/office/officeart/2008/layout/LinedList"/>
    <dgm:cxn modelId="{37082BC8-516C-47CC-8C59-CDB3D4EBD1F4}" type="presParOf" srcId="{85485BCB-6D86-47A9-886F-A55E78695307}" destId="{8C7DE74C-86AE-479F-BA5A-24C6C8239A15}" srcOrd="4" destOrd="0" presId="urn:microsoft.com/office/officeart/2008/layout/LinedList"/>
    <dgm:cxn modelId="{E61F7F12-EE6A-4061-B05E-CD443BE43370}" type="presParOf" srcId="{8C7DE74C-86AE-479F-BA5A-24C6C8239A15}" destId="{0EA6F6B6-E910-4D80-9B6A-E7868F35225D}" srcOrd="0" destOrd="0" presId="urn:microsoft.com/office/officeart/2008/layout/LinedList"/>
    <dgm:cxn modelId="{C840E443-B019-4FEB-9263-F3153702CDD0}" type="presParOf" srcId="{8C7DE74C-86AE-479F-BA5A-24C6C8239A15}" destId="{757BA3DD-AB0D-4F1E-BB24-381419304BBD}" srcOrd="1" destOrd="0" presId="urn:microsoft.com/office/officeart/2008/layout/LinedList"/>
    <dgm:cxn modelId="{EA577406-2000-4ECC-8323-BF7AB6DF951E}" type="presParOf" srcId="{8C7DE74C-86AE-479F-BA5A-24C6C8239A15}" destId="{83998276-85D5-4C31-8E26-640DE2926085}" srcOrd="2" destOrd="0" presId="urn:microsoft.com/office/officeart/2008/layout/LinedList"/>
    <dgm:cxn modelId="{19CAD99D-F73E-4D75-AEAF-4E3C675A8261}" type="presParOf" srcId="{85485BCB-6D86-47A9-886F-A55E78695307}" destId="{24B9B5D6-F999-4C24-A8DA-E70EE6BF548D}" srcOrd="5" destOrd="0" presId="urn:microsoft.com/office/officeart/2008/layout/LinedList"/>
    <dgm:cxn modelId="{87C857DC-D9A7-4103-9616-E8662A3335E8}" type="presParOf" srcId="{85485BCB-6D86-47A9-886F-A55E78695307}" destId="{C0BFDBF6-842B-4140-86A4-F72BA23E6BCE}"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6949284-41C3-4F8B-8E67-323A5F1ACF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B243F52-FECD-40BD-ACBC-6A73EC90CF06}">
      <dgm:prSet custT="1"/>
      <dgm:spPr>
        <a:solidFill>
          <a:schemeClr val="accent1"/>
        </a:solidFill>
        <a:ln>
          <a:solidFill>
            <a:schemeClr val="accent1">
              <a:lumMod val="50000"/>
            </a:schemeClr>
          </a:solidFill>
        </a:ln>
      </dgm:spPr>
      <dgm:t>
        <a:bodyPr/>
        <a:lstStyle/>
        <a:p>
          <a:pPr algn="ctr"/>
          <a:r>
            <a:rPr lang="en-US" sz="2800" dirty="0">
              <a:latin typeface="Arial" panose="020B0604020202020204" pitchFamily="34" charset="0"/>
              <a:cs typeface="Arial" panose="020B0604020202020204" pitchFamily="34" charset="0"/>
            </a:rPr>
            <a:t>Administration Criteria TUE</a:t>
          </a:r>
        </a:p>
      </dgm:t>
    </dgm:pt>
    <dgm:pt modelId="{6D6E571B-A547-4D46-A26C-E9B3BD9FF829}" type="parTrans" cxnId="{B78960F8-0FCB-48FF-890D-40BA4A9D4871}">
      <dgm:prSet/>
      <dgm:spPr/>
      <dgm:t>
        <a:bodyPr/>
        <a:lstStyle/>
        <a:p>
          <a:endParaRPr lang="en-US"/>
        </a:p>
      </dgm:t>
    </dgm:pt>
    <dgm:pt modelId="{72748696-5019-4C71-B77F-1EBAAE7B3BCF}" type="sibTrans" cxnId="{B78960F8-0FCB-48FF-890D-40BA4A9D4871}">
      <dgm:prSet/>
      <dgm:spPr/>
      <dgm:t>
        <a:bodyPr/>
        <a:lstStyle/>
        <a:p>
          <a:endParaRPr lang="en-US"/>
        </a:p>
      </dgm:t>
    </dgm:pt>
    <dgm:pt modelId="{98E01D77-2AD3-42FC-B6EA-BB5984A8ECB0}">
      <dgm:prSet custT="1"/>
      <dgm:spPr/>
      <dgm:t>
        <a:bodyPr/>
        <a:lstStyle/>
        <a:p>
          <a:r>
            <a:rPr lang="en-US" sz="1800" dirty="0">
              <a:latin typeface="Arial" panose="020B0604020202020204" pitchFamily="34" charset="0"/>
              <a:cs typeface="Arial" panose="020B0604020202020204" pitchFamily="34" charset="0"/>
            </a:rPr>
            <a:t>Diagnosed Medical Condition</a:t>
          </a:r>
        </a:p>
      </dgm:t>
    </dgm:pt>
    <dgm:pt modelId="{5EAC523E-76CF-4884-B411-077EDEB711A8}" type="parTrans" cxnId="{CEA6F616-57E3-49CA-9685-9DF50F0F2EAC}">
      <dgm:prSet/>
      <dgm:spPr/>
      <dgm:t>
        <a:bodyPr/>
        <a:lstStyle/>
        <a:p>
          <a:endParaRPr lang="en-US"/>
        </a:p>
      </dgm:t>
    </dgm:pt>
    <dgm:pt modelId="{289D625E-18E1-43E8-B62B-348CD1BF8039}" type="sibTrans" cxnId="{CEA6F616-57E3-49CA-9685-9DF50F0F2EAC}">
      <dgm:prSet/>
      <dgm:spPr/>
      <dgm:t>
        <a:bodyPr/>
        <a:lstStyle/>
        <a:p>
          <a:endParaRPr lang="en-US"/>
        </a:p>
      </dgm:t>
    </dgm:pt>
    <dgm:pt modelId="{7048F404-006B-4095-930B-0C79BD921A38}">
      <dgm:prSet custT="1"/>
      <dgm:spPr/>
      <dgm:t>
        <a:bodyPr/>
        <a:lstStyle/>
        <a:p>
          <a:r>
            <a:rPr lang="en-US" sz="1800" b="1" dirty="0">
              <a:latin typeface="Arial" panose="020B0604020202020204" pitchFamily="34" charset="0"/>
              <a:cs typeface="Arial" panose="020B0604020202020204" pitchFamily="34" charset="0"/>
            </a:rPr>
            <a:t>Unsubstantial </a:t>
          </a:r>
          <a:r>
            <a:rPr lang="en-US" sz="1800" dirty="0">
              <a:latin typeface="Arial" panose="020B0604020202020204" pitchFamily="34" charset="0"/>
              <a:cs typeface="Arial" panose="020B0604020202020204" pitchFamily="34" charset="0"/>
            </a:rPr>
            <a:t>performance enhancement from the athlete’s behalf and one the same level as if he were healthy</a:t>
          </a:r>
        </a:p>
      </dgm:t>
    </dgm:pt>
    <dgm:pt modelId="{7840DA95-6A73-453B-9E13-3204F987D321}" type="parTrans" cxnId="{2E361497-25F0-4105-B3C6-B698A33E7163}">
      <dgm:prSet/>
      <dgm:spPr/>
      <dgm:t>
        <a:bodyPr/>
        <a:lstStyle/>
        <a:p>
          <a:endParaRPr lang="en-US"/>
        </a:p>
      </dgm:t>
    </dgm:pt>
    <dgm:pt modelId="{29995170-DDBA-4A3B-9BD7-B3CFCDC15457}" type="sibTrans" cxnId="{2E361497-25F0-4105-B3C6-B698A33E7163}">
      <dgm:prSet/>
      <dgm:spPr/>
      <dgm:t>
        <a:bodyPr/>
        <a:lstStyle/>
        <a:p>
          <a:endParaRPr lang="en-US"/>
        </a:p>
      </dgm:t>
    </dgm:pt>
    <dgm:pt modelId="{4F8F8210-7EB4-4A7B-9F9C-AA3478148A82}">
      <dgm:prSet custT="1"/>
      <dgm:spPr/>
      <dgm:t>
        <a:bodyPr/>
        <a:lstStyle/>
        <a:p>
          <a:r>
            <a:rPr lang="en-US" sz="1800" dirty="0">
              <a:latin typeface="Arial" panose="020B0604020202020204" pitchFamily="34" charset="0"/>
              <a:cs typeface="Arial" panose="020B0604020202020204" pitchFamily="34" charset="0"/>
            </a:rPr>
            <a:t>There is no permitted, reasonable therapeutic alternative</a:t>
          </a:r>
        </a:p>
      </dgm:t>
    </dgm:pt>
    <dgm:pt modelId="{DDD765EE-C002-48B4-B7EF-AA99CB1927FC}" type="parTrans" cxnId="{0081D2B7-7EA5-42D0-98F3-34F505DADDBF}">
      <dgm:prSet/>
      <dgm:spPr/>
      <dgm:t>
        <a:bodyPr/>
        <a:lstStyle/>
        <a:p>
          <a:endParaRPr lang="en-US"/>
        </a:p>
      </dgm:t>
    </dgm:pt>
    <dgm:pt modelId="{CD8C82B6-C69E-4A40-B232-63125B456EB3}" type="sibTrans" cxnId="{0081D2B7-7EA5-42D0-98F3-34F505DADDBF}">
      <dgm:prSet/>
      <dgm:spPr/>
      <dgm:t>
        <a:bodyPr/>
        <a:lstStyle/>
        <a:p>
          <a:endParaRPr lang="en-US"/>
        </a:p>
      </dgm:t>
    </dgm:pt>
    <dgm:pt modelId="{8B696CD5-1874-4DD2-BDCC-0357E092D1DF}">
      <dgm:prSet custT="1"/>
      <dgm:spPr/>
      <dgm:t>
        <a:bodyPr/>
        <a:lstStyle/>
        <a:p>
          <a:r>
            <a:rPr lang="en-US" sz="1800" dirty="0">
              <a:latin typeface="Arial" panose="020B0604020202020204" pitchFamily="34" charset="0"/>
              <a:cs typeface="Arial" panose="020B0604020202020204" pitchFamily="34" charset="0"/>
            </a:rPr>
            <a:t>It is not the consequence of a former (without TUE) substance or method use</a:t>
          </a:r>
        </a:p>
      </dgm:t>
    </dgm:pt>
    <dgm:pt modelId="{E22C17C2-BCFB-4275-9FCA-4CDACBA41ED7}" type="parTrans" cxnId="{3C53396A-3C9F-4F93-9FEE-1FED48E729F3}">
      <dgm:prSet/>
      <dgm:spPr/>
    </dgm:pt>
    <dgm:pt modelId="{9FB5CE70-C481-488F-8395-1203FF4B1BA6}" type="sibTrans" cxnId="{3C53396A-3C9F-4F93-9FEE-1FED48E729F3}">
      <dgm:prSet/>
      <dgm:spPr/>
    </dgm:pt>
    <dgm:pt modelId="{65E04D9F-6C82-489E-9A70-7C060BC3F9A5}" type="pres">
      <dgm:prSet presAssocID="{E6949284-41C3-4F8B-8E67-323A5F1ACF98}" presName="linear" presStyleCnt="0">
        <dgm:presLayoutVars>
          <dgm:animLvl val="lvl"/>
          <dgm:resizeHandles val="exact"/>
        </dgm:presLayoutVars>
      </dgm:prSet>
      <dgm:spPr/>
    </dgm:pt>
    <dgm:pt modelId="{F956617B-9A1F-476D-AE1D-F48AAC4A3228}" type="pres">
      <dgm:prSet presAssocID="{7B243F52-FECD-40BD-ACBC-6A73EC90CF06}" presName="parentText" presStyleLbl="node1" presStyleIdx="0" presStyleCnt="1" custScaleX="88629" custScaleY="51351" custLinFactNeighborX="-852" custLinFactNeighborY="-14086">
        <dgm:presLayoutVars>
          <dgm:chMax val="0"/>
          <dgm:bulletEnabled val="1"/>
        </dgm:presLayoutVars>
      </dgm:prSet>
      <dgm:spPr/>
    </dgm:pt>
    <dgm:pt modelId="{AABA414B-04F4-499F-AFB6-CD1FBDBAC2DC}" type="pres">
      <dgm:prSet presAssocID="{7B243F52-FECD-40BD-ACBC-6A73EC90CF06}" presName="childText" presStyleLbl="revTx" presStyleIdx="0" presStyleCnt="1">
        <dgm:presLayoutVars>
          <dgm:bulletEnabled val="1"/>
        </dgm:presLayoutVars>
      </dgm:prSet>
      <dgm:spPr/>
    </dgm:pt>
  </dgm:ptLst>
  <dgm:cxnLst>
    <dgm:cxn modelId="{CEA6F616-57E3-49CA-9685-9DF50F0F2EAC}" srcId="{7B243F52-FECD-40BD-ACBC-6A73EC90CF06}" destId="{98E01D77-2AD3-42FC-B6EA-BB5984A8ECB0}" srcOrd="0" destOrd="0" parTransId="{5EAC523E-76CF-4884-B411-077EDEB711A8}" sibTransId="{289D625E-18E1-43E8-B62B-348CD1BF8039}"/>
    <dgm:cxn modelId="{56DBF05F-E59D-4805-A162-F3D9F04E4EC7}" type="presOf" srcId="{E6949284-41C3-4F8B-8E67-323A5F1ACF98}" destId="{65E04D9F-6C82-489E-9A70-7C060BC3F9A5}" srcOrd="0" destOrd="0" presId="urn:microsoft.com/office/officeart/2005/8/layout/vList2"/>
    <dgm:cxn modelId="{3C53396A-3C9F-4F93-9FEE-1FED48E729F3}" srcId="{7B243F52-FECD-40BD-ACBC-6A73EC90CF06}" destId="{8B696CD5-1874-4DD2-BDCC-0357E092D1DF}" srcOrd="3" destOrd="0" parTransId="{E22C17C2-BCFB-4275-9FCA-4CDACBA41ED7}" sibTransId="{9FB5CE70-C481-488F-8395-1203FF4B1BA6}"/>
    <dgm:cxn modelId="{336D634A-AAB8-4FF1-A736-8B7524769CEF}" type="presOf" srcId="{7B243F52-FECD-40BD-ACBC-6A73EC90CF06}" destId="{F956617B-9A1F-476D-AE1D-F48AAC4A3228}" srcOrd="0" destOrd="0" presId="urn:microsoft.com/office/officeart/2005/8/layout/vList2"/>
    <dgm:cxn modelId="{2E361497-25F0-4105-B3C6-B698A33E7163}" srcId="{7B243F52-FECD-40BD-ACBC-6A73EC90CF06}" destId="{7048F404-006B-4095-930B-0C79BD921A38}" srcOrd="1" destOrd="0" parTransId="{7840DA95-6A73-453B-9E13-3204F987D321}" sibTransId="{29995170-DDBA-4A3B-9BD7-B3CFCDC15457}"/>
    <dgm:cxn modelId="{BAB3C99F-B364-4EC6-A0EB-024CEBD6BB9C}" type="presOf" srcId="{7048F404-006B-4095-930B-0C79BD921A38}" destId="{AABA414B-04F4-499F-AFB6-CD1FBDBAC2DC}" srcOrd="0" destOrd="1" presId="urn:microsoft.com/office/officeart/2005/8/layout/vList2"/>
    <dgm:cxn modelId="{E8A80FB0-3BEB-4781-915D-922880DA1D9E}" type="presOf" srcId="{4F8F8210-7EB4-4A7B-9F9C-AA3478148A82}" destId="{AABA414B-04F4-499F-AFB6-CD1FBDBAC2DC}" srcOrd="0" destOrd="2" presId="urn:microsoft.com/office/officeart/2005/8/layout/vList2"/>
    <dgm:cxn modelId="{0081D2B7-7EA5-42D0-98F3-34F505DADDBF}" srcId="{7B243F52-FECD-40BD-ACBC-6A73EC90CF06}" destId="{4F8F8210-7EB4-4A7B-9F9C-AA3478148A82}" srcOrd="2" destOrd="0" parTransId="{DDD765EE-C002-48B4-B7EF-AA99CB1927FC}" sibTransId="{CD8C82B6-C69E-4A40-B232-63125B456EB3}"/>
    <dgm:cxn modelId="{B78960F8-0FCB-48FF-890D-40BA4A9D4871}" srcId="{E6949284-41C3-4F8B-8E67-323A5F1ACF98}" destId="{7B243F52-FECD-40BD-ACBC-6A73EC90CF06}" srcOrd="0" destOrd="0" parTransId="{6D6E571B-A547-4D46-A26C-E9B3BD9FF829}" sibTransId="{72748696-5019-4C71-B77F-1EBAAE7B3BCF}"/>
    <dgm:cxn modelId="{21525FFA-8391-44E6-98B1-8CB867E3C8A8}" type="presOf" srcId="{98E01D77-2AD3-42FC-B6EA-BB5984A8ECB0}" destId="{AABA414B-04F4-499F-AFB6-CD1FBDBAC2DC}" srcOrd="0" destOrd="0" presId="urn:microsoft.com/office/officeart/2005/8/layout/vList2"/>
    <dgm:cxn modelId="{635C4DFE-04BF-4292-B36A-C7783E0886B8}" type="presOf" srcId="{8B696CD5-1874-4DD2-BDCC-0357E092D1DF}" destId="{AABA414B-04F4-499F-AFB6-CD1FBDBAC2DC}" srcOrd="0" destOrd="3" presId="urn:microsoft.com/office/officeart/2005/8/layout/vList2"/>
    <dgm:cxn modelId="{76ABC1F9-5B1D-4548-8DD7-FB665E2B99CF}" type="presParOf" srcId="{65E04D9F-6C82-489E-9A70-7C060BC3F9A5}" destId="{F956617B-9A1F-476D-AE1D-F48AAC4A3228}" srcOrd="0" destOrd="0" presId="urn:microsoft.com/office/officeart/2005/8/layout/vList2"/>
    <dgm:cxn modelId="{56B2448A-CA76-476A-98D3-3B27B1A3005B}" type="presParOf" srcId="{65E04D9F-6C82-489E-9A70-7C060BC3F9A5}" destId="{AABA414B-04F4-499F-AFB6-CD1FBDBAC2D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FE94232E-2F83-4190-93C5-0097C1CDD263}"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EDA2A2EB-393C-4D0E-A8B5-FC7BA2C8F9BC}">
      <dgm:prSet custT="1"/>
      <dgm:spPr/>
      <dgm:t>
        <a:bodyPr/>
        <a:lstStyle/>
        <a:p>
          <a:r>
            <a:rPr lang="en-US" sz="1800" b="1" dirty="0">
              <a:latin typeface="Arial" panose="020B0604020202020204" pitchFamily="34" charset="0"/>
              <a:cs typeface="Arial" panose="020B0604020202020204" pitchFamily="34" charset="0"/>
            </a:rPr>
            <a:t>Health issues which usually </a:t>
          </a:r>
          <a:r>
            <a:rPr lang="en-US" sz="1800" b="1" dirty="0" err="1">
              <a:latin typeface="Arial" panose="020B0604020202020204" pitchFamily="34" charset="0"/>
              <a:cs typeface="Arial" panose="020B0604020202020204" pitchFamily="34" charset="0"/>
            </a:rPr>
            <a:t>requireTUE</a:t>
          </a:r>
          <a:endParaRPr lang="en-US" sz="1800" dirty="0">
            <a:latin typeface="Arial" panose="020B0604020202020204" pitchFamily="34" charset="0"/>
            <a:cs typeface="Arial" panose="020B0604020202020204" pitchFamily="34" charset="0"/>
          </a:endParaRPr>
        </a:p>
      </dgm:t>
    </dgm:pt>
    <dgm:pt modelId="{AFDC2008-81D9-47F7-8E89-95E57A872970}" type="parTrans" cxnId="{3E9D51AC-9318-4619-B802-87D2C7251A76}">
      <dgm:prSet/>
      <dgm:spPr/>
      <dgm:t>
        <a:bodyPr/>
        <a:lstStyle/>
        <a:p>
          <a:endParaRPr lang="en-US" sz="1400">
            <a:latin typeface="Arial" panose="020B0604020202020204" pitchFamily="34" charset="0"/>
            <a:cs typeface="Arial" panose="020B0604020202020204" pitchFamily="34" charset="0"/>
          </a:endParaRPr>
        </a:p>
      </dgm:t>
    </dgm:pt>
    <dgm:pt modelId="{129F7206-EE95-4EC0-82E8-22F4E01C5449}" type="sibTrans" cxnId="{3E9D51AC-9318-4619-B802-87D2C7251A76}">
      <dgm:prSet/>
      <dgm:spPr/>
      <dgm:t>
        <a:bodyPr/>
        <a:lstStyle/>
        <a:p>
          <a:endParaRPr lang="en-US" sz="1600">
            <a:latin typeface="Arial" panose="020B0604020202020204" pitchFamily="34" charset="0"/>
            <a:cs typeface="Arial" panose="020B0604020202020204" pitchFamily="34" charset="0"/>
          </a:endParaRPr>
        </a:p>
      </dgm:t>
    </dgm:pt>
    <dgm:pt modelId="{753F4863-CF94-456D-AB91-C834E50EF84A}">
      <dgm:prSet custT="1"/>
      <dgm:spPr/>
      <dgm:t>
        <a:bodyPr/>
        <a:lstStyle/>
        <a:p>
          <a:r>
            <a:rPr lang="en-US" sz="2400" dirty="0">
              <a:latin typeface="Arial" panose="020B0604020202020204" pitchFamily="34" charset="0"/>
              <a:cs typeface="Arial" panose="020B0604020202020204" pitchFamily="34" charset="0"/>
            </a:rPr>
            <a:t>Attention Deficit Hyperactivity Disorder </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ADHD</a:t>
          </a:r>
          <a:r>
            <a:rPr lang="el-G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dgm:t>
    </dgm:pt>
    <dgm:pt modelId="{8E304613-B57F-4CB2-85C8-1C7E92274442}" type="parTrans" cxnId="{81F67706-5BFF-4F6F-8B68-01C46036DF4D}">
      <dgm:prSet/>
      <dgm:spPr/>
      <dgm:t>
        <a:bodyPr/>
        <a:lstStyle/>
        <a:p>
          <a:endParaRPr lang="en-US" sz="1400">
            <a:latin typeface="Arial" panose="020B0604020202020204" pitchFamily="34" charset="0"/>
            <a:cs typeface="Arial" panose="020B0604020202020204" pitchFamily="34" charset="0"/>
          </a:endParaRPr>
        </a:p>
      </dgm:t>
    </dgm:pt>
    <dgm:pt modelId="{41A39A83-F4EA-4FD4-B031-0FBE29265DF3}" type="sibTrans" cxnId="{81F67706-5BFF-4F6F-8B68-01C46036DF4D}">
      <dgm:prSet/>
      <dgm:spPr/>
      <dgm:t>
        <a:bodyPr/>
        <a:lstStyle/>
        <a:p>
          <a:endParaRPr lang="en-US" sz="1600">
            <a:latin typeface="Arial" panose="020B0604020202020204" pitchFamily="34" charset="0"/>
            <a:cs typeface="Arial" panose="020B0604020202020204" pitchFamily="34" charset="0"/>
          </a:endParaRPr>
        </a:p>
      </dgm:t>
    </dgm:pt>
    <dgm:pt modelId="{4B6A6DF4-C81F-47C7-B1D3-0516873D519F}">
      <dgm:prSet custT="1"/>
      <dgm:spPr/>
      <dgm:t>
        <a:bodyPr/>
        <a:lstStyle/>
        <a:p>
          <a:r>
            <a:rPr lang="en-US" sz="2400" dirty="0">
              <a:latin typeface="Arial" panose="020B0604020202020204" pitchFamily="34" charset="0"/>
              <a:cs typeface="Arial" panose="020B0604020202020204" pitchFamily="34" charset="0"/>
            </a:rPr>
            <a:t>Asthma</a:t>
          </a:r>
        </a:p>
      </dgm:t>
    </dgm:pt>
    <dgm:pt modelId="{4B538F5F-6C62-4B50-BED0-79D07870DF18}" type="parTrans" cxnId="{C5509074-D123-45A9-8E63-B521CB0206B0}">
      <dgm:prSet/>
      <dgm:spPr/>
      <dgm:t>
        <a:bodyPr/>
        <a:lstStyle/>
        <a:p>
          <a:endParaRPr lang="en-US" sz="1400">
            <a:latin typeface="Arial" panose="020B0604020202020204" pitchFamily="34" charset="0"/>
            <a:cs typeface="Arial" panose="020B0604020202020204" pitchFamily="34" charset="0"/>
          </a:endParaRPr>
        </a:p>
      </dgm:t>
    </dgm:pt>
    <dgm:pt modelId="{646C05EF-FC1B-4871-B7DA-D74296CFBF09}" type="sibTrans" cxnId="{C5509074-D123-45A9-8E63-B521CB0206B0}">
      <dgm:prSet/>
      <dgm:spPr/>
      <dgm:t>
        <a:bodyPr/>
        <a:lstStyle/>
        <a:p>
          <a:endParaRPr lang="en-US" sz="1600">
            <a:latin typeface="Arial" panose="020B0604020202020204" pitchFamily="34" charset="0"/>
            <a:cs typeface="Arial" panose="020B0604020202020204" pitchFamily="34" charset="0"/>
          </a:endParaRPr>
        </a:p>
      </dgm:t>
    </dgm:pt>
    <dgm:pt modelId="{7D745BDB-CE36-450F-9145-0EE0E5B4FA16}">
      <dgm:prSet custT="1"/>
      <dgm:spPr/>
      <dgm:t>
        <a:bodyPr/>
        <a:lstStyle/>
        <a:p>
          <a:r>
            <a:rPr lang="en-US" sz="2400" dirty="0">
              <a:latin typeface="Arial" panose="020B0604020202020204" pitchFamily="34" charset="0"/>
              <a:cs typeface="Arial" panose="020B0604020202020204" pitchFamily="34" charset="0"/>
            </a:rPr>
            <a:t>Type 1 Diabetes</a:t>
          </a:r>
        </a:p>
      </dgm:t>
    </dgm:pt>
    <dgm:pt modelId="{0641D918-D0F0-4D83-A1E8-3CC844219C04}" type="parTrans" cxnId="{1E2E034E-69C1-4FB4-B2F8-E3BF246753D0}">
      <dgm:prSet/>
      <dgm:spPr/>
      <dgm:t>
        <a:bodyPr/>
        <a:lstStyle/>
        <a:p>
          <a:endParaRPr lang="en-US" sz="1400">
            <a:latin typeface="Arial" panose="020B0604020202020204" pitchFamily="34" charset="0"/>
            <a:cs typeface="Arial" panose="020B0604020202020204" pitchFamily="34" charset="0"/>
          </a:endParaRPr>
        </a:p>
      </dgm:t>
    </dgm:pt>
    <dgm:pt modelId="{C9831703-A77B-41F2-91F4-46CD45AB3E12}" type="sibTrans" cxnId="{1E2E034E-69C1-4FB4-B2F8-E3BF246753D0}">
      <dgm:prSet/>
      <dgm:spPr/>
      <dgm:t>
        <a:bodyPr/>
        <a:lstStyle/>
        <a:p>
          <a:endParaRPr lang="en-US" sz="1600">
            <a:latin typeface="Arial" panose="020B0604020202020204" pitchFamily="34" charset="0"/>
            <a:cs typeface="Arial" panose="020B0604020202020204" pitchFamily="34" charset="0"/>
          </a:endParaRPr>
        </a:p>
      </dgm:t>
    </dgm:pt>
    <dgm:pt modelId="{377340E3-085C-481B-9B33-D20DA95A268A}">
      <dgm:prSet custT="1"/>
      <dgm:spPr/>
      <dgm:t>
        <a:bodyPr/>
        <a:lstStyle/>
        <a:p>
          <a:r>
            <a:rPr lang="en-US" sz="2400" dirty="0">
              <a:latin typeface="Arial" panose="020B0604020202020204" pitchFamily="34" charset="0"/>
              <a:cs typeface="Arial" panose="020B0604020202020204" pitchFamily="34" charset="0"/>
            </a:rPr>
            <a:t>Intravenous fusions </a:t>
          </a:r>
        </a:p>
      </dgm:t>
    </dgm:pt>
    <dgm:pt modelId="{F8801829-2FDE-4FEC-917D-DA1CE752AA07}" type="parTrans" cxnId="{5D1EFD34-1800-4141-B4FD-FE0F17047CBF}">
      <dgm:prSet/>
      <dgm:spPr/>
      <dgm:t>
        <a:bodyPr/>
        <a:lstStyle/>
        <a:p>
          <a:endParaRPr lang="en-US" sz="1400">
            <a:latin typeface="Arial" panose="020B0604020202020204" pitchFamily="34" charset="0"/>
            <a:cs typeface="Arial" panose="020B0604020202020204" pitchFamily="34" charset="0"/>
          </a:endParaRPr>
        </a:p>
      </dgm:t>
    </dgm:pt>
    <dgm:pt modelId="{D6911EFD-7407-4074-9CEE-3BFFE2373DCA}" type="sibTrans" cxnId="{5D1EFD34-1800-4141-B4FD-FE0F17047CBF}">
      <dgm:prSet/>
      <dgm:spPr/>
      <dgm:t>
        <a:bodyPr/>
        <a:lstStyle/>
        <a:p>
          <a:endParaRPr lang="en-US" sz="1600">
            <a:latin typeface="Arial" panose="020B0604020202020204" pitchFamily="34" charset="0"/>
            <a:cs typeface="Arial" panose="020B0604020202020204" pitchFamily="34" charset="0"/>
          </a:endParaRPr>
        </a:p>
      </dgm:t>
    </dgm:pt>
    <dgm:pt modelId="{4B113473-FC47-4FA0-A9A7-81B9D675094F}">
      <dgm:prSet custT="1"/>
      <dgm:spPr/>
      <dgm:t>
        <a:bodyPr/>
        <a:lstStyle/>
        <a:p>
          <a:r>
            <a:rPr lang="en-US" sz="2400" dirty="0">
              <a:latin typeface="Arial" panose="020B0604020202020204" pitchFamily="34" charset="0"/>
              <a:cs typeface="Arial" panose="020B0604020202020204" pitchFamily="34" charset="0"/>
            </a:rPr>
            <a:t>Inflammatory Bowel Disease (IBD)</a:t>
          </a:r>
        </a:p>
      </dgm:t>
    </dgm:pt>
    <dgm:pt modelId="{8A19B6F8-C8E9-425B-B236-0C0B494130B3}" type="parTrans" cxnId="{79404B2E-DA9F-462D-A99F-A20AAB760F06}">
      <dgm:prSet/>
      <dgm:spPr/>
      <dgm:t>
        <a:bodyPr/>
        <a:lstStyle/>
        <a:p>
          <a:endParaRPr lang="en-US" sz="1400">
            <a:latin typeface="Arial" panose="020B0604020202020204" pitchFamily="34" charset="0"/>
            <a:cs typeface="Arial" panose="020B0604020202020204" pitchFamily="34" charset="0"/>
          </a:endParaRPr>
        </a:p>
      </dgm:t>
    </dgm:pt>
    <dgm:pt modelId="{C4E8A794-F27E-4C75-8CBC-536307703593}" type="sibTrans" cxnId="{79404B2E-DA9F-462D-A99F-A20AAB760F06}">
      <dgm:prSet/>
      <dgm:spPr/>
      <dgm:t>
        <a:bodyPr/>
        <a:lstStyle/>
        <a:p>
          <a:endParaRPr lang="en-US" sz="1600">
            <a:latin typeface="Arial" panose="020B0604020202020204" pitchFamily="34" charset="0"/>
            <a:cs typeface="Arial" panose="020B0604020202020204" pitchFamily="34" charset="0"/>
          </a:endParaRPr>
        </a:p>
      </dgm:t>
    </dgm:pt>
    <dgm:pt modelId="{8E40B2E3-C8AE-48C0-821A-EE294DA1CBAC}" type="pres">
      <dgm:prSet presAssocID="{FE94232E-2F83-4190-93C5-0097C1CDD263}" presName="vert0" presStyleCnt="0">
        <dgm:presLayoutVars>
          <dgm:dir/>
          <dgm:animOne val="branch"/>
          <dgm:animLvl val="lvl"/>
        </dgm:presLayoutVars>
      </dgm:prSet>
      <dgm:spPr/>
    </dgm:pt>
    <dgm:pt modelId="{3223C256-BE40-416D-A8F3-7BDE1F51C795}" type="pres">
      <dgm:prSet presAssocID="{EDA2A2EB-393C-4D0E-A8B5-FC7BA2C8F9BC}" presName="thickLine" presStyleLbl="alignNode1" presStyleIdx="0" presStyleCnt="1"/>
      <dgm:spPr/>
    </dgm:pt>
    <dgm:pt modelId="{B5E7C4E4-F856-4459-A3F0-21B7B53FC7BE}" type="pres">
      <dgm:prSet presAssocID="{EDA2A2EB-393C-4D0E-A8B5-FC7BA2C8F9BC}" presName="horz1" presStyleCnt="0"/>
      <dgm:spPr/>
    </dgm:pt>
    <dgm:pt modelId="{F9F071EA-336F-4DE8-A72D-D483935E7366}" type="pres">
      <dgm:prSet presAssocID="{EDA2A2EB-393C-4D0E-A8B5-FC7BA2C8F9BC}" presName="tx1" presStyleLbl="revTx" presStyleIdx="0" presStyleCnt="6"/>
      <dgm:spPr/>
    </dgm:pt>
    <dgm:pt modelId="{F5D8D561-A6E7-4359-953C-7EC65404E1A4}" type="pres">
      <dgm:prSet presAssocID="{EDA2A2EB-393C-4D0E-A8B5-FC7BA2C8F9BC}" presName="vert1" presStyleCnt="0"/>
      <dgm:spPr/>
    </dgm:pt>
    <dgm:pt modelId="{2E8BD5F6-807D-4540-BA0E-372BBE447722}" type="pres">
      <dgm:prSet presAssocID="{753F4863-CF94-456D-AB91-C834E50EF84A}" presName="vertSpace2a" presStyleCnt="0"/>
      <dgm:spPr/>
    </dgm:pt>
    <dgm:pt modelId="{0BCFC736-851A-426D-A833-F4F27BA244C8}" type="pres">
      <dgm:prSet presAssocID="{753F4863-CF94-456D-AB91-C834E50EF84A}" presName="horz2" presStyleCnt="0"/>
      <dgm:spPr/>
    </dgm:pt>
    <dgm:pt modelId="{9EFFCB70-CB60-4451-821D-CEB89BAE57E6}" type="pres">
      <dgm:prSet presAssocID="{753F4863-CF94-456D-AB91-C834E50EF84A}" presName="horzSpace2" presStyleCnt="0"/>
      <dgm:spPr/>
    </dgm:pt>
    <dgm:pt modelId="{2AAE02CA-8E87-4776-9965-CC81C794A19E}" type="pres">
      <dgm:prSet presAssocID="{753F4863-CF94-456D-AB91-C834E50EF84A}" presName="tx2" presStyleLbl="revTx" presStyleIdx="1" presStyleCnt="6"/>
      <dgm:spPr/>
    </dgm:pt>
    <dgm:pt modelId="{4B3CEA88-BD8D-4922-B2D1-F70BE743B068}" type="pres">
      <dgm:prSet presAssocID="{753F4863-CF94-456D-AB91-C834E50EF84A}" presName="vert2" presStyleCnt="0"/>
      <dgm:spPr/>
    </dgm:pt>
    <dgm:pt modelId="{AA6AA2C9-8691-4B7A-AEF5-6EA4AC2DE9DE}" type="pres">
      <dgm:prSet presAssocID="{753F4863-CF94-456D-AB91-C834E50EF84A}" presName="thinLine2b" presStyleLbl="callout" presStyleIdx="0" presStyleCnt="5"/>
      <dgm:spPr/>
    </dgm:pt>
    <dgm:pt modelId="{E1CBF844-D6AF-473C-AC34-90671BA48AAD}" type="pres">
      <dgm:prSet presAssocID="{753F4863-CF94-456D-AB91-C834E50EF84A}" presName="vertSpace2b" presStyleCnt="0"/>
      <dgm:spPr/>
    </dgm:pt>
    <dgm:pt modelId="{7015FE7C-B9EB-4122-A816-B0DDF5B67992}" type="pres">
      <dgm:prSet presAssocID="{4B6A6DF4-C81F-47C7-B1D3-0516873D519F}" presName="horz2" presStyleCnt="0"/>
      <dgm:spPr/>
    </dgm:pt>
    <dgm:pt modelId="{FEF50164-51A8-4B63-848D-F1430F92CFF5}" type="pres">
      <dgm:prSet presAssocID="{4B6A6DF4-C81F-47C7-B1D3-0516873D519F}" presName="horzSpace2" presStyleCnt="0"/>
      <dgm:spPr/>
    </dgm:pt>
    <dgm:pt modelId="{C3B0DB99-65F8-4DD1-BF99-4C8E9CE19B24}" type="pres">
      <dgm:prSet presAssocID="{4B6A6DF4-C81F-47C7-B1D3-0516873D519F}" presName="tx2" presStyleLbl="revTx" presStyleIdx="2" presStyleCnt="6"/>
      <dgm:spPr/>
    </dgm:pt>
    <dgm:pt modelId="{C535E926-C658-4260-82D9-F39E194F7A3F}" type="pres">
      <dgm:prSet presAssocID="{4B6A6DF4-C81F-47C7-B1D3-0516873D519F}" presName="vert2" presStyleCnt="0"/>
      <dgm:spPr/>
    </dgm:pt>
    <dgm:pt modelId="{ED952AA8-B07C-4601-A868-71CD330BBE58}" type="pres">
      <dgm:prSet presAssocID="{4B6A6DF4-C81F-47C7-B1D3-0516873D519F}" presName="thinLine2b" presStyleLbl="callout" presStyleIdx="1" presStyleCnt="5"/>
      <dgm:spPr/>
    </dgm:pt>
    <dgm:pt modelId="{C98B1F4E-15F5-42ED-A13B-F432DF0BB6E8}" type="pres">
      <dgm:prSet presAssocID="{4B6A6DF4-C81F-47C7-B1D3-0516873D519F}" presName="vertSpace2b" presStyleCnt="0"/>
      <dgm:spPr/>
    </dgm:pt>
    <dgm:pt modelId="{C0061B94-1DCF-4690-8AF8-DD775A338A18}" type="pres">
      <dgm:prSet presAssocID="{7D745BDB-CE36-450F-9145-0EE0E5B4FA16}" presName="horz2" presStyleCnt="0"/>
      <dgm:spPr/>
    </dgm:pt>
    <dgm:pt modelId="{7C47ABD2-1EC7-4C02-9B4F-46E1E4949AB3}" type="pres">
      <dgm:prSet presAssocID="{7D745BDB-CE36-450F-9145-0EE0E5B4FA16}" presName="horzSpace2" presStyleCnt="0"/>
      <dgm:spPr/>
    </dgm:pt>
    <dgm:pt modelId="{52A22D8A-5548-4AC7-A3E7-94C2E059A302}" type="pres">
      <dgm:prSet presAssocID="{7D745BDB-CE36-450F-9145-0EE0E5B4FA16}" presName="tx2" presStyleLbl="revTx" presStyleIdx="3" presStyleCnt="6"/>
      <dgm:spPr/>
    </dgm:pt>
    <dgm:pt modelId="{0BF7F40D-C853-4567-B577-073E25E5F851}" type="pres">
      <dgm:prSet presAssocID="{7D745BDB-CE36-450F-9145-0EE0E5B4FA16}" presName="vert2" presStyleCnt="0"/>
      <dgm:spPr/>
    </dgm:pt>
    <dgm:pt modelId="{0A535722-111C-4A68-A2F7-BC0D684B6D60}" type="pres">
      <dgm:prSet presAssocID="{7D745BDB-CE36-450F-9145-0EE0E5B4FA16}" presName="thinLine2b" presStyleLbl="callout" presStyleIdx="2" presStyleCnt="5"/>
      <dgm:spPr/>
    </dgm:pt>
    <dgm:pt modelId="{11ED7188-7D0B-4FE6-A60D-704BC4395557}" type="pres">
      <dgm:prSet presAssocID="{7D745BDB-CE36-450F-9145-0EE0E5B4FA16}" presName="vertSpace2b" presStyleCnt="0"/>
      <dgm:spPr/>
    </dgm:pt>
    <dgm:pt modelId="{2383842A-8AA4-4DEB-B209-1F3498352A35}" type="pres">
      <dgm:prSet presAssocID="{377340E3-085C-481B-9B33-D20DA95A268A}" presName="horz2" presStyleCnt="0"/>
      <dgm:spPr/>
    </dgm:pt>
    <dgm:pt modelId="{B2498461-4C0A-466D-8C40-3438B194BCE2}" type="pres">
      <dgm:prSet presAssocID="{377340E3-085C-481B-9B33-D20DA95A268A}" presName="horzSpace2" presStyleCnt="0"/>
      <dgm:spPr/>
    </dgm:pt>
    <dgm:pt modelId="{B26606DB-F23C-490A-BF87-3273AA3BF258}" type="pres">
      <dgm:prSet presAssocID="{377340E3-085C-481B-9B33-D20DA95A268A}" presName="tx2" presStyleLbl="revTx" presStyleIdx="4" presStyleCnt="6"/>
      <dgm:spPr/>
    </dgm:pt>
    <dgm:pt modelId="{1800C447-3D81-4D93-9085-AF941D9A5BE9}" type="pres">
      <dgm:prSet presAssocID="{377340E3-085C-481B-9B33-D20DA95A268A}" presName="vert2" presStyleCnt="0"/>
      <dgm:spPr/>
    </dgm:pt>
    <dgm:pt modelId="{0FF32C85-7B7C-4B27-8FF5-E72BB8B3B8D9}" type="pres">
      <dgm:prSet presAssocID="{377340E3-085C-481B-9B33-D20DA95A268A}" presName="thinLine2b" presStyleLbl="callout" presStyleIdx="3" presStyleCnt="5"/>
      <dgm:spPr/>
    </dgm:pt>
    <dgm:pt modelId="{BB26A50E-A1CD-4644-A0B8-931B15AD3BBD}" type="pres">
      <dgm:prSet presAssocID="{377340E3-085C-481B-9B33-D20DA95A268A}" presName="vertSpace2b" presStyleCnt="0"/>
      <dgm:spPr/>
    </dgm:pt>
    <dgm:pt modelId="{890D41C3-49FC-4A03-A116-E79F8FDE2E26}" type="pres">
      <dgm:prSet presAssocID="{4B113473-FC47-4FA0-A9A7-81B9D675094F}" presName="horz2" presStyleCnt="0"/>
      <dgm:spPr/>
    </dgm:pt>
    <dgm:pt modelId="{5396EE98-D12E-4084-A713-5C0C5567594D}" type="pres">
      <dgm:prSet presAssocID="{4B113473-FC47-4FA0-A9A7-81B9D675094F}" presName="horzSpace2" presStyleCnt="0"/>
      <dgm:spPr/>
    </dgm:pt>
    <dgm:pt modelId="{92C37F1F-387C-4C25-BB51-BD8E676B87B4}" type="pres">
      <dgm:prSet presAssocID="{4B113473-FC47-4FA0-A9A7-81B9D675094F}" presName="tx2" presStyleLbl="revTx" presStyleIdx="5" presStyleCnt="6"/>
      <dgm:spPr/>
    </dgm:pt>
    <dgm:pt modelId="{0DE4BEB1-EEA4-4BCE-8305-B46A7D01C119}" type="pres">
      <dgm:prSet presAssocID="{4B113473-FC47-4FA0-A9A7-81B9D675094F}" presName="vert2" presStyleCnt="0"/>
      <dgm:spPr/>
    </dgm:pt>
    <dgm:pt modelId="{42BEEA38-ECE8-40F2-8FD4-B66247647C26}" type="pres">
      <dgm:prSet presAssocID="{4B113473-FC47-4FA0-A9A7-81B9D675094F}" presName="thinLine2b" presStyleLbl="callout" presStyleIdx="4" presStyleCnt="5"/>
      <dgm:spPr/>
    </dgm:pt>
    <dgm:pt modelId="{780B33E4-4FA0-4152-8B02-094A5F2218CD}" type="pres">
      <dgm:prSet presAssocID="{4B113473-FC47-4FA0-A9A7-81B9D675094F}" presName="vertSpace2b" presStyleCnt="0"/>
      <dgm:spPr/>
    </dgm:pt>
  </dgm:ptLst>
  <dgm:cxnLst>
    <dgm:cxn modelId="{81F67706-5BFF-4F6F-8B68-01C46036DF4D}" srcId="{EDA2A2EB-393C-4D0E-A8B5-FC7BA2C8F9BC}" destId="{753F4863-CF94-456D-AB91-C834E50EF84A}" srcOrd="0" destOrd="0" parTransId="{8E304613-B57F-4CB2-85C8-1C7E92274442}" sibTransId="{41A39A83-F4EA-4FD4-B031-0FBE29265DF3}"/>
    <dgm:cxn modelId="{64169313-9DCB-4794-8596-6D4412247832}" type="presOf" srcId="{4B113473-FC47-4FA0-A9A7-81B9D675094F}" destId="{92C37F1F-387C-4C25-BB51-BD8E676B87B4}" srcOrd="0" destOrd="0" presId="urn:microsoft.com/office/officeart/2008/layout/LinedList"/>
    <dgm:cxn modelId="{D048E522-7DDC-4285-8EF2-9A07D9974306}" type="presOf" srcId="{FE94232E-2F83-4190-93C5-0097C1CDD263}" destId="{8E40B2E3-C8AE-48C0-821A-EE294DA1CBAC}" srcOrd="0" destOrd="0" presId="urn:microsoft.com/office/officeart/2008/layout/LinedList"/>
    <dgm:cxn modelId="{79404B2E-DA9F-462D-A99F-A20AAB760F06}" srcId="{EDA2A2EB-393C-4D0E-A8B5-FC7BA2C8F9BC}" destId="{4B113473-FC47-4FA0-A9A7-81B9D675094F}" srcOrd="4" destOrd="0" parTransId="{8A19B6F8-C8E9-425B-B236-0C0B494130B3}" sibTransId="{C4E8A794-F27E-4C75-8CBC-536307703593}"/>
    <dgm:cxn modelId="{5D1EFD34-1800-4141-B4FD-FE0F17047CBF}" srcId="{EDA2A2EB-393C-4D0E-A8B5-FC7BA2C8F9BC}" destId="{377340E3-085C-481B-9B33-D20DA95A268A}" srcOrd="3" destOrd="0" parTransId="{F8801829-2FDE-4FEC-917D-DA1CE752AA07}" sibTransId="{D6911EFD-7407-4074-9CEE-3BFFE2373DCA}"/>
    <dgm:cxn modelId="{10714237-AAD0-480F-B470-C8025A1D8C19}" type="presOf" srcId="{377340E3-085C-481B-9B33-D20DA95A268A}" destId="{B26606DB-F23C-490A-BF87-3273AA3BF258}" srcOrd="0" destOrd="0" presId="urn:microsoft.com/office/officeart/2008/layout/LinedList"/>
    <dgm:cxn modelId="{562A355E-4222-45D9-B466-6753EC90822D}" type="presOf" srcId="{753F4863-CF94-456D-AB91-C834E50EF84A}" destId="{2AAE02CA-8E87-4776-9965-CC81C794A19E}" srcOrd="0" destOrd="0" presId="urn:microsoft.com/office/officeart/2008/layout/LinedList"/>
    <dgm:cxn modelId="{1E2E034E-69C1-4FB4-B2F8-E3BF246753D0}" srcId="{EDA2A2EB-393C-4D0E-A8B5-FC7BA2C8F9BC}" destId="{7D745BDB-CE36-450F-9145-0EE0E5B4FA16}" srcOrd="2" destOrd="0" parTransId="{0641D918-D0F0-4D83-A1E8-3CC844219C04}" sibTransId="{C9831703-A77B-41F2-91F4-46CD45AB3E12}"/>
    <dgm:cxn modelId="{C5509074-D123-45A9-8E63-B521CB0206B0}" srcId="{EDA2A2EB-393C-4D0E-A8B5-FC7BA2C8F9BC}" destId="{4B6A6DF4-C81F-47C7-B1D3-0516873D519F}" srcOrd="1" destOrd="0" parTransId="{4B538F5F-6C62-4B50-BED0-79D07870DF18}" sibTransId="{646C05EF-FC1B-4871-B7DA-D74296CFBF09}"/>
    <dgm:cxn modelId="{E8B2A076-5FE7-401D-B7D1-D4C32F115D04}" type="presOf" srcId="{7D745BDB-CE36-450F-9145-0EE0E5B4FA16}" destId="{52A22D8A-5548-4AC7-A3E7-94C2E059A302}" srcOrd="0" destOrd="0" presId="urn:microsoft.com/office/officeart/2008/layout/LinedList"/>
    <dgm:cxn modelId="{E9F1CA8B-4867-4475-B4C4-E384C5E1A8DE}" type="presOf" srcId="{4B6A6DF4-C81F-47C7-B1D3-0516873D519F}" destId="{C3B0DB99-65F8-4DD1-BF99-4C8E9CE19B24}" srcOrd="0" destOrd="0" presId="urn:microsoft.com/office/officeart/2008/layout/LinedList"/>
    <dgm:cxn modelId="{3E9D51AC-9318-4619-B802-87D2C7251A76}" srcId="{FE94232E-2F83-4190-93C5-0097C1CDD263}" destId="{EDA2A2EB-393C-4D0E-A8B5-FC7BA2C8F9BC}" srcOrd="0" destOrd="0" parTransId="{AFDC2008-81D9-47F7-8E89-95E57A872970}" sibTransId="{129F7206-EE95-4EC0-82E8-22F4E01C5449}"/>
    <dgm:cxn modelId="{D7575DCC-5582-4177-9D55-2CBB3ACD87ED}" type="presOf" srcId="{EDA2A2EB-393C-4D0E-A8B5-FC7BA2C8F9BC}" destId="{F9F071EA-336F-4DE8-A72D-D483935E7366}" srcOrd="0" destOrd="0" presId="urn:microsoft.com/office/officeart/2008/layout/LinedList"/>
    <dgm:cxn modelId="{E3AAD86C-14D7-45C5-9EDA-37222CCC928E}" type="presParOf" srcId="{8E40B2E3-C8AE-48C0-821A-EE294DA1CBAC}" destId="{3223C256-BE40-416D-A8F3-7BDE1F51C795}" srcOrd="0" destOrd="0" presId="urn:microsoft.com/office/officeart/2008/layout/LinedList"/>
    <dgm:cxn modelId="{46180D8E-2621-4575-A57C-D0189528D558}" type="presParOf" srcId="{8E40B2E3-C8AE-48C0-821A-EE294DA1CBAC}" destId="{B5E7C4E4-F856-4459-A3F0-21B7B53FC7BE}" srcOrd="1" destOrd="0" presId="urn:microsoft.com/office/officeart/2008/layout/LinedList"/>
    <dgm:cxn modelId="{D4DDABB0-7440-45E0-BD7A-E79E50B6BB92}" type="presParOf" srcId="{B5E7C4E4-F856-4459-A3F0-21B7B53FC7BE}" destId="{F9F071EA-336F-4DE8-A72D-D483935E7366}" srcOrd="0" destOrd="0" presId="urn:microsoft.com/office/officeart/2008/layout/LinedList"/>
    <dgm:cxn modelId="{0878AB89-664E-4D8B-AF58-4F481CD03EF4}" type="presParOf" srcId="{B5E7C4E4-F856-4459-A3F0-21B7B53FC7BE}" destId="{F5D8D561-A6E7-4359-953C-7EC65404E1A4}" srcOrd="1" destOrd="0" presId="urn:microsoft.com/office/officeart/2008/layout/LinedList"/>
    <dgm:cxn modelId="{92767B85-FA6E-4244-B6F4-18B7EC92E3A2}" type="presParOf" srcId="{F5D8D561-A6E7-4359-953C-7EC65404E1A4}" destId="{2E8BD5F6-807D-4540-BA0E-372BBE447722}" srcOrd="0" destOrd="0" presId="urn:microsoft.com/office/officeart/2008/layout/LinedList"/>
    <dgm:cxn modelId="{AC53EFEF-2395-46D5-8A9D-7DFC9DABC8BC}" type="presParOf" srcId="{F5D8D561-A6E7-4359-953C-7EC65404E1A4}" destId="{0BCFC736-851A-426D-A833-F4F27BA244C8}" srcOrd="1" destOrd="0" presId="urn:microsoft.com/office/officeart/2008/layout/LinedList"/>
    <dgm:cxn modelId="{24E5DDCB-F446-47D9-9EA9-853636DD0290}" type="presParOf" srcId="{0BCFC736-851A-426D-A833-F4F27BA244C8}" destId="{9EFFCB70-CB60-4451-821D-CEB89BAE57E6}" srcOrd="0" destOrd="0" presId="urn:microsoft.com/office/officeart/2008/layout/LinedList"/>
    <dgm:cxn modelId="{27B82E17-92A5-485B-A766-B0C1A899E9F4}" type="presParOf" srcId="{0BCFC736-851A-426D-A833-F4F27BA244C8}" destId="{2AAE02CA-8E87-4776-9965-CC81C794A19E}" srcOrd="1" destOrd="0" presId="urn:microsoft.com/office/officeart/2008/layout/LinedList"/>
    <dgm:cxn modelId="{0CB99B9E-82F1-4A65-987C-1496F8F57EDD}" type="presParOf" srcId="{0BCFC736-851A-426D-A833-F4F27BA244C8}" destId="{4B3CEA88-BD8D-4922-B2D1-F70BE743B068}" srcOrd="2" destOrd="0" presId="urn:microsoft.com/office/officeart/2008/layout/LinedList"/>
    <dgm:cxn modelId="{28F8F446-B7AF-4AFB-B9EB-DACD7077EDE9}" type="presParOf" srcId="{F5D8D561-A6E7-4359-953C-7EC65404E1A4}" destId="{AA6AA2C9-8691-4B7A-AEF5-6EA4AC2DE9DE}" srcOrd="2" destOrd="0" presId="urn:microsoft.com/office/officeart/2008/layout/LinedList"/>
    <dgm:cxn modelId="{7254747C-90CE-4A1C-8248-341260D8001B}" type="presParOf" srcId="{F5D8D561-A6E7-4359-953C-7EC65404E1A4}" destId="{E1CBF844-D6AF-473C-AC34-90671BA48AAD}" srcOrd="3" destOrd="0" presId="urn:microsoft.com/office/officeart/2008/layout/LinedList"/>
    <dgm:cxn modelId="{866C2613-F766-4327-AD62-778FD7F86776}" type="presParOf" srcId="{F5D8D561-A6E7-4359-953C-7EC65404E1A4}" destId="{7015FE7C-B9EB-4122-A816-B0DDF5B67992}" srcOrd="4" destOrd="0" presId="urn:microsoft.com/office/officeart/2008/layout/LinedList"/>
    <dgm:cxn modelId="{6E0FB2F6-0F6C-465B-85FA-FC4CD3BBF398}" type="presParOf" srcId="{7015FE7C-B9EB-4122-A816-B0DDF5B67992}" destId="{FEF50164-51A8-4B63-848D-F1430F92CFF5}" srcOrd="0" destOrd="0" presId="urn:microsoft.com/office/officeart/2008/layout/LinedList"/>
    <dgm:cxn modelId="{86693932-13A6-417F-B5C2-500FAD72199A}" type="presParOf" srcId="{7015FE7C-B9EB-4122-A816-B0DDF5B67992}" destId="{C3B0DB99-65F8-4DD1-BF99-4C8E9CE19B24}" srcOrd="1" destOrd="0" presId="urn:microsoft.com/office/officeart/2008/layout/LinedList"/>
    <dgm:cxn modelId="{FEC9A1B2-2265-4C23-9023-D8356FFA8DE3}" type="presParOf" srcId="{7015FE7C-B9EB-4122-A816-B0DDF5B67992}" destId="{C535E926-C658-4260-82D9-F39E194F7A3F}" srcOrd="2" destOrd="0" presId="urn:microsoft.com/office/officeart/2008/layout/LinedList"/>
    <dgm:cxn modelId="{B467263D-7B60-4649-884D-DB10569FC82E}" type="presParOf" srcId="{F5D8D561-A6E7-4359-953C-7EC65404E1A4}" destId="{ED952AA8-B07C-4601-A868-71CD330BBE58}" srcOrd="5" destOrd="0" presId="urn:microsoft.com/office/officeart/2008/layout/LinedList"/>
    <dgm:cxn modelId="{CDD68322-B70D-447C-AF8E-EBBCD0E9F854}" type="presParOf" srcId="{F5D8D561-A6E7-4359-953C-7EC65404E1A4}" destId="{C98B1F4E-15F5-42ED-A13B-F432DF0BB6E8}" srcOrd="6" destOrd="0" presId="urn:microsoft.com/office/officeart/2008/layout/LinedList"/>
    <dgm:cxn modelId="{7479E2F1-D0CE-4146-AB5F-70A84182E638}" type="presParOf" srcId="{F5D8D561-A6E7-4359-953C-7EC65404E1A4}" destId="{C0061B94-1DCF-4690-8AF8-DD775A338A18}" srcOrd="7" destOrd="0" presId="urn:microsoft.com/office/officeart/2008/layout/LinedList"/>
    <dgm:cxn modelId="{D501DBEC-6C4F-49B5-8B67-10ECA1162D09}" type="presParOf" srcId="{C0061B94-1DCF-4690-8AF8-DD775A338A18}" destId="{7C47ABD2-1EC7-4C02-9B4F-46E1E4949AB3}" srcOrd="0" destOrd="0" presId="urn:microsoft.com/office/officeart/2008/layout/LinedList"/>
    <dgm:cxn modelId="{CB196894-6925-4FA2-9449-049EC03F9CC1}" type="presParOf" srcId="{C0061B94-1DCF-4690-8AF8-DD775A338A18}" destId="{52A22D8A-5548-4AC7-A3E7-94C2E059A302}" srcOrd="1" destOrd="0" presId="urn:microsoft.com/office/officeart/2008/layout/LinedList"/>
    <dgm:cxn modelId="{B09D7CFC-47BB-4F48-8B35-7F221617DEC0}" type="presParOf" srcId="{C0061B94-1DCF-4690-8AF8-DD775A338A18}" destId="{0BF7F40D-C853-4567-B577-073E25E5F851}" srcOrd="2" destOrd="0" presId="urn:microsoft.com/office/officeart/2008/layout/LinedList"/>
    <dgm:cxn modelId="{C7CA80A9-E180-495F-B553-1D43AB330E87}" type="presParOf" srcId="{F5D8D561-A6E7-4359-953C-7EC65404E1A4}" destId="{0A535722-111C-4A68-A2F7-BC0D684B6D60}" srcOrd="8" destOrd="0" presId="urn:microsoft.com/office/officeart/2008/layout/LinedList"/>
    <dgm:cxn modelId="{4DC70499-9AA3-41D2-8087-823474F87824}" type="presParOf" srcId="{F5D8D561-A6E7-4359-953C-7EC65404E1A4}" destId="{11ED7188-7D0B-4FE6-A60D-704BC4395557}" srcOrd="9" destOrd="0" presId="urn:microsoft.com/office/officeart/2008/layout/LinedList"/>
    <dgm:cxn modelId="{88E8B34C-8B84-44A9-8CAD-507F03BEE515}" type="presParOf" srcId="{F5D8D561-A6E7-4359-953C-7EC65404E1A4}" destId="{2383842A-8AA4-4DEB-B209-1F3498352A35}" srcOrd="10" destOrd="0" presId="urn:microsoft.com/office/officeart/2008/layout/LinedList"/>
    <dgm:cxn modelId="{916DEB28-10CB-48BD-A2A1-72DC2BE2551B}" type="presParOf" srcId="{2383842A-8AA4-4DEB-B209-1F3498352A35}" destId="{B2498461-4C0A-466D-8C40-3438B194BCE2}" srcOrd="0" destOrd="0" presId="urn:microsoft.com/office/officeart/2008/layout/LinedList"/>
    <dgm:cxn modelId="{F4C05E66-A07C-4231-BDA2-E8F240EC8433}" type="presParOf" srcId="{2383842A-8AA4-4DEB-B209-1F3498352A35}" destId="{B26606DB-F23C-490A-BF87-3273AA3BF258}" srcOrd="1" destOrd="0" presId="urn:microsoft.com/office/officeart/2008/layout/LinedList"/>
    <dgm:cxn modelId="{D18403C0-BA63-482B-B20D-26E90CD4BF23}" type="presParOf" srcId="{2383842A-8AA4-4DEB-B209-1F3498352A35}" destId="{1800C447-3D81-4D93-9085-AF941D9A5BE9}" srcOrd="2" destOrd="0" presId="urn:microsoft.com/office/officeart/2008/layout/LinedList"/>
    <dgm:cxn modelId="{D93BEE0A-4861-4406-97BE-D839C60DB6F3}" type="presParOf" srcId="{F5D8D561-A6E7-4359-953C-7EC65404E1A4}" destId="{0FF32C85-7B7C-4B27-8FF5-E72BB8B3B8D9}" srcOrd="11" destOrd="0" presId="urn:microsoft.com/office/officeart/2008/layout/LinedList"/>
    <dgm:cxn modelId="{6B500404-9CF3-4479-9795-2D3DC359E0C5}" type="presParOf" srcId="{F5D8D561-A6E7-4359-953C-7EC65404E1A4}" destId="{BB26A50E-A1CD-4644-A0B8-931B15AD3BBD}" srcOrd="12" destOrd="0" presId="urn:microsoft.com/office/officeart/2008/layout/LinedList"/>
    <dgm:cxn modelId="{69502D68-84F9-47B7-9630-8E8436DC6710}" type="presParOf" srcId="{F5D8D561-A6E7-4359-953C-7EC65404E1A4}" destId="{890D41C3-49FC-4A03-A116-E79F8FDE2E26}" srcOrd="13" destOrd="0" presId="urn:microsoft.com/office/officeart/2008/layout/LinedList"/>
    <dgm:cxn modelId="{52006FCA-0519-49EC-8837-7A9984FB8E55}" type="presParOf" srcId="{890D41C3-49FC-4A03-A116-E79F8FDE2E26}" destId="{5396EE98-D12E-4084-A713-5C0C5567594D}" srcOrd="0" destOrd="0" presId="urn:microsoft.com/office/officeart/2008/layout/LinedList"/>
    <dgm:cxn modelId="{FCF36645-0EA4-4BF7-9958-8DA79938F900}" type="presParOf" srcId="{890D41C3-49FC-4A03-A116-E79F8FDE2E26}" destId="{92C37F1F-387C-4C25-BB51-BD8E676B87B4}" srcOrd="1" destOrd="0" presId="urn:microsoft.com/office/officeart/2008/layout/LinedList"/>
    <dgm:cxn modelId="{6C4D289B-92D0-4F9A-9E2A-60E304C679AA}" type="presParOf" srcId="{890D41C3-49FC-4A03-A116-E79F8FDE2E26}" destId="{0DE4BEB1-EEA4-4BCE-8305-B46A7D01C119}" srcOrd="2" destOrd="0" presId="urn:microsoft.com/office/officeart/2008/layout/LinedList"/>
    <dgm:cxn modelId="{A81421AA-B66B-4E8F-A914-5C0CC821F39F}" type="presParOf" srcId="{F5D8D561-A6E7-4359-953C-7EC65404E1A4}" destId="{42BEEA38-ECE8-40F2-8FD4-B66247647C26}" srcOrd="14" destOrd="0" presId="urn:microsoft.com/office/officeart/2008/layout/LinedList"/>
    <dgm:cxn modelId="{7B3B49D4-9BD0-4259-88CD-5DD69646B55C}" type="presParOf" srcId="{F5D8D561-A6E7-4359-953C-7EC65404E1A4}" destId="{780B33E4-4FA0-4152-8B02-094A5F2218CD}"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DB4364A-B70A-4FE4-80F0-5BEC3B77CFE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C37357-C3A0-4D52-87D9-0896B62E1BAD}">
      <dgm:prSet custT="1"/>
      <dgm:spPr>
        <a:solidFill>
          <a:schemeClr val="accent1"/>
        </a:solidFill>
        <a:ln>
          <a:solidFill>
            <a:schemeClr val="accent1">
              <a:lumMod val="50000"/>
            </a:schemeClr>
          </a:solidFill>
        </a:ln>
      </dgm:spPr>
      <dgm:t>
        <a:bodyPr/>
        <a:lstStyle/>
        <a:p>
          <a:pPr algn="ctr"/>
          <a:r>
            <a:rPr lang="en-US" sz="2000" b="1" dirty="0">
              <a:latin typeface="Arial" panose="020B0604020202020204" pitchFamily="34" charset="0"/>
              <a:cs typeface="Arial" panose="020B0604020202020204" pitchFamily="34" charset="0"/>
            </a:rPr>
            <a:t>Retroactive TUE </a:t>
          </a:r>
          <a:endParaRPr lang="en-US" sz="2000" dirty="0">
            <a:latin typeface="Arial" panose="020B0604020202020204" pitchFamily="34" charset="0"/>
            <a:cs typeface="Arial" panose="020B0604020202020204" pitchFamily="34" charset="0"/>
          </a:endParaRPr>
        </a:p>
      </dgm:t>
    </dgm:pt>
    <dgm:pt modelId="{C05781C8-CC08-4FC5-AE95-0F1AEA1C7480}" type="parTrans" cxnId="{90E1B1DB-8BDA-486C-AA65-C556A31C94D5}">
      <dgm:prSet/>
      <dgm:spPr/>
      <dgm:t>
        <a:bodyPr/>
        <a:lstStyle/>
        <a:p>
          <a:endParaRPr lang="en-US" sz="1800">
            <a:latin typeface="Arial" panose="020B0604020202020204" pitchFamily="34" charset="0"/>
            <a:cs typeface="Arial" panose="020B0604020202020204" pitchFamily="34" charset="0"/>
          </a:endParaRPr>
        </a:p>
      </dgm:t>
    </dgm:pt>
    <dgm:pt modelId="{3C31F373-8A72-445A-8C9E-581670EFDA43}" type="sibTrans" cxnId="{90E1B1DB-8BDA-486C-AA65-C556A31C94D5}">
      <dgm:prSet/>
      <dgm:spPr/>
      <dgm:t>
        <a:bodyPr/>
        <a:lstStyle/>
        <a:p>
          <a:endParaRPr lang="en-US" sz="1800">
            <a:latin typeface="Arial" panose="020B0604020202020204" pitchFamily="34" charset="0"/>
            <a:cs typeface="Arial" panose="020B0604020202020204" pitchFamily="34" charset="0"/>
          </a:endParaRPr>
        </a:p>
      </dgm:t>
    </dgm:pt>
    <dgm:pt modelId="{842A30C2-6671-4E55-8357-F71896218B4E}">
      <dgm:prSet custT="1"/>
      <dgm:spPr/>
      <dgm:t>
        <a:bodyPr/>
        <a:lstStyle/>
        <a:p>
          <a:r>
            <a:rPr lang="en-US" sz="1800" dirty="0">
              <a:latin typeface="Arial" panose="020B0604020202020204" pitchFamily="34" charset="0"/>
              <a:cs typeface="Arial" panose="020B0604020202020204" pitchFamily="34" charset="0"/>
            </a:rPr>
            <a:t>Immediate and urgent treatment</a:t>
          </a:r>
        </a:p>
      </dgm:t>
    </dgm:pt>
    <dgm:pt modelId="{6F6E3463-0845-4CA6-A1DF-DE52493C52CA}" type="parTrans" cxnId="{B25095EF-1C64-40CF-8E17-4D0ED6723C69}">
      <dgm:prSet/>
      <dgm:spPr/>
      <dgm:t>
        <a:bodyPr/>
        <a:lstStyle/>
        <a:p>
          <a:endParaRPr lang="en-US" sz="1800">
            <a:latin typeface="Arial" panose="020B0604020202020204" pitchFamily="34" charset="0"/>
            <a:cs typeface="Arial" panose="020B0604020202020204" pitchFamily="34" charset="0"/>
          </a:endParaRPr>
        </a:p>
      </dgm:t>
    </dgm:pt>
    <dgm:pt modelId="{7DFCC8A0-341F-4DB8-AB8C-5B079F4D8D3C}" type="sibTrans" cxnId="{B25095EF-1C64-40CF-8E17-4D0ED6723C69}">
      <dgm:prSet/>
      <dgm:spPr/>
      <dgm:t>
        <a:bodyPr/>
        <a:lstStyle/>
        <a:p>
          <a:endParaRPr lang="en-US" sz="1800">
            <a:latin typeface="Arial" panose="020B0604020202020204" pitchFamily="34" charset="0"/>
            <a:cs typeface="Arial" panose="020B0604020202020204" pitchFamily="34" charset="0"/>
          </a:endParaRPr>
        </a:p>
      </dgm:t>
    </dgm:pt>
    <dgm:pt modelId="{C7F788AE-9C59-4D44-83C0-6731B1D4FF50}">
      <dgm:prSet custT="1"/>
      <dgm:spPr/>
      <dgm:t>
        <a:bodyPr/>
        <a:lstStyle/>
        <a:p>
          <a:r>
            <a:rPr lang="en-US" sz="1800" dirty="0">
              <a:latin typeface="Arial" panose="020B0604020202020204" pitchFamily="34" charset="0"/>
              <a:cs typeface="Arial" panose="020B0604020202020204" pitchFamily="34" charset="0"/>
            </a:rPr>
            <a:t>Insufficient time, you did not have the opportunity or emergencies occurred</a:t>
          </a:r>
        </a:p>
      </dgm:t>
    </dgm:pt>
    <dgm:pt modelId="{C8AAC830-2563-48C6-BAD8-C89A9B807E2A}" type="parTrans" cxnId="{106CECBD-E17B-4230-9412-1FA95EFC4C77}">
      <dgm:prSet/>
      <dgm:spPr/>
      <dgm:t>
        <a:bodyPr/>
        <a:lstStyle/>
        <a:p>
          <a:endParaRPr lang="en-US" sz="1800">
            <a:latin typeface="Arial" panose="020B0604020202020204" pitchFamily="34" charset="0"/>
            <a:cs typeface="Arial" panose="020B0604020202020204" pitchFamily="34" charset="0"/>
          </a:endParaRPr>
        </a:p>
      </dgm:t>
    </dgm:pt>
    <dgm:pt modelId="{93FC5FBD-5C67-4D36-B798-8842E22491F8}" type="sibTrans" cxnId="{106CECBD-E17B-4230-9412-1FA95EFC4C77}">
      <dgm:prSet/>
      <dgm:spPr/>
      <dgm:t>
        <a:bodyPr/>
        <a:lstStyle/>
        <a:p>
          <a:endParaRPr lang="en-US" sz="1800">
            <a:latin typeface="Arial" panose="020B0604020202020204" pitchFamily="34" charset="0"/>
            <a:cs typeface="Arial" panose="020B0604020202020204" pitchFamily="34" charset="0"/>
          </a:endParaRPr>
        </a:p>
      </dgm:t>
    </dgm:pt>
    <dgm:pt modelId="{00CA3B5B-9470-4833-9ADC-6CF1EAB86569}">
      <dgm:prSet custT="1"/>
      <dgm:spPr/>
      <dgm:t>
        <a:bodyPr/>
        <a:lstStyle/>
        <a:p>
          <a:r>
            <a:rPr lang="en-US" sz="1800" dirty="0">
              <a:latin typeface="Arial" panose="020B0604020202020204" pitchFamily="34" charset="0"/>
              <a:cs typeface="Arial" panose="020B0604020202020204" pitchFamily="34" charset="0"/>
            </a:rPr>
            <a:t>Adverse Analytical Finding after out of competition substance use, which is prohibited only in competition (e.g. glucocorticoids)</a:t>
          </a:r>
        </a:p>
      </dgm:t>
    </dgm:pt>
    <dgm:pt modelId="{C55B2332-0A2B-427F-8BF5-76E47CA370B6}" type="parTrans" cxnId="{E3499BD2-1C72-407A-9784-BEC1FE328AF6}">
      <dgm:prSet/>
      <dgm:spPr/>
      <dgm:t>
        <a:bodyPr/>
        <a:lstStyle/>
        <a:p>
          <a:endParaRPr lang="el-GR"/>
        </a:p>
      </dgm:t>
    </dgm:pt>
    <dgm:pt modelId="{B708A272-C53C-4836-B4CF-6BD99B2C9BBE}" type="sibTrans" cxnId="{E3499BD2-1C72-407A-9784-BEC1FE328AF6}">
      <dgm:prSet/>
      <dgm:spPr/>
      <dgm:t>
        <a:bodyPr/>
        <a:lstStyle/>
        <a:p>
          <a:endParaRPr lang="el-GR"/>
        </a:p>
      </dgm:t>
    </dgm:pt>
    <dgm:pt modelId="{7AD8B19A-0857-4AF3-91E6-21EE9191EAFA}">
      <dgm:prSet custT="1"/>
      <dgm:spPr/>
      <dgm:t>
        <a:bodyPr/>
        <a:lstStyle/>
        <a:p>
          <a:r>
            <a:rPr lang="en-US" sz="1800" dirty="0">
              <a:latin typeface="Arial" panose="020B0604020202020204" pitchFamily="34" charset="0"/>
              <a:cs typeface="Arial" panose="020B0604020202020204" pitchFamily="34" charset="0"/>
            </a:rPr>
            <a:t>Based on HADA anti-doping rules, you were not allowed or requested to apply for a TUE beforehand</a:t>
          </a:r>
        </a:p>
      </dgm:t>
    </dgm:pt>
    <dgm:pt modelId="{F19A87EA-6870-4EE9-B7B5-4A1F1C6511A4}" type="parTrans" cxnId="{E79F813C-A78A-4A0C-BAA0-76982B88147E}">
      <dgm:prSet/>
      <dgm:spPr/>
      <dgm:t>
        <a:bodyPr/>
        <a:lstStyle/>
        <a:p>
          <a:endParaRPr lang="el-GR"/>
        </a:p>
      </dgm:t>
    </dgm:pt>
    <dgm:pt modelId="{858AC3DB-6E53-4E58-9B38-BFBCBE639EA4}" type="sibTrans" cxnId="{E79F813C-A78A-4A0C-BAA0-76982B88147E}">
      <dgm:prSet/>
      <dgm:spPr/>
      <dgm:t>
        <a:bodyPr/>
        <a:lstStyle/>
        <a:p>
          <a:endParaRPr lang="el-GR"/>
        </a:p>
      </dgm:t>
    </dgm:pt>
    <dgm:pt modelId="{5D165E3F-6D14-447E-9359-2632349EB0D2}">
      <dgm:prSet custT="1"/>
      <dgm:spPr/>
      <dgm:t>
        <a:bodyPr/>
        <a:lstStyle/>
        <a:p>
          <a:r>
            <a:rPr lang="en-US" sz="1800" dirty="0">
              <a:latin typeface="Arial" panose="020B0604020202020204" pitchFamily="34" charset="0"/>
              <a:cs typeface="Arial" panose="020B0604020202020204" pitchFamily="34" charset="0"/>
            </a:rPr>
            <a:t>You are a lower than National Level Athlete who does not belong in the jurisdiction of an IF or a NADO and you got submitted in an anti-doping control</a:t>
          </a:r>
        </a:p>
      </dgm:t>
    </dgm:pt>
    <dgm:pt modelId="{9A829729-97EB-433A-A876-BBD84F8A1939}" type="parTrans" cxnId="{C948CEC1-3AE2-45BA-9FDE-7F7C7F39016C}">
      <dgm:prSet/>
      <dgm:spPr/>
      <dgm:t>
        <a:bodyPr/>
        <a:lstStyle/>
        <a:p>
          <a:endParaRPr lang="el-GR"/>
        </a:p>
      </dgm:t>
    </dgm:pt>
    <dgm:pt modelId="{35841AD9-4B79-442B-BD75-51DF6021A76C}" type="sibTrans" cxnId="{C948CEC1-3AE2-45BA-9FDE-7F7C7F39016C}">
      <dgm:prSet/>
      <dgm:spPr/>
      <dgm:t>
        <a:bodyPr/>
        <a:lstStyle/>
        <a:p>
          <a:endParaRPr lang="el-GR"/>
        </a:p>
      </dgm:t>
    </dgm:pt>
    <dgm:pt modelId="{6D010A1F-E2AF-49E6-999D-21D325A23CBD}">
      <dgm:prSet custT="1"/>
      <dgm:spPr/>
      <dgm:t>
        <a:bodyPr/>
        <a:lstStyle/>
        <a:p>
          <a:r>
            <a:rPr lang="en-US" sz="1800" dirty="0">
              <a:latin typeface="Arial" panose="020B0604020202020204" pitchFamily="34" charset="0"/>
              <a:cs typeface="Arial" panose="020B0604020202020204" pitchFamily="34" charset="0"/>
            </a:rPr>
            <a:t>In rare and exceptional cases, you may apply for TUE if</a:t>
          </a:r>
          <a:r>
            <a:rPr lang="el-G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taking under consideration the Code spirit, it would be unjust not to grant a retroactive TUE</a:t>
          </a:r>
        </a:p>
      </dgm:t>
    </dgm:pt>
    <dgm:pt modelId="{0FFD4862-0FFD-4E38-873A-66F0F6CAAECC}" type="parTrans" cxnId="{8984C855-4A63-4635-BB37-654A20F9BE48}">
      <dgm:prSet/>
      <dgm:spPr/>
      <dgm:t>
        <a:bodyPr/>
        <a:lstStyle/>
        <a:p>
          <a:endParaRPr lang="el-GR"/>
        </a:p>
      </dgm:t>
    </dgm:pt>
    <dgm:pt modelId="{DB1ECACE-608D-4B75-B987-609E10D59A87}" type="sibTrans" cxnId="{8984C855-4A63-4635-BB37-654A20F9BE48}">
      <dgm:prSet/>
      <dgm:spPr/>
      <dgm:t>
        <a:bodyPr/>
        <a:lstStyle/>
        <a:p>
          <a:endParaRPr lang="el-GR"/>
        </a:p>
      </dgm:t>
    </dgm:pt>
    <dgm:pt modelId="{65814BCB-F172-408B-90AF-73011EA7C774}" type="pres">
      <dgm:prSet presAssocID="{DDB4364A-B70A-4FE4-80F0-5BEC3B77CFEF}" presName="linear" presStyleCnt="0">
        <dgm:presLayoutVars>
          <dgm:animLvl val="lvl"/>
          <dgm:resizeHandles val="exact"/>
        </dgm:presLayoutVars>
      </dgm:prSet>
      <dgm:spPr/>
    </dgm:pt>
    <dgm:pt modelId="{6CADA761-1AF4-44B7-AD8E-F204B020186C}" type="pres">
      <dgm:prSet presAssocID="{31C37357-C3A0-4D52-87D9-0896B62E1BAD}" presName="parentText" presStyleLbl="node1" presStyleIdx="0" presStyleCnt="1">
        <dgm:presLayoutVars>
          <dgm:chMax val="0"/>
          <dgm:bulletEnabled val="1"/>
        </dgm:presLayoutVars>
      </dgm:prSet>
      <dgm:spPr/>
    </dgm:pt>
    <dgm:pt modelId="{A462C204-54E4-4333-967E-3A9E4AC14BDA}" type="pres">
      <dgm:prSet presAssocID="{31C37357-C3A0-4D52-87D9-0896B62E1BAD}" presName="childText" presStyleLbl="revTx" presStyleIdx="0" presStyleCnt="1" custLinFactNeighborX="424" custLinFactNeighborY="10413">
        <dgm:presLayoutVars>
          <dgm:bulletEnabled val="1"/>
        </dgm:presLayoutVars>
      </dgm:prSet>
      <dgm:spPr/>
    </dgm:pt>
  </dgm:ptLst>
  <dgm:cxnLst>
    <dgm:cxn modelId="{EDECAE28-989C-4144-96A1-08B91A0F2F50}" type="presOf" srcId="{5D165E3F-6D14-447E-9359-2632349EB0D2}" destId="{A462C204-54E4-4333-967E-3A9E4AC14BDA}" srcOrd="0" destOrd="4" presId="urn:microsoft.com/office/officeart/2005/8/layout/vList2"/>
    <dgm:cxn modelId="{E79F813C-A78A-4A0C-BAA0-76982B88147E}" srcId="{31C37357-C3A0-4D52-87D9-0896B62E1BAD}" destId="{7AD8B19A-0857-4AF3-91E6-21EE9191EAFA}" srcOrd="3" destOrd="0" parTransId="{F19A87EA-6870-4EE9-B7B5-4A1F1C6511A4}" sibTransId="{858AC3DB-6E53-4E58-9B38-BFBCBE639EA4}"/>
    <dgm:cxn modelId="{A3CF0E54-6954-4B25-943C-49C2E7CA30EA}" type="presOf" srcId="{C7F788AE-9C59-4D44-83C0-6731B1D4FF50}" destId="{A462C204-54E4-4333-967E-3A9E4AC14BDA}" srcOrd="0" destOrd="1" presId="urn:microsoft.com/office/officeart/2005/8/layout/vList2"/>
    <dgm:cxn modelId="{8984C855-4A63-4635-BB37-654A20F9BE48}" srcId="{31C37357-C3A0-4D52-87D9-0896B62E1BAD}" destId="{6D010A1F-E2AF-49E6-999D-21D325A23CBD}" srcOrd="5" destOrd="0" parTransId="{0FFD4862-0FFD-4E38-873A-66F0F6CAAECC}" sibTransId="{DB1ECACE-608D-4B75-B987-609E10D59A87}"/>
    <dgm:cxn modelId="{7A73B07C-93AA-45BB-9427-8ADF806A8F49}" type="presOf" srcId="{DDB4364A-B70A-4FE4-80F0-5BEC3B77CFEF}" destId="{65814BCB-F172-408B-90AF-73011EA7C774}" srcOrd="0" destOrd="0" presId="urn:microsoft.com/office/officeart/2005/8/layout/vList2"/>
    <dgm:cxn modelId="{A3BD038B-E546-4972-985B-7F0935A48A5F}" type="presOf" srcId="{31C37357-C3A0-4D52-87D9-0896B62E1BAD}" destId="{6CADA761-1AF4-44B7-AD8E-F204B020186C}" srcOrd="0" destOrd="0" presId="urn:microsoft.com/office/officeart/2005/8/layout/vList2"/>
    <dgm:cxn modelId="{5838269E-DA7C-4AC5-86C6-64C70A6AD611}" type="presOf" srcId="{00CA3B5B-9470-4833-9ADC-6CF1EAB86569}" destId="{A462C204-54E4-4333-967E-3A9E4AC14BDA}" srcOrd="0" destOrd="2" presId="urn:microsoft.com/office/officeart/2005/8/layout/vList2"/>
    <dgm:cxn modelId="{265E77A5-3E9E-42B6-8B00-09455A8E833B}" type="presOf" srcId="{842A30C2-6671-4E55-8357-F71896218B4E}" destId="{A462C204-54E4-4333-967E-3A9E4AC14BDA}" srcOrd="0" destOrd="0" presId="urn:microsoft.com/office/officeart/2005/8/layout/vList2"/>
    <dgm:cxn modelId="{106CECBD-E17B-4230-9412-1FA95EFC4C77}" srcId="{31C37357-C3A0-4D52-87D9-0896B62E1BAD}" destId="{C7F788AE-9C59-4D44-83C0-6731B1D4FF50}" srcOrd="1" destOrd="0" parTransId="{C8AAC830-2563-48C6-BAD8-C89A9B807E2A}" sibTransId="{93FC5FBD-5C67-4D36-B798-8842E22491F8}"/>
    <dgm:cxn modelId="{C948CEC1-3AE2-45BA-9FDE-7F7C7F39016C}" srcId="{31C37357-C3A0-4D52-87D9-0896B62E1BAD}" destId="{5D165E3F-6D14-447E-9359-2632349EB0D2}" srcOrd="4" destOrd="0" parTransId="{9A829729-97EB-433A-A876-BBD84F8A1939}" sibTransId="{35841AD9-4B79-442B-BD75-51DF6021A76C}"/>
    <dgm:cxn modelId="{72379EC4-A178-4079-8E99-72A2DBC16ED8}" type="presOf" srcId="{6D010A1F-E2AF-49E6-999D-21D325A23CBD}" destId="{A462C204-54E4-4333-967E-3A9E4AC14BDA}" srcOrd="0" destOrd="5" presId="urn:microsoft.com/office/officeart/2005/8/layout/vList2"/>
    <dgm:cxn modelId="{E3499BD2-1C72-407A-9784-BEC1FE328AF6}" srcId="{31C37357-C3A0-4D52-87D9-0896B62E1BAD}" destId="{00CA3B5B-9470-4833-9ADC-6CF1EAB86569}" srcOrd="2" destOrd="0" parTransId="{C55B2332-0A2B-427F-8BF5-76E47CA370B6}" sibTransId="{B708A272-C53C-4836-B4CF-6BD99B2C9BBE}"/>
    <dgm:cxn modelId="{90E1B1DB-8BDA-486C-AA65-C556A31C94D5}" srcId="{DDB4364A-B70A-4FE4-80F0-5BEC3B77CFEF}" destId="{31C37357-C3A0-4D52-87D9-0896B62E1BAD}" srcOrd="0" destOrd="0" parTransId="{C05781C8-CC08-4FC5-AE95-0F1AEA1C7480}" sibTransId="{3C31F373-8A72-445A-8C9E-581670EFDA43}"/>
    <dgm:cxn modelId="{B25095EF-1C64-40CF-8E17-4D0ED6723C69}" srcId="{31C37357-C3A0-4D52-87D9-0896B62E1BAD}" destId="{842A30C2-6671-4E55-8357-F71896218B4E}" srcOrd="0" destOrd="0" parTransId="{6F6E3463-0845-4CA6-A1DF-DE52493C52CA}" sibTransId="{7DFCC8A0-341F-4DB8-AB8C-5B079F4D8D3C}"/>
    <dgm:cxn modelId="{05C3D9F8-1BF4-4044-BCC4-6801327967F1}" type="presOf" srcId="{7AD8B19A-0857-4AF3-91E6-21EE9191EAFA}" destId="{A462C204-54E4-4333-967E-3A9E4AC14BDA}" srcOrd="0" destOrd="3" presId="urn:microsoft.com/office/officeart/2005/8/layout/vList2"/>
    <dgm:cxn modelId="{467F9562-7579-4944-9F48-D62ADA9D9E39}" type="presParOf" srcId="{65814BCB-F172-408B-90AF-73011EA7C774}" destId="{6CADA761-1AF4-44B7-AD8E-F204B020186C}" srcOrd="0" destOrd="0" presId="urn:microsoft.com/office/officeart/2005/8/layout/vList2"/>
    <dgm:cxn modelId="{70247686-6572-4E8D-8717-33EA5EB671BB}" type="presParOf" srcId="{65814BCB-F172-408B-90AF-73011EA7C774}" destId="{A462C204-54E4-4333-967E-3A9E4AC14BD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4B45ABB-319B-434A-B167-4E9B2B1B18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6AEF65-8432-4E09-8222-9CFEDC9688E2}">
      <dgm:prSet custT="1"/>
      <dgm:spPr>
        <a:solidFill>
          <a:schemeClr val="accent1"/>
        </a:solidFill>
        <a:ln>
          <a:solidFill>
            <a:schemeClr val="accent1">
              <a:lumMod val="50000"/>
            </a:schemeClr>
          </a:solidFill>
        </a:ln>
      </dgm:spPr>
      <dgm:t>
        <a:bodyPr/>
        <a:lstStyle/>
        <a:p>
          <a:pPr algn="ctr"/>
          <a:r>
            <a:rPr lang="en-US" sz="2400" b="1" dirty="0">
              <a:latin typeface="Arial" panose="020B0604020202020204" pitchFamily="34" charset="0"/>
              <a:cs typeface="Arial" panose="020B0604020202020204" pitchFamily="34" charset="0"/>
            </a:rPr>
            <a:t>Therapeutic Medication and Doping Control</a:t>
          </a:r>
          <a:endParaRPr lang="en-US" sz="2400" dirty="0">
            <a:latin typeface="Arial" panose="020B0604020202020204" pitchFamily="34" charset="0"/>
            <a:cs typeface="Arial" panose="020B0604020202020204" pitchFamily="34" charset="0"/>
          </a:endParaRPr>
        </a:p>
      </dgm:t>
    </dgm:pt>
    <dgm:pt modelId="{40E4E2F2-A320-44B9-BB95-3F11C40C87C3}" type="parTrans" cxnId="{7D27F05B-6620-414D-8CCB-F68CE2C33894}">
      <dgm:prSet/>
      <dgm:spPr/>
      <dgm:t>
        <a:bodyPr/>
        <a:lstStyle/>
        <a:p>
          <a:endParaRPr lang="en-US" sz="1600">
            <a:latin typeface="Arial" panose="020B0604020202020204" pitchFamily="34" charset="0"/>
            <a:cs typeface="Arial" panose="020B0604020202020204" pitchFamily="34" charset="0"/>
          </a:endParaRPr>
        </a:p>
      </dgm:t>
    </dgm:pt>
    <dgm:pt modelId="{746FFFAE-7E00-488B-83C5-FE8ECE975B95}" type="sibTrans" cxnId="{7D27F05B-6620-414D-8CCB-F68CE2C33894}">
      <dgm:prSet/>
      <dgm:spPr/>
      <dgm:t>
        <a:bodyPr/>
        <a:lstStyle/>
        <a:p>
          <a:endParaRPr lang="en-US" sz="1600">
            <a:latin typeface="Arial" panose="020B0604020202020204" pitchFamily="34" charset="0"/>
            <a:cs typeface="Arial" panose="020B0604020202020204" pitchFamily="34" charset="0"/>
          </a:endParaRPr>
        </a:p>
      </dgm:t>
    </dgm:pt>
    <dgm:pt modelId="{020BB0C7-C7E6-4D56-AC06-59901AA4086F}">
      <dgm:prSet custT="1"/>
      <dgm:spPr/>
      <dgm:t>
        <a:bodyPr/>
        <a:lstStyle/>
        <a:p>
          <a:r>
            <a:rPr lang="en-US" sz="1800" dirty="0">
              <a:latin typeface="Arial" panose="020B0604020202020204" pitchFamily="34" charset="0"/>
              <a:cs typeface="Arial" panose="020B0604020202020204" pitchFamily="34" charset="0"/>
            </a:rPr>
            <a:t>Pharmaceutical medication statement (whether it is prohibited or not)</a:t>
          </a:r>
        </a:p>
      </dgm:t>
    </dgm:pt>
    <dgm:pt modelId="{A0AEFC4F-BDAC-4803-94DE-85EC7C1E3C36}" type="parTrans" cxnId="{C7470065-9E0A-4068-A69D-0AB03DC93109}">
      <dgm:prSet/>
      <dgm:spPr/>
      <dgm:t>
        <a:bodyPr/>
        <a:lstStyle/>
        <a:p>
          <a:endParaRPr lang="en-US" sz="1600">
            <a:latin typeface="Arial" panose="020B0604020202020204" pitchFamily="34" charset="0"/>
            <a:cs typeface="Arial" panose="020B0604020202020204" pitchFamily="34" charset="0"/>
          </a:endParaRPr>
        </a:p>
      </dgm:t>
    </dgm:pt>
    <dgm:pt modelId="{8AE66BB1-F106-4A52-8DFF-17520F18FB35}" type="sibTrans" cxnId="{C7470065-9E0A-4068-A69D-0AB03DC93109}">
      <dgm:prSet/>
      <dgm:spPr/>
      <dgm:t>
        <a:bodyPr/>
        <a:lstStyle/>
        <a:p>
          <a:endParaRPr lang="en-US" sz="1600">
            <a:latin typeface="Arial" panose="020B0604020202020204" pitchFamily="34" charset="0"/>
            <a:cs typeface="Arial" panose="020B0604020202020204" pitchFamily="34" charset="0"/>
          </a:endParaRPr>
        </a:p>
      </dgm:t>
    </dgm:pt>
    <dgm:pt modelId="{74345471-F0D3-441C-B800-F6E154BDF1D7}">
      <dgm:prSet custT="1"/>
      <dgm:spPr/>
      <dgm:t>
        <a:bodyPr/>
        <a:lstStyle/>
        <a:p>
          <a:r>
            <a:rPr lang="en-US" sz="1800" dirty="0">
              <a:latin typeface="Arial" panose="020B0604020202020204" pitchFamily="34" charset="0"/>
              <a:cs typeface="Arial" panose="020B0604020202020204" pitchFamily="34" charset="0"/>
            </a:rPr>
            <a:t>TUE Administration or not</a:t>
          </a:r>
        </a:p>
      </dgm:t>
    </dgm:pt>
    <dgm:pt modelId="{28464139-D3BF-4282-969D-42C14606605A}" type="parTrans" cxnId="{11951F69-F9CA-4B11-B823-4A3158A85F82}">
      <dgm:prSet/>
      <dgm:spPr/>
      <dgm:t>
        <a:bodyPr/>
        <a:lstStyle/>
        <a:p>
          <a:endParaRPr lang="en-US" sz="1600">
            <a:latin typeface="Arial" panose="020B0604020202020204" pitchFamily="34" charset="0"/>
            <a:cs typeface="Arial" panose="020B0604020202020204" pitchFamily="34" charset="0"/>
          </a:endParaRPr>
        </a:p>
      </dgm:t>
    </dgm:pt>
    <dgm:pt modelId="{1E67D337-5748-45EF-A690-9D29C910E691}" type="sibTrans" cxnId="{11951F69-F9CA-4B11-B823-4A3158A85F82}">
      <dgm:prSet/>
      <dgm:spPr/>
      <dgm:t>
        <a:bodyPr/>
        <a:lstStyle/>
        <a:p>
          <a:endParaRPr lang="en-US" sz="1600">
            <a:latin typeface="Arial" panose="020B0604020202020204" pitchFamily="34" charset="0"/>
            <a:cs typeface="Arial" panose="020B0604020202020204" pitchFamily="34" charset="0"/>
          </a:endParaRPr>
        </a:p>
      </dgm:t>
    </dgm:pt>
    <dgm:pt modelId="{6E01AC76-8661-415E-9FFC-DC5682825C80}">
      <dgm:prSet custT="1"/>
      <dgm:spPr/>
      <dgm:t>
        <a:bodyPr/>
        <a:lstStyle/>
        <a:p>
          <a:endParaRPr lang="en-US" sz="1800" dirty="0">
            <a:latin typeface="Arial" panose="020B0604020202020204" pitchFamily="34" charset="0"/>
            <a:cs typeface="Arial" panose="020B0604020202020204" pitchFamily="34" charset="0"/>
          </a:endParaRPr>
        </a:p>
      </dgm:t>
    </dgm:pt>
    <dgm:pt modelId="{581BE148-E2F8-4D65-A9E0-811D0BEA875C}" type="parTrans" cxnId="{C33524F1-503A-4C72-A053-0D178A5DDF77}">
      <dgm:prSet/>
      <dgm:spPr/>
      <dgm:t>
        <a:bodyPr/>
        <a:lstStyle/>
        <a:p>
          <a:endParaRPr lang="el-GR" sz="1600">
            <a:latin typeface="Arial" panose="020B0604020202020204" pitchFamily="34" charset="0"/>
            <a:cs typeface="Arial" panose="020B0604020202020204" pitchFamily="34" charset="0"/>
          </a:endParaRPr>
        </a:p>
      </dgm:t>
    </dgm:pt>
    <dgm:pt modelId="{B2356E95-90B0-42E3-95DA-81F55CE0BCD7}" type="sibTrans" cxnId="{C33524F1-503A-4C72-A053-0D178A5DDF77}">
      <dgm:prSet/>
      <dgm:spPr/>
      <dgm:t>
        <a:bodyPr/>
        <a:lstStyle/>
        <a:p>
          <a:endParaRPr lang="el-GR" sz="1600">
            <a:latin typeface="Arial" panose="020B0604020202020204" pitchFamily="34" charset="0"/>
            <a:cs typeface="Arial" panose="020B0604020202020204" pitchFamily="34" charset="0"/>
          </a:endParaRPr>
        </a:p>
      </dgm:t>
    </dgm:pt>
    <dgm:pt modelId="{9F08DAF0-FE31-4C2C-A06F-64E80821D2FC}">
      <dgm:prSet custT="1"/>
      <dgm:spPr/>
      <dgm:t>
        <a:bodyPr/>
        <a:lstStyle/>
        <a:p>
          <a:r>
            <a:rPr lang="en-US" sz="1800" dirty="0">
              <a:latin typeface="Arial" panose="020B0604020202020204" pitchFamily="34" charset="0"/>
              <a:cs typeface="Arial" panose="020B0604020202020204" pitchFamily="34" charset="0"/>
            </a:rPr>
            <a:t>Copy of approved TUE</a:t>
          </a:r>
        </a:p>
      </dgm:t>
    </dgm:pt>
    <dgm:pt modelId="{88200CC0-C2C1-41B9-96AA-2F09D7977BA7}" type="parTrans" cxnId="{1D34E9CF-3983-440B-8B94-59AD30034090}">
      <dgm:prSet/>
      <dgm:spPr/>
      <dgm:t>
        <a:bodyPr/>
        <a:lstStyle/>
        <a:p>
          <a:endParaRPr lang="el-GR" sz="1600">
            <a:latin typeface="Arial" panose="020B0604020202020204" pitchFamily="34" charset="0"/>
            <a:cs typeface="Arial" panose="020B0604020202020204" pitchFamily="34" charset="0"/>
          </a:endParaRPr>
        </a:p>
      </dgm:t>
    </dgm:pt>
    <dgm:pt modelId="{FFF73A76-4DCD-48D2-9641-B9893016DE17}" type="sibTrans" cxnId="{1D34E9CF-3983-440B-8B94-59AD30034090}">
      <dgm:prSet/>
      <dgm:spPr/>
      <dgm:t>
        <a:bodyPr/>
        <a:lstStyle/>
        <a:p>
          <a:endParaRPr lang="el-GR" sz="1600">
            <a:latin typeface="Arial" panose="020B0604020202020204" pitchFamily="34" charset="0"/>
            <a:cs typeface="Arial" panose="020B0604020202020204" pitchFamily="34" charset="0"/>
          </a:endParaRPr>
        </a:p>
      </dgm:t>
    </dgm:pt>
    <dgm:pt modelId="{297E3FFF-0DB7-4342-B00E-436F4FEEB337}">
      <dgm:prSet custT="1"/>
      <dgm:spPr/>
      <dgm:t>
        <a:bodyPr/>
        <a:lstStyle/>
        <a:p>
          <a:endParaRPr lang="en-US" sz="1800" dirty="0">
            <a:latin typeface="Arial" panose="020B0604020202020204" pitchFamily="34" charset="0"/>
            <a:cs typeface="Arial" panose="020B0604020202020204" pitchFamily="34" charset="0"/>
          </a:endParaRPr>
        </a:p>
      </dgm:t>
    </dgm:pt>
    <dgm:pt modelId="{DA084A7D-6639-423B-836C-34E1A7943346}" type="parTrans" cxnId="{ECA59CBC-CBE8-4539-9AAD-41B3DA0A7662}">
      <dgm:prSet/>
      <dgm:spPr/>
      <dgm:t>
        <a:bodyPr/>
        <a:lstStyle/>
        <a:p>
          <a:endParaRPr lang="el-GR" sz="1600">
            <a:latin typeface="Arial" panose="020B0604020202020204" pitchFamily="34" charset="0"/>
            <a:cs typeface="Arial" panose="020B0604020202020204" pitchFamily="34" charset="0"/>
          </a:endParaRPr>
        </a:p>
      </dgm:t>
    </dgm:pt>
    <dgm:pt modelId="{30E81927-B82C-4936-9BA2-E89C232A7E87}" type="sibTrans" cxnId="{ECA59CBC-CBE8-4539-9AAD-41B3DA0A7662}">
      <dgm:prSet/>
      <dgm:spPr/>
      <dgm:t>
        <a:bodyPr/>
        <a:lstStyle/>
        <a:p>
          <a:endParaRPr lang="el-GR" sz="1600">
            <a:latin typeface="Arial" panose="020B0604020202020204" pitchFamily="34" charset="0"/>
            <a:cs typeface="Arial" panose="020B0604020202020204" pitchFamily="34" charset="0"/>
          </a:endParaRPr>
        </a:p>
      </dgm:t>
    </dgm:pt>
    <dgm:pt modelId="{A3BC0164-1FA0-4EA9-B396-8BD56B161C25}">
      <dgm:prSet custT="1"/>
      <dgm:spPr/>
      <dgm:t>
        <a:bodyPr/>
        <a:lstStyle/>
        <a:p>
          <a:endParaRPr lang="en-US" sz="1800" dirty="0">
            <a:latin typeface="Arial" panose="020B0604020202020204" pitchFamily="34" charset="0"/>
            <a:cs typeface="Arial" panose="020B0604020202020204" pitchFamily="34" charset="0"/>
          </a:endParaRPr>
        </a:p>
      </dgm:t>
    </dgm:pt>
    <dgm:pt modelId="{B12438C5-DBD7-4834-985F-FE71D1B1C765}" type="parTrans" cxnId="{DAD0C250-3626-4BB1-B1E9-A3AB7CFB7B36}">
      <dgm:prSet/>
      <dgm:spPr/>
    </dgm:pt>
    <dgm:pt modelId="{CB4A1EE2-B96A-41A3-806F-AA07641879FA}" type="sibTrans" cxnId="{DAD0C250-3626-4BB1-B1E9-A3AB7CFB7B36}">
      <dgm:prSet/>
      <dgm:spPr/>
    </dgm:pt>
    <dgm:pt modelId="{1C5B54C6-C511-42C8-B5DF-8D6086A1CA89}" type="pres">
      <dgm:prSet presAssocID="{F4B45ABB-319B-434A-B167-4E9B2B1B18EE}" presName="linear" presStyleCnt="0">
        <dgm:presLayoutVars>
          <dgm:animLvl val="lvl"/>
          <dgm:resizeHandles val="exact"/>
        </dgm:presLayoutVars>
      </dgm:prSet>
      <dgm:spPr/>
    </dgm:pt>
    <dgm:pt modelId="{C3FBD1ED-9700-48F5-8684-37002998F039}" type="pres">
      <dgm:prSet presAssocID="{376AEF65-8432-4E09-8222-9CFEDC9688E2}" presName="parentText" presStyleLbl="node1" presStyleIdx="0" presStyleCnt="1">
        <dgm:presLayoutVars>
          <dgm:chMax val="0"/>
          <dgm:bulletEnabled val="1"/>
        </dgm:presLayoutVars>
      </dgm:prSet>
      <dgm:spPr/>
    </dgm:pt>
    <dgm:pt modelId="{9D8A8C40-0AA0-4DDC-BEA6-ABD3FF956E69}" type="pres">
      <dgm:prSet presAssocID="{376AEF65-8432-4E09-8222-9CFEDC9688E2}" presName="childText" presStyleLbl="revTx" presStyleIdx="0" presStyleCnt="1">
        <dgm:presLayoutVars>
          <dgm:bulletEnabled val="1"/>
        </dgm:presLayoutVars>
      </dgm:prSet>
      <dgm:spPr/>
    </dgm:pt>
  </dgm:ptLst>
  <dgm:cxnLst>
    <dgm:cxn modelId="{31BF7301-2062-4EDC-900A-D444BBAC0889}" type="presOf" srcId="{376AEF65-8432-4E09-8222-9CFEDC9688E2}" destId="{C3FBD1ED-9700-48F5-8684-37002998F039}" srcOrd="0" destOrd="0" presId="urn:microsoft.com/office/officeart/2005/8/layout/vList2"/>
    <dgm:cxn modelId="{7FC25E15-8947-45F2-A4F1-22785C301728}" type="presOf" srcId="{020BB0C7-C7E6-4D56-AC06-59901AA4086F}" destId="{9D8A8C40-0AA0-4DDC-BEA6-ABD3FF956E69}" srcOrd="0" destOrd="1" presId="urn:microsoft.com/office/officeart/2005/8/layout/vList2"/>
    <dgm:cxn modelId="{7D27F05B-6620-414D-8CCB-F68CE2C33894}" srcId="{F4B45ABB-319B-434A-B167-4E9B2B1B18EE}" destId="{376AEF65-8432-4E09-8222-9CFEDC9688E2}" srcOrd="0" destOrd="0" parTransId="{40E4E2F2-A320-44B9-BB95-3F11C40C87C3}" sibTransId="{746FFFAE-7E00-488B-83C5-FE8ECE975B95}"/>
    <dgm:cxn modelId="{C7470065-9E0A-4068-A69D-0AB03DC93109}" srcId="{376AEF65-8432-4E09-8222-9CFEDC9688E2}" destId="{020BB0C7-C7E6-4D56-AC06-59901AA4086F}" srcOrd="1" destOrd="0" parTransId="{A0AEFC4F-BDAC-4803-94DE-85EC7C1E3C36}" sibTransId="{8AE66BB1-F106-4A52-8DFF-17520F18FB35}"/>
    <dgm:cxn modelId="{269D7747-9F98-4A19-B1DD-8A0F9F8FC501}" type="presOf" srcId="{9F08DAF0-FE31-4C2C-A06F-64E80821D2FC}" destId="{9D8A8C40-0AA0-4DDC-BEA6-ABD3FF956E69}" srcOrd="0" destOrd="5" presId="urn:microsoft.com/office/officeart/2005/8/layout/vList2"/>
    <dgm:cxn modelId="{11951F69-F9CA-4B11-B823-4A3158A85F82}" srcId="{376AEF65-8432-4E09-8222-9CFEDC9688E2}" destId="{74345471-F0D3-441C-B800-F6E154BDF1D7}" srcOrd="3" destOrd="0" parTransId="{28464139-D3BF-4282-969D-42C14606605A}" sibTransId="{1E67D337-5748-45EF-A690-9D29C910E691}"/>
    <dgm:cxn modelId="{DAD0C250-3626-4BB1-B1E9-A3AB7CFB7B36}" srcId="{376AEF65-8432-4E09-8222-9CFEDC9688E2}" destId="{A3BC0164-1FA0-4EA9-B396-8BD56B161C25}" srcOrd="2" destOrd="0" parTransId="{B12438C5-DBD7-4834-985F-FE71D1B1C765}" sibTransId="{CB4A1EE2-B96A-41A3-806F-AA07641879FA}"/>
    <dgm:cxn modelId="{6EE72455-2803-45D0-9611-412B5F602998}" type="presOf" srcId="{74345471-F0D3-441C-B800-F6E154BDF1D7}" destId="{9D8A8C40-0AA0-4DDC-BEA6-ABD3FF956E69}" srcOrd="0" destOrd="3" presId="urn:microsoft.com/office/officeart/2005/8/layout/vList2"/>
    <dgm:cxn modelId="{AD0862BC-D1B8-4C79-B8C8-28BE370F8373}" type="presOf" srcId="{6E01AC76-8661-415E-9FFC-DC5682825C80}" destId="{9D8A8C40-0AA0-4DDC-BEA6-ABD3FF956E69}" srcOrd="0" destOrd="0" presId="urn:microsoft.com/office/officeart/2005/8/layout/vList2"/>
    <dgm:cxn modelId="{ECA59CBC-CBE8-4539-9AAD-41B3DA0A7662}" srcId="{376AEF65-8432-4E09-8222-9CFEDC9688E2}" destId="{297E3FFF-0DB7-4342-B00E-436F4FEEB337}" srcOrd="4" destOrd="0" parTransId="{DA084A7D-6639-423B-836C-34E1A7943346}" sibTransId="{30E81927-B82C-4936-9BA2-E89C232A7E87}"/>
    <dgm:cxn modelId="{1D34E9CF-3983-440B-8B94-59AD30034090}" srcId="{376AEF65-8432-4E09-8222-9CFEDC9688E2}" destId="{9F08DAF0-FE31-4C2C-A06F-64E80821D2FC}" srcOrd="5" destOrd="0" parTransId="{88200CC0-C2C1-41B9-96AA-2F09D7977BA7}" sibTransId="{FFF73A76-4DCD-48D2-9641-B9893016DE17}"/>
    <dgm:cxn modelId="{848CCFD9-6F06-4787-9A96-589CE720FA38}" type="presOf" srcId="{F4B45ABB-319B-434A-B167-4E9B2B1B18EE}" destId="{1C5B54C6-C511-42C8-B5DF-8D6086A1CA89}" srcOrd="0" destOrd="0" presId="urn:microsoft.com/office/officeart/2005/8/layout/vList2"/>
    <dgm:cxn modelId="{E0623AE0-F72A-4E6E-A418-EE68BED6F2CF}" type="presOf" srcId="{297E3FFF-0DB7-4342-B00E-436F4FEEB337}" destId="{9D8A8C40-0AA0-4DDC-BEA6-ABD3FF956E69}" srcOrd="0" destOrd="4" presId="urn:microsoft.com/office/officeart/2005/8/layout/vList2"/>
    <dgm:cxn modelId="{C33524F1-503A-4C72-A053-0D178A5DDF77}" srcId="{376AEF65-8432-4E09-8222-9CFEDC9688E2}" destId="{6E01AC76-8661-415E-9FFC-DC5682825C80}" srcOrd="0" destOrd="0" parTransId="{581BE148-E2F8-4D65-A9E0-811D0BEA875C}" sibTransId="{B2356E95-90B0-42E3-95DA-81F55CE0BCD7}"/>
    <dgm:cxn modelId="{951D3EF6-CBA7-4AAB-A0D2-67825BA93C68}" type="presOf" srcId="{A3BC0164-1FA0-4EA9-B396-8BD56B161C25}" destId="{9D8A8C40-0AA0-4DDC-BEA6-ABD3FF956E69}" srcOrd="0" destOrd="2" presId="urn:microsoft.com/office/officeart/2005/8/layout/vList2"/>
    <dgm:cxn modelId="{AF4BA232-B7D0-4A5E-A336-8824186DAB95}" type="presParOf" srcId="{1C5B54C6-C511-42C8-B5DF-8D6086A1CA89}" destId="{C3FBD1ED-9700-48F5-8684-37002998F039}" srcOrd="0" destOrd="0" presId="urn:microsoft.com/office/officeart/2005/8/layout/vList2"/>
    <dgm:cxn modelId="{0C34AE5A-076F-478D-88FB-0ADFB28A8BA6}" type="presParOf" srcId="{1C5B54C6-C511-42C8-B5DF-8D6086A1CA89}" destId="{9D8A8C40-0AA0-4DDC-BEA6-ABD3FF956E6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E4076C30-355C-4E73-A22A-227CD485352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7F8A5C2-AEE3-4CE5-80BB-6719E7DA286D}">
      <dgm:prSet custT="1"/>
      <dgm:spPr/>
      <dgm:t>
        <a:bodyPr/>
        <a:lstStyle/>
        <a:p>
          <a:pPr algn="just"/>
          <a:r>
            <a:rPr lang="en-US" sz="1200" b="0" i="0" dirty="0">
              <a:solidFill>
                <a:prstClr val="black">
                  <a:hueOff val="0"/>
                  <a:satOff val="0"/>
                  <a:lumOff val="0"/>
                  <a:alphaOff val="0"/>
                </a:prstClr>
              </a:solidFill>
              <a:latin typeface="Century Gothic" panose="020B0502020202020204"/>
              <a:ea typeface="+mn-ea"/>
              <a:cs typeface="+mn-cs"/>
            </a:rPr>
            <a:t>May I assist my athletes with their whereabouts?</a:t>
          </a:r>
          <a:endParaRPr lang="el-GR" sz="1000" dirty="0"/>
        </a:p>
      </dgm:t>
    </dgm:pt>
    <dgm:pt modelId="{78C70EF2-5228-4FA2-9089-80041BB1E9CD}" type="parTrans" cxnId="{BD98D7A4-D189-4D87-BA87-ADFD6CDC1B68}">
      <dgm:prSet/>
      <dgm:spPr/>
      <dgm:t>
        <a:bodyPr/>
        <a:lstStyle/>
        <a:p>
          <a:endParaRPr lang="el-GR"/>
        </a:p>
      </dgm:t>
    </dgm:pt>
    <dgm:pt modelId="{D92C3BF8-4DF4-48E4-86A2-410FFBA453CE}" type="sibTrans" cxnId="{BD98D7A4-D189-4D87-BA87-ADFD6CDC1B68}">
      <dgm:prSet/>
      <dgm:spPr/>
      <dgm:t>
        <a:bodyPr/>
        <a:lstStyle/>
        <a:p>
          <a:endParaRPr lang="el-GR"/>
        </a:p>
      </dgm:t>
    </dgm:pt>
    <dgm:pt modelId="{7A13D131-9D28-419E-87ED-DD33CF227595}">
      <dgm:prSet custT="1"/>
      <dgm:spPr/>
      <dgm:t>
        <a:bodyPr/>
        <a:lstStyle/>
        <a:p>
          <a:pPr algn="just"/>
          <a:r>
            <a:rPr lang="en-US" sz="1200" b="0" i="0" dirty="0">
              <a:solidFill>
                <a:prstClr val="black">
                  <a:hueOff val="0"/>
                  <a:satOff val="0"/>
                  <a:lumOff val="0"/>
                  <a:alphaOff val="0"/>
                </a:prstClr>
              </a:solidFill>
              <a:latin typeface="Century Gothic" panose="020B0502020202020204"/>
              <a:ea typeface="+mn-ea"/>
              <a:cs typeface="+mn-cs"/>
            </a:rPr>
            <a:t>I am a coach/trainer, and I am not submitted to a doping control. Should I learn about Results Management?</a:t>
          </a:r>
          <a:endParaRPr lang="el-GR" sz="1000" dirty="0"/>
        </a:p>
      </dgm:t>
    </dgm:pt>
    <dgm:pt modelId="{5547C1C5-5395-4C10-88A4-277B25694D63}" type="parTrans" cxnId="{866C1514-8200-4B4C-867D-E2A06E14A0A4}">
      <dgm:prSet/>
      <dgm:spPr/>
      <dgm:t>
        <a:bodyPr/>
        <a:lstStyle/>
        <a:p>
          <a:endParaRPr lang="el-GR"/>
        </a:p>
      </dgm:t>
    </dgm:pt>
    <dgm:pt modelId="{EF017F4C-1D01-4984-B616-DFA1C8C47B12}" type="sibTrans" cxnId="{866C1514-8200-4B4C-867D-E2A06E14A0A4}">
      <dgm:prSet/>
      <dgm:spPr/>
      <dgm:t>
        <a:bodyPr/>
        <a:lstStyle/>
        <a:p>
          <a:endParaRPr lang="el-GR"/>
        </a:p>
      </dgm:t>
    </dgm:pt>
    <dgm:pt modelId="{DA666A38-560C-4118-B5AA-791133C4550D}">
      <dgm:prSet custT="1"/>
      <dgm:spPr/>
      <dgm:t>
        <a:bodyPr/>
        <a:lstStyle/>
        <a:p>
          <a:pPr algn="just"/>
          <a:r>
            <a:rPr lang="en-US" sz="1200" b="0" i="0" dirty="0">
              <a:solidFill>
                <a:prstClr val="black">
                  <a:hueOff val="0"/>
                  <a:satOff val="0"/>
                  <a:lumOff val="0"/>
                  <a:alphaOff val="0"/>
                </a:prstClr>
              </a:solidFill>
              <a:latin typeface="Century Gothic" panose="020B0502020202020204"/>
              <a:ea typeface="+mn-ea"/>
              <a:cs typeface="+mn-cs"/>
            </a:rPr>
            <a:t>Yes! Remind them to submit their documents before due date and encourage them to update their whereabouts if necessary.</a:t>
          </a:r>
          <a:endParaRPr lang="el-GR" sz="1200" dirty="0">
            <a:latin typeface="Arial" panose="020B0604020202020204" pitchFamily="34" charset="0"/>
            <a:cs typeface="Arial" panose="020B0604020202020204" pitchFamily="34" charset="0"/>
          </a:endParaRPr>
        </a:p>
      </dgm:t>
    </dgm:pt>
    <dgm:pt modelId="{9E9DECC3-1FCC-472E-9DCC-5300D25548C2}" type="parTrans" cxnId="{AAA4BAB9-33FC-4DBE-91D1-F7F0EDE8A07C}">
      <dgm:prSet/>
      <dgm:spPr/>
      <dgm:t>
        <a:bodyPr/>
        <a:lstStyle/>
        <a:p>
          <a:endParaRPr lang="el-GR"/>
        </a:p>
      </dgm:t>
    </dgm:pt>
    <dgm:pt modelId="{ACEA12A9-2ADC-49AD-8F4E-A6FA8B1A2DC3}" type="sibTrans" cxnId="{AAA4BAB9-33FC-4DBE-91D1-F7F0EDE8A07C}">
      <dgm:prSet/>
      <dgm:spPr/>
      <dgm:t>
        <a:bodyPr/>
        <a:lstStyle/>
        <a:p>
          <a:endParaRPr lang="el-GR"/>
        </a:p>
      </dgm:t>
    </dgm:pt>
    <dgm:pt modelId="{B8383ECC-DFB7-45A8-813A-E92D9E0FD7F4}">
      <dgm:prSet custT="1"/>
      <dgm:spPr/>
      <dgm:t>
        <a:bodyPr/>
        <a:lstStyle/>
        <a:p>
          <a:pPr algn="just"/>
          <a:r>
            <a:rPr lang="en-US" sz="1200" b="0" i="0" dirty="0">
              <a:solidFill>
                <a:prstClr val="black">
                  <a:hueOff val="0"/>
                  <a:satOff val="0"/>
                  <a:lumOff val="0"/>
                  <a:alphaOff val="0"/>
                </a:prstClr>
              </a:solidFill>
              <a:latin typeface="Century Gothic" panose="020B0502020202020204"/>
              <a:ea typeface="+mn-ea"/>
              <a:cs typeface="+mn-cs"/>
            </a:rPr>
            <a:t>Yes! You should be aware and fully comprehend the procedure of Results Management</a:t>
          </a:r>
          <a:r>
            <a:rPr lang="el-GR" sz="1200" b="0" i="0" dirty="0">
              <a:solidFill>
                <a:prstClr val="black">
                  <a:hueOff val="0"/>
                  <a:satOff val="0"/>
                  <a:lumOff val="0"/>
                  <a:alphaOff val="0"/>
                </a:prstClr>
              </a:solidFill>
              <a:latin typeface="Century Gothic" panose="020B0502020202020204"/>
              <a:ea typeface="+mn-ea"/>
              <a:cs typeface="+mn-cs"/>
            </a:rPr>
            <a:t>. </a:t>
          </a:r>
          <a:r>
            <a:rPr lang="en-US" sz="1200" b="0" i="0" dirty="0">
              <a:solidFill>
                <a:prstClr val="black">
                  <a:hueOff val="0"/>
                  <a:satOff val="0"/>
                  <a:lumOff val="0"/>
                  <a:alphaOff val="0"/>
                </a:prstClr>
              </a:solidFill>
              <a:latin typeface="Century Gothic" panose="020B0502020202020204"/>
              <a:ea typeface="+mn-ea"/>
              <a:cs typeface="+mn-cs"/>
            </a:rPr>
            <a:t>Even though you are not submitted to a doping control, there is a possibility to face sanctions for other transgressions, such as trafficking or possessing prohibited substances.</a:t>
          </a:r>
          <a:endParaRPr lang="el-GR" sz="1200" dirty="0">
            <a:latin typeface="Arial" panose="020B0604020202020204" pitchFamily="34" charset="0"/>
            <a:cs typeface="Arial" panose="020B0604020202020204" pitchFamily="34" charset="0"/>
          </a:endParaRPr>
        </a:p>
      </dgm:t>
    </dgm:pt>
    <dgm:pt modelId="{73548096-789F-437C-99A6-0B3D41B57F15}" type="parTrans" cxnId="{55F50AD1-DF65-4CBA-9CEF-0C2734B97026}">
      <dgm:prSet/>
      <dgm:spPr/>
      <dgm:t>
        <a:bodyPr/>
        <a:lstStyle/>
        <a:p>
          <a:endParaRPr lang="el-GR"/>
        </a:p>
      </dgm:t>
    </dgm:pt>
    <dgm:pt modelId="{24E646E4-C4FF-4E01-9649-754AB7C1B211}" type="sibTrans" cxnId="{55F50AD1-DF65-4CBA-9CEF-0C2734B97026}">
      <dgm:prSet/>
      <dgm:spPr/>
      <dgm:t>
        <a:bodyPr/>
        <a:lstStyle/>
        <a:p>
          <a:endParaRPr lang="el-GR"/>
        </a:p>
      </dgm:t>
    </dgm:pt>
    <dgm:pt modelId="{3C9A048E-C2F8-47B0-8D0F-D8C036627CAF}" type="pres">
      <dgm:prSet presAssocID="{E4076C30-355C-4E73-A22A-227CD4853528}" presName="hierChild1" presStyleCnt="0">
        <dgm:presLayoutVars>
          <dgm:chPref val="1"/>
          <dgm:dir/>
          <dgm:animOne val="branch"/>
          <dgm:animLvl val="lvl"/>
          <dgm:resizeHandles/>
        </dgm:presLayoutVars>
      </dgm:prSet>
      <dgm:spPr/>
    </dgm:pt>
    <dgm:pt modelId="{5971257F-15FD-42FF-B7E1-90F0FC044E7F}" type="pres">
      <dgm:prSet presAssocID="{27F8A5C2-AEE3-4CE5-80BB-6719E7DA286D}" presName="hierRoot1" presStyleCnt="0"/>
      <dgm:spPr/>
    </dgm:pt>
    <dgm:pt modelId="{9EF4ED10-4832-4CFC-80B9-A387BBCB5075}" type="pres">
      <dgm:prSet presAssocID="{27F8A5C2-AEE3-4CE5-80BB-6719E7DA286D}" presName="composite" presStyleCnt="0"/>
      <dgm:spPr/>
    </dgm:pt>
    <dgm:pt modelId="{E958E5E9-8656-4E8C-ABB0-68C0721211CC}" type="pres">
      <dgm:prSet presAssocID="{27F8A5C2-AEE3-4CE5-80BB-6719E7DA286D}" presName="background" presStyleLbl="node0" presStyleIdx="0" presStyleCnt="2"/>
      <dgm:spPr/>
    </dgm:pt>
    <dgm:pt modelId="{CA9A5ACD-DB20-4913-9A62-FF34FC880900}" type="pres">
      <dgm:prSet presAssocID="{27F8A5C2-AEE3-4CE5-80BB-6719E7DA286D}" presName="text" presStyleLbl="fgAcc0" presStyleIdx="0" presStyleCnt="2" custLinFactNeighborX="994" custLinFactNeighborY="71">
        <dgm:presLayoutVars>
          <dgm:chPref val="3"/>
        </dgm:presLayoutVars>
      </dgm:prSet>
      <dgm:spPr/>
    </dgm:pt>
    <dgm:pt modelId="{12D8851B-4981-4823-B111-20FED0B7C89A}" type="pres">
      <dgm:prSet presAssocID="{27F8A5C2-AEE3-4CE5-80BB-6719E7DA286D}" presName="hierChild2" presStyleCnt="0"/>
      <dgm:spPr/>
    </dgm:pt>
    <dgm:pt modelId="{7E66F655-0ADB-4658-B9CF-7106EFA79FC1}" type="pres">
      <dgm:prSet presAssocID="{9E9DECC3-1FCC-472E-9DCC-5300D25548C2}" presName="Name10" presStyleLbl="parChTrans1D2" presStyleIdx="0" presStyleCnt="2"/>
      <dgm:spPr/>
    </dgm:pt>
    <dgm:pt modelId="{48FA05B5-7B1B-46DA-B3FE-DB7CEEE7A64C}" type="pres">
      <dgm:prSet presAssocID="{DA666A38-560C-4118-B5AA-791133C4550D}" presName="hierRoot2" presStyleCnt="0"/>
      <dgm:spPr/>
    </dgm:pt>
    <dgm:pt modelId="{1BD27E00-0796-4454-B446-A7C68B84A4E9}" type="pres">
      <dgm:prSet presAssocID="{DA666A38-560C-4118-B5AA-791133C4550D}" presName="composite2" presStyleCnt="0"/>
      <dgm:spPr/>
    </dgm:pt>
    <dgm:pt modelId="{D9BF0181-6810-4CEF-9885-2E55082FE9BB}" type="pres">
      <dgm:prSet presAssocID="{DA666A38-560C-4118-B5AA-791133C4550D}" presName="background2" presStyleLbl="node2" presStyleIdx="0" presStyleCnt="2"/>
      <dgm:spPr/>
    </dgm:pt>
    <dgm:pt modelId="{E902E536-C222-471D-9627-14B5FDA18C14}" type="pres">
      <dgm:prSet presAssocID="{DA666A38-560C-4118-B5AA-791133C4550D}" presName="text2" presStyleLbl="fgAcc2" presStyleIdx="0" presStyleCnt="2" custLinFactNeighborX="994" custLinFactNeighborY="107">
        <dgm:presLayoutVars>
          <dgm:chPref val="3"/>
        </dgm:presLayoutVars>
      </dgm:prSet>
      <dgm:spPr/>
    </dgm:pt>
    <dgm:pt modelId="{1F4AB5ED-4D0F-4566-AAF0-5BCEBFA07FA2}" type="pres">
      <dgm:prSet presAssocID="{DA666A38-560C-4118-B5AA-791133C4550D}" presName="hierChild3" presStyleCnt="0"/>
      <dgm:spPr/>
    </dgm:pt>
    <dgm:pt modelId="{2B19F87A-AA23-47BA-BB74-A01129E55AC2}" type="pres">
      <dgm:prSet presAssocID="{7A13D131-9D28-419E-87ED-DD33CF227595}" presName="hierRoot1" presStyleCnt="0"/>
      <dgm:spPr/>
    </dgm:pt>
    <dgm:pt modelId="{4760C9ED-6753-47DE-A6D3-7EE3719D22D9}" type="pres">
      <dgm:prSet presAssocID="{7A13D131-9D28-419E-87ED-DD33CF227595}" presName="composite" presStyleCnt="0"/>
      <dgm:spPr/>
    </dgm:pt>
    <dgm:pt modelId="{6209591C-FAC2-44A1-A046-30794818B170}" type="pres">
      <dgm:prSet presAssocID="{7A13D131-9D28-419E-87ED-DD33CF227595}" presName="background" presStyleLbl="node0" presStyleIdx="1" presStyleCnt="2"/>
      <dgm:spPr/>
    </dgm:pt>
    <dgm:pt modelId="{2602DA51-1BF5-4F21-80AE-FFE9CEB154EA}" type="pres">
      <dgm:prSet presAssocID="{7A13D131-9D28-419E-87ED-DD33CF227595}" presName="text" presStyleLbl="fgAcc0" presStyleIdx="1" presStyleCnt="2">
        <dgm:presLayoutVars>
          <dgm:chPref val="3"/>
        </dgm:presLayoutVars>
      </dgm:prSet>
      <dgm:spPr/>
    </dgm:pt>
    <dgm:pt modelId="{A0367811-102C-4F68-AD28-EE2297EF2272}" type="pres">
      <dgm:prSet presAssocID="{7A13D131-9D28-419E-87ED-DD33CF227595}" presName="hierChild2" presStyleCnt="0"/>
      <dgm:spPr/>
    </dgm:pt>
    <dgm:pt modelId="{195B972C-EB8E-427F-AF5B-E9A8CD36CECE}" type="pres">
      <dgm:prSet presAssocID="{73548096-789F-437C-99A6-0B3D41B57F15}" presName="Name10" presStyleLbl="parChTrans1D2" presStyleIdx="1" presStyleCnt="2"/>
      <dgm:spPr/>
    </dgm:pt>
    <dgm:pt modelId="{D59BE776-6E38-4424-ACED-051D0DECD4F9}" type="pres">
      <dgm:prSet presAssocID="{B8383ECC-DFB7-45A8-813A-E92D9E0FD7F4}" presName="hierRoot2" presStyleCnt="0"/>
      <dgm:spPr/>
    </dgm:pt>
    <dgm:pt modelId="{A92519D4-015B-49DB-9CC2-47B03F812104}" type="pres">
      <dgm:prSet presAssocID="{B8383ECC-DFB7-45A8-813A-E92D9E0FD7F4}" presName="composite2" presStyleCnt="0"/>
      <dgm:spPr/>
    </dgm:pt>
    <dgm:pt modelId="{EBEE4FFC-1AE8-4825-950D-CE9E64FF3119}" type="pres">
      <dgm:prSet presAssocID="{B8383ECC-DFB7-45A8-813A-E92D9E0FD7F4}" presName="background2" presStyleLbl="node2" presStyleIdx="1" presStyleCnt="2"/>
      <dgm:spPr/>
    </dgm:pt>
    <dgm:pt modelId="{9E6FE167-B49C-4250-A7B1-1E6E5113484F}" type="pres">
      <dgm:prSet presAssocID="{B8383ECC-DFB7-45A8-813A-E92D9E0FD7F4}" presName="text2" presStyleLbl="fgAcc2" presStyleIdx="1" presStyleCnt="2">
        <dgm:presLayoutVars>
          <dgm:chPref val="3"/>
        </dgm:presLayoutVars>
      </dgm:prSet>
      <dgm:spPr/>
    </dgm:pt>
    <dgm:pt modelId="{5DB47D81-2A46-468F-B4B8-A5CAD2518897}" type="pres">
      <dgm:prSet presAssocID="{B8383ECC-DFB7-45A8-813A-E92D9E0FD7F4}" presName="hierChild3" presStyleCnt="0"/>
      <dgm:spPr/>
    </dgm:pt>
  </dgm:ptLst>
  <dgm:cxnLst>
    <dgm:cxn modelId="{9FC5CB10-8512-4ACE-8258-AAC0AD00820C}" type="presOf" srcId="{B8383ECC-DFB7-45A8-813A-E92D9E0FD7F4}" destId="{9E6FE167-B49C-4250-A7B1-1E6E5113484F}" srcOrd="0" destOrd="0" presId="urn:microsoft.com/office/officeart/2005/8/layout/hierarchy1"/>
    <dgm:cxn modelId="{866C1514-8200-4B4C-867D-E2A06E14A0A4}" srcId="{E4076C30-355C-4E73-A22A-227CD4853528}" destId="{7A13D131-9D28-419E-87ED-DD33CF227595}" srcOrd="1" destOrd="0" parTransId="{5547C1C5-5395-4C10-88A4-277B25694D63}" sibTransId="{EF017F4C-1D01-4984-B616-DFA1C8C47B12}"/>
    <dgm:cxn modelId="{E307E73C-E572-4408-A56A-DC4F34DA757E}" type="presOf" srcId="{DA666A38-560C-4118-B5AA-791133C4550D}" destId="{E902E536-C222-471D-9627-14B5FDA18C14}" srcOrd="0" destOrd="0" presId="urn:microsoft.com/office/officeart/2005/8/layout/hierarchy1"/>
    <dgm:cxn modelId="{924C113D-E6C8-41EC-AFAE-F46B37979AE4}" type="presOf" srcId="{73548096-789F-437C-99A6-0B3D41B57F15}" destId="{195B972C-EB8E-427F-AF5B-E9A8CD36CECE}" srcOrd="0" destOrd="0" presId="urn:microsoft.com/office/officeart/2005/8/layout/hierarchy1"/>
    <dgm:cxn modelId="{91A2795E-638A-4F98-98BA-A16785D06B3D}" type="presOf" srcId="{9E9DECC3-1FCC-472E-9DCC-5300D25548C2}" destId="{7E66F655-0ADB-4658-B9CF-7106EFA79FC1}" srcOrd="0" destOrd="0" presId="urn:microsoft.com/office/officeart/2005/8/layout/hierarchy1"/>
    <dgm:cxn modelId="{1ED86066-4D80-4C3B-8595-A1962F17F757}" type="presOf" srcId="{27F8A5C2-AEE3-4CE5-80BB-6719E7DA286D}" destId="{CA9A5ACD-DB20-4913-9A62-FF34FC880900}" srcOrd="0" destOrd="0" presId="urn:microsoft.com/office/officeart/2005/8/layout/hierarchy1"/>
    <dgm:cxn modelId="{1E33CF4A-7CD5-4C63-9F4E-B4A08F5E111E}" type="presOf" srcId="{7A13D131-9D28-419E-87ED-DD33CF227595}" destId="{2602DA51-1BF5-4F21-80AE-FFE9CEB154EA}" srcOrd="0" destOrd="0" presId="urn:microsoft.com/office/officeart/2005/8/layout/hierarchy1"/>
    <dgm:cxn modelId="{46EAD26E-A726-4104-B174-A5449E476978}" type="presOf" srcId="{E4076C30-355C-4E73-A22A-227CD4853528}" destId="{3C9A048E-C2F8-47B0-8D0F-D8C036627CAF}" srcOrd="0" destOrd="0" presId="urn:microsoft.com/office/officeart/2005/8/layout/hierarchy1"/>
    <dgm:cxn modelId="{BD98D7A4-D189-4D87-BA87-ADFD6CDC1B68}" srcId="{E4076C30-355C-4E73-A22A-227CD4853528}" destId="{27F8A5C2-AEE3-4CE5-80BB-6719E7DA286D}" srcOrd="0" destOrd="0" parTransId="{78C70EF2-5228-4FA2-9089-80041BB1E9CD}" sibTransId="{D92C3BF8-4DF4-48E4-86A2-410FFBA453CE}"/>
    <dgm:cxn modelId="{AAA4BAB9-33FC-4DBE-91D1-F7F0EDE8A07C}" srcId="{27F8A5C2-AEE3-4CE5-80BB-6719E7DA286D}" destId="{DA666A38-560C-4118-B5AA-791133C4550D}" srcOrd="0" destOrd="0" parTransId="{9E9DECC3-1FCC-472E-9DCC-5300D25548C2}" sibTransId="{ACEA12A9-2ADC-49AD-8F4E-A6FA8B1A2DC3}"/>
    <dgm:cxn modelId="{55F50AD1-DF65-4CBA-9CEF-0C2734B97026}" srcId="{7A13D131-9D28-419E-87ED-DD33CF227595}" destId="{B8383ECC-DFB7-45A8-813A-E92D9E0FD7F4}" srcOrd="0" destOrd="0" parTransId="{73548096-789F-437C-99A6-0B3D41B57F15}" sibTransId="{24E646E4-C4FF-4E01-9649-754AB7C1B211}"/>
    <dgm:cxn modelId="{D59F0468-6BC8-4072-B2A8-9B5E99239DC4}" type="presParOf" srcId="{3C9A048E-C2F8-47B0-8D0F-D8C036627CAF}" destId="{5971257F-15FD-42FF-B7E1-90F0FC044E7F}" srcOrd="0" destOrd="0" presId="urn:microsoft.com/office/officeart/2005/8/layout/hierarchy1"/>
    <dgm:cxn modelId="{832B54A2-2A23-4E95-B00C-CBD9AC19B6C0}" type="presParOf" srcId="{5971257F-15FD-42FF-B7E1-90F0FC044E7F}" destId="{9EF4ED10-4832-4CFC-80B9-A387BBCB5075}" srcOrd="0" destOrd="0" presId="urn:microsoft.com/office/officeart/2005/8/layout/hierarchy1"/>
    <dgm:cxn modelId="{972D98C6-CE49-4499-AC2F-F02C6AB5DC59}" type="presParOf" srcId="{9EF4ED10-4832-4CFC-80B9-A387BBCB5075}" destId="{E958E5E9-8656-4E8C-ABB0-68C0721211CC}" srcOrd="0" destOrd="0" presId="urn:microsoft.com/office/officeart/2005/8/layout/hierarchy1"/>
    <dgm:cxn modelId="{53E54431-7A58-43E2-9FA0-DCDB21DA3DC8}" type="presParOf" srcId="{9EF4ED10-4832-4CFC-80B9-A387BBCB5075}" destId="{CA9A5ACD-DB20-4913-9A62-FF34FC880900}" srcOrd="1" destOrd="0" presId="urn:microsoft.com/office/officeart/2005/8/layout/hierarchy1"/>
    <dgm:cxn modelId="{5D94EF39-A87D-4B5D-8186-188C42BA8D2D}" type="presParOf" srcId="{5971257F-15FD-42FF-B7E1-90F0FC044E7F}" destId="{12D8851B-4981-4823-B111-20FED0B7C89A}" srcOrd="1" destOrd="0" presId="urn:microsoft.com/office/officeart/2005/8/layout/hierarchy1"/>
    <dgm:cxn modelId="{B1EF8CA2-3603-45E8-9CD1-7769AD8A0A4D}" type="presParOf" srcId="{12D8851B-4981-4823-B111-20FED0B7C89A}" destId="{7E66F655-0ADB-4658-B9CF-7106EFA79FC1}" srcOrd="0" destOrd="0" presId="urn:microsoft.com/office/officeart/2005/8/layout/hierarchy1"/>
    <dgm:cxn modelId="{D9A53765-532A-4F93-8ABF-8B1FDC88D28A}" type="presParOf" srcId="{12D8851B-4981-4823-B111-20FED0B7C89A}" destId="{48FA05B5-7B1B-46DA-B3FE-DB7CEEE7A64C}" srcOrd="1" destOrd="0" presId="urn:microsoft.com/office/officeart/2005/8/layout/hierarchy1"/>
    <dgm:cxn modelId="{E8222B8F-4064-4E75-85C7-0129BD66839A}" type="presParOf" srcId="{48FA05B5-7B1B-46DA-B3FE-DB7CEEE7A64C}" destId="{1BD27E00-0796-4454-B446-A7C68B84A4E9}" srcOrd="0" destOrd="0" presId="urn:microsoft.com/office/officeart/2005/8/layout/hierarchy1"/>
    <dgm:cxn modelId="{B7063D52-BBFA-4AED-BAF6-65C816A3D0F3}" type="presParOf" srcId="{1BD27E00-0796-4454-B446-A7C68B84A4E9}" destId="{D9BF0181-6810-4CEF-9885-2E55082FE9BB}" srcOrd="0" destOrd="0" presId="urn:microsoft.com/office/officeart/2005/8/layout/hierarchy1"/>
    <dgm:cxn modelId="{2AE9BE70-B192-42B1-88F3-DBCCD7555CB5}" type="presParOf" srcId="{1BD27E00-0796-4454-B446-A7C68B84A4E9}" destId="{E902E536-C222-471D-9627-14B5FDA18C14}" srcOrd="1" destOrd="0" presId="urn:microsoft.com/office/officeart/2005/8/layout/hierarchy1"/>
    <dgm:cxn modelId="{1BE9F630-CD18-4A73-847F-04AC0DA0A97E}" type="presParOf" srcId="{48FA05B5-7B1B-46DA-B3FE-DB7CEEE7A64C}" destId="{1F4AB5ED-4D0F-4566-AAF0-5BCEBFA07FA2}" srcOrd="1" destOrd="0" presId="urn:microsoft.com/office/officeart/2005/8/layout/hierarchy1"/>
    <dgm:cxn modelId="{DED96089-B84E-4E8B-943E-560C0989FA0D}" type="presParOf" srcId="{3C9A048E-C2F8-47B0-8D0F-D8C036627CAF}" destId="{2B19F87A-AA23-47BA-BB74-A01129E55AC2}" srcOrd="1" destOrd="0" presId="urn:microsoft.com/office/officeart/2005/8/layout/hierarchy1"/>
    <dgm:cxn modelId="{7D1CA200-BC9E-4CAD-9B1C-24EB3765BC2D}" type="presParOf" srcId="{2B19F87A-AA23-47BA-BB74-A01129E55AC2}" destId="{4760C9ED-6753-47DE-A6D3-7EE3719D22D9}" srcOrd="0" destOrd="0" presId="urn:microsoft.com/office/officeart/2005/8/layout/hierarchy1"/>
    <dgm:cxn modelId="{43EC63B2-6534-46FF-A14F-75D328892FD1}" type="presParOf" srcId="{4760C9ED-6753-47DE-A6D3-7EE3719D22D9}" destId="{6209591C-FAC2-44A1-A046-30794818B170}" srcOrd="0" destOrd="0" presId="urn:microsoft.com/office/officeart/2005/8/layout/hierarchy1"/>
    <dgm:cxn modelId="{89799607-1391-4175-8DD7-D00DC0DDEA38}" type="presParOf" srcId="{4760C9ED-6753-47DE-A6D3-7EE3719D22D9}" destId="{2602DA51-1BF5-4F21-80AE-FFE9CEB154EA}" srcOrd="1" destOrd="0" presId="urn:microsoft.com/office/officeart/2005/8/layout/hierarchy1"/>
    <dgm:cxn modelId="{E11B6792-2A2A-4E79-85EF-00CDB50E8C60}" type="presParOf" srcId="{2B19F87A-AA23-47BA-BB74-A01129E55AC2}" destId="{A0367811-102C-4F68-AD28-EE2297EF2272}" srcOrd="1" destOrd="0" presId="urn:microsoft.com/office/officeart/2005/8/layout/hierarchy1"/>
    <dgm:cxn modelId="{5C0E1FC7-83C9-480A-B7B8-31309B4C4F32}" type="presParOf" srcId="{A0367811-102C-4F68-AD28-EE2297EF2272}" destId="{195B972C-EB8E-427F-AF5B-E9A8CD36CECE}" srcOrd="0" destOrd="0" presId="urn:microsoft.com/office/officeart/2005/8/layout/hierarchy1"/>
    <dgm:cxn modelId="{9A820A84-8E2F-46A5-AD0A-34AA421E35DF}" type="presParOf" srcId="{A0367811-102C-4F68-AD28-EE2297EF2272}" destId="{D59BE776-6E38-4424-ACED-051D0DECD4F9}" srcOrd="1" destOrd="0" presId="urn:microsoft.com/office/officeart/2005/8/layout/hierarchy1"/>
    <dgm:cxn modelId="{74AB1335-0364-4ABB-90E4-8CC862B79F84}" type="presParOf" srcId="{D59BE776-6E38-4424-ACED-051D0DECD4F9}" destId="{A92519D4-015B-49DB-9CC2-47B03F812104}" srcOrd="0" destOrd="0" presId="urn:microsoft.com/office/officeart/2005/8/layout/hierarchy1"/>
    <dgm:cxn modelId="{D2FD6A1E-FBEC-4262-888B-561808CF0697}" type="presParOf" srcId="{A92519D4-015B-49DB-9CC2-47B03F812104}" destId="{EBEE4FFC-1AE8-4825-950D-CE9E64FF3119}" srcOrd="0" destOrd="0" presId="urn:microsoft.com/office/officeart/2005/8/layout/hierarchy1"/>
    <dgm:cxn modelId="{BE6C1FAA-8CC6-4730-8D6C-2E8E16E73186}" type="presParOf" srcId="{A92519D4-015B-49DB-9CC2-47B03F812104}" destId="{9E6FE167-B49C-4250-A7B1-1E6E5113484F}" srcOrd="1" destOrd="0" presId="urn:microsoft.com/office/officeart/2005/8/layout/hierarchy1"/>
    <dgm:cxn modelId="{F365CE27-972E-48B9-AF41-1415DD924540}" type="presParOf" srcId="{D59BE776-6E38-4424-ACED-051D0DECD4F9}" destId="{5DB47D81-2A46-468F-B4B8-A5CAD251889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FBEDFBD6-397A-4AFA-9DAC-0362AD4419A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462FB15D-1E19-4519-8397-C02416894A7B}">
      <dgm:prSet custT="1"/>
      <dgm:spPr/>
      <dgm:t>
        <a:bodyPr/>
        <a:lstStyle/>
        <a:p>
          <a:r>
            <a:rPr lang="en-US" sz="1300" kern="1200" dirty="0">
              <a:solidFill>
                <a:prstClr val="white"/>
              </a:solidFill>
              <a:latin typeface="Arial" panose="020B0604020202020204" pitchFamily="34" charset="0"/>
              <a:ea typeface="+mn-ea"/>
              <a:cs typeface="Arial" panose="020B0604020202020204" pitchFamily="34" charset="0"/>
            </a:rPr>
            <a:t>Use or Possession of prohibited substances by athletes or ASP</a:t>
          </a:r>
        </a:p>
      </dgm:t>
    </dgm:pt>
    <dgm:pt modelId="{75D8EE50-95F0-47F0-B0B7-4CA78B65D537}" type="parTrans" cxnId="{1CEA28AA-F8F1-4487-B554-B0587A099A28}">
      <dgm:prSet/>
      <dgm:spPr/>
      <dgm:t>
        <a:bodyPr/>
        <a:lstStyle/>
        <a:p>
          <a:endParaRPr lang="en-US">
            <a:latin typeface="Arial" panose="020B0604020202020204" pitchFamily="34" charset="0"/>
            <a:cs typeface="Arial" panose="020B0604020202020204" pitchFamily="34" charset="0"/>
          </a:endParaRPr>
        </a:p>
      </dgm:t>
    </dgm:pt>
    <dgm:pt modelId="{4292E782-1AB2-4D8F-A542-8F7A84F39A1E}" type="sibTrans" cxnId="{1CEA28AA-F8F1-4487-B554-B0587A099A28}">
      <dgm:prSet/>
      <dgm:spPr/>
      <dgm:t>
        <a:bodyPr/>
        <a:lstStyle/>
        <a:p>
          <a:endParaRPr lang="en-US">
            <a:latin typeface="Arial" panose="020B0604020202020204" pitchFamily="34" charset="0"/>
            <a:cs typeface="Arial" panose="020B0604020202020204" pitchFamily="34" charset="0"/>
          </a:endParaRPr>
        </a:p>
      </dgm:t>
    </dgm:pt>
    <dgm:pt modelId="{68FE23FC-CD40-4A4A-9E47-9442D3031A4E}">
      <dgm:prSet/>
      <dgm:spPr/>
      <dgm:t>
        <a:bodyPr/>
        <a:lstStyle/>
        <a:p>
          <a:r>
            <a:rPr lang="en-US" dirty="0">
              <a:latin typeface="Arial" panose="020B0604020202020204" pitchFamily="34" charset="0"/>
              <a:cs typeface="Arial" panose="020B0604020202020204" pitchFamily="34" charset="0"/>
            </a:rPr>
            <a:t>Sell or Buy of prohibited substances</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C396E614-6260-46E9-8A8F-E9E342E98F53}" type="parTrans" cxnId="{44E8B907-89B6-4096-88BC-5956862B10FD}">
      <dgm:prSet/>
      <dgm:spPr/>
      <dgm:t>
        <a:bodyPr/>
        <a:lstStyle/>
        <a:p>
          <a:endParaRPr lang="en-US">
            <a:latin typeface="Arial" panose="020B0604020202020204" pitchFamily="34" charset="0"/>
            <a:cs typeface="Arial" panose="020B0604020202020204" pitchFamily="34" charset="0"/>
          </a:endParaRPr>
        </a:p>
      </dgm:t>
    </dgm:pt>
    <dgm:pt modelId="{173C81F8-4885-4BDD-9E22-2EBB6ACBABFB}" type="sibTrans" cxnId="{44E8B907-89B6-4096-88BC-5956862B10FD}">
      <dgm:prSet/>
      <dgm:spPr/>
      <dgm:t>
        <a:bodyPr/>
        <a:lstStyle/>
        <a:p>
          <a:endParaRPr lang="en-US">
            <a:latin typeface="Arial" panose="020B0604020202020204" pitchFamily="34" charset="0"/>
            <a:cs typeface="Arial" panose="020B0604020202020204" pitchFamily="34" charset="0"/>
          </a:endParaRPr>
        </a:p>
      </dgm:t>
    </dgm:pt>
    <dgm:pt modelId="{B0874F4C-84BD-43E6-A7FF-5C4671D0F1C4}">
      <dgm:prSet/>
      <dgm:spPr/>
      <dgm:t>
        <a:bodyPr/>
        <a:lstStyle/>
        <a:p>
          <a:r>
            <a:rPr lang="en-US" dirty="0">
              <a:latin typeface="Arial" panose="020B0604020202020204" pitchFamily="34" charset="0"/>
              <a:cs typeface="Arial" panose="020B0604020202020204" pitchFamily="34" charset="0"/>
            </a:rPr>
            <a:t>Transportation routes of prohibited substances</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20943C30-46E2-46AF-AE26-E2976B32DBF2}" type="parTrans" cxnId="{90CF03BE-2319-46A0-A728-9767DF047AA9}">
      <dgm:prSet/>
      <dgm:spPr/>
      <dgm:t>
        <a:bodyPr/>
        <a:lstStyle/>
        <a:p>
          <a:endParaRPr lang="en-US">
            <a:latin typeface="Arial" panose="020B0604020202020204" pitchFamily="34" charset="0"/>
            <a:cs typeface="Arial" panose="020B0604020202020204" pitchFamily="34" charset="0"/>
          </a:endParaRPr>
        </a:p>
      </dgm:t>
    </dgm:pt>
    <dgm:pt modelId="{BF5C5E2C-4616-4F19-A374-045E7021CD42}" type="sibTrans" cxnId="{90CF03BE-2319-46A0-A728-9767DF047AA9}">
      <dgm:prSet/>
      <dgm:spPr/>
      <dgm:t>
        <a:bodyPr/>
        <a:lstStyle/>
        <a:p>
          <a:endParaRPr lang="en-US">
            <a:latin typeface="Arial" panose="020B0604020202020204" pitchFamily="34" charset="0"/>
            <a:cs typeface="Arial" panose="020B0604020202020204" pitchFamily="34" charset="0"/>
          </a:endParaRPr>
        </a:p>
      </dgm:t>
    </dgm:pt>
    <dgm:pt modelId="{9E1A47D5-FFBE-4D33-A259-677E37F49EEE}">
      <dgm:prSet/>
      <dgm:spPr/>
      <dgm:t>
        <a:bodyPr/>
        <a:lstStyle/>
        <a:p>
          <a:r>
            <a:rPr lang="en-US" dirty="0">
              <a:latin typeface="Arial" panose="020B0604020202020204" pitchFamily="34" charset="0"/>
              <a:cs typeface="Arial" panose="020B0604020202020204" pitchFamily="34" charset="0"/>
            </a:rPr>
            <a:t>Trafficking and delivering networks of prohibited substances</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A408DDBE-274B-49F3-8FA9-87C80D501240}" type="parTrans" cxnId="{2D88A6A2-88D9-45B8-B451-A9FB96EBD7E1}">
      <dgm:prSet/>
      <dgm:spPr/>
      <dgm:t>
        <a:bodyPr/>
        <a:lstStyle/>
        <a:p>
          <a:endParaRPr lang="en-US">
            <a:latin typeface="Arial" panose="020B0604020202020204" pitchFamily="34" charset="0"/>
            <a:cs typeface="Arial" panose="020B0604020202020204" pitchFamily="34" charset="0"/>
          </a:endParaRPr>
        </a:p>
      </dgm:t>
    </dgm:pt>
    <dgm:pt modelId="{EFF14AB5-ABA8-4482-8D21-7083A1C2A87F}" type="sibTrans" cxnId="{2D88A6A2-88D9-45B8-B451-A9FB96EBD7E1}">
      <dgm:prSet/>
      <dgm:spPr/>
      <dgm:t>
        <a:bodyPr/>
        <a:lstStyle/>
        <a:p>
          <a:endParaRPr lang="en-US">
            <a:latin typeface="Arial" panose="020B0604020202020204" pitchFamily="34" charset="0"/>
            <a:cs typeface="Arial" panose="020B0604020202020204" pitchFamily="34" charset="0"/>
          </a:endParaRPr>
        </a:p>
      </dgm:t>
    </dgm:pt>
    <dgm:pt modelId="{94FF1665-639D-403D-B46E-E877ABD96F14}">
      <dgm:prSet/>
      <dgm:spPr/>
      <dgm:t>
        <a:bodyPr/>
        <a:lstStyle/>
        <a:p>
          <a:r>
            <a:rPr lang="en-US" dirty="0">
              <a:latin typeface="Arial" panose="020B0604020202020204" pitchFamily="34" charset="0"/>
              <a:cs typeface="Arial" panose="020B0604020202020204" pitchFamily="34" charset="0"/>
            </a:rPr>
            <a:t>Any information regarding any insinuation of ADRV</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Article 2 Code WADA</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501AE520-CE99-4F75-ABD9-AC0AC0923773}" type="parTrans" cxnId="{B4E6C014-88CE-40D1-9010-09F62CD994DF}">
      <dgm:prSet/>
      <dgm:spPr/>
      <dgm:t>
        <a:bodyPr/>
        <a:lstStyle/>
        <a:p>
          <a:endParaRPr lang="en-US">
            <a:latin typeface="Arial" panose="020B0604020202020204" pitchFamily="34" charset="0"/>
            <a:cs typeface="Arial" panose="020B0604020202020204" pitchFamily="34" charset="0"/>
          </a:endParaRPr>
        </a:p>
      </dgm:t>
    </dgm:pt>
    <dgm:pt modelId="{23FBD162-BB2C-4DAB-AFC6-3B25CE0833A5}" type="sibTrans" cxnId="{B4E6C014-88CE-40D1-9010-09F62CD994DF}">
      <dgm:prSet/>
      <dgm:spPr/>
      <dgm:t>
        <a:bodyPr/>
        <a:lstStyle/>
        <a:p>
          <a:endParaRPr lang="en-US">
            <a:latin typeface="Arial" panose="020B0604020202020204" pitchFamily="34" charset="0"/>
            <a:cs typeface="Arial" panose="020B0604020202020204" pitchFamily="34" charset="0"/>
          </a:endParaRPr>
        </a:p>
      </dgm:t>
    </dgm:pt>
    <dgm:pt modelId="{0B8F32DE-581E-40BB-A796-25264AE2EF2B}" type="pres">
      <dgm:prSet presAssocID="{FBEDFBD6-397A-4AFA-9DAC-0362AD4419A9}" presName="diagram" presStyleCnt="0">
        <dgm:presLayoutVars>
          <dgm:dir/>
          <dgm:resizeHandles val="exact"/>
        </dgm:presLayoutVars>
      </dgm:prSet>
      <dgm:spPr/>
    </dgm:pt>
    <dgm:pt modelId="{29486723-E4B9-4192-B791-EFFA7941A3CE}" type="pres">
      <dgm:prSet presAssocID="{462FB15D-1E19-4519-8397-C02416894A7B}" presName="node" presStyleLbl="node1" presStyleIdx="0" presStyleCnt="5">
        <dgm:presLayoutVars>
          <dgm:bulletEnabled val="1"/>
        </dgm:presLayoutVars>
      </dgm:prSet>
      <dgm:spPr/>
    </dgm:pt>
    <dgm:pt modelId="{F33DB46D-C717-4600-803C-7CD29DC72543}" type="pres">
      <dgm:prSet presAssocID="{4292E782-1AB2-4D8F-A542-8F7A84F39A1E}" presName="sibTrans" presStyleLbl="sibTrans2D1" presStyleIdx="0" presStyleCnt="4"/>
      <dgm:spPr/>
    </dgm:pt>
    <dgm:pt modelId="{9BEDF169-486B-44E4-980C-3FC0BA767E85}" type="pres">
      <dgm:prSet presAssocID="{4292E782-1AB2-4D8F-A542-8F7A84F39A1E}" presName="connectorText" presStyleLbl="sibTrans2D1" presStyleIdx="0" presStyleCnt="4"/>
      <dgm:spPr/>
    </dgm:pt>
    <dgm:pt modelId="{41231E6B-C2F3-4212-85D5-955C0136CBBC}" type="pres">
      <dgm:prSet presAssocID="{68FE23FC-CD40-4A4A-9E47-9442D3031A4E}" presName="node" presStyleLbl="node1" presStyleIdx="1" presStyleCnt="5">
        <dgm:presLayoutVars>
          <dgm:bulletEnabled val="1"/>
        </dgm:presLayoutVars>
      </dgm:prSet>
      <dgm:spPr/>
    </dgm:pt>
    <dgm:pt modelId="{38066059-88B3-45D8-AB67-E4748E11F221}" type="pres">
      <dgm:prSet presAssocID="{173C81F8-4885-4BDD-9E22-2EBB6ACBABFB}" presName="sibTrans" presStyleLbl="sibTrans2D1" presStyleIdx="1" presStyleCnt="4"/>
      <dgm:spPr/>
    </dgm:pt>
    <dgm:pt modelId="{3AB9CD96-82D9-4DED-8838-2494A3652ED0}" type="pres">
      <dgm:prSet presAssocID="{173C81F8-4885-4BDD-9E22-2EBB6ACBABFB}" presName="connectorText" presStyleLbl="sibTrans2D1" presStyleIdx="1" presStyleCnt="4"/>
      <dgm:spPr/>
    </dgm:pt>
    <dgm:pt modelId="{E519B6E2-F321-4AE9-ADD3-8D7F9E678962}" type="pres">
      <dgm:prSet presAssocID="{B0874F4C-84BD-43E6-A7FF-5C4671D0F1C4}" presName="node" presStyleLbl="node1" presStyleIdx="2" presStyleCnt="5">
        <dgm:presLayoutVars>
          <dgm:bulletEnabled val="1"/>
        </dgm:presLayoutVars>
      </dgm:prSet>
      <dgm:spPr/>
    </dgm:pt>
    <dgm:pt modelId="{A1F71F78-7256-4019-A696-7CCFB68D1FC9}" type="pres">
      <dgm:prSet presAssocID="{BF5C5E2C-4616-4F19-A374-045E7021CD42}" presName="sibTrans" presStyleLbl="sibTrans2D1" presStyleIdx="2" presStyleCnt="4"/>
      <dgm:spPr/>
    </dgm:pt>
    <dgm:pt modelId="{A171C75D-B2DE-431B-B615-A40BA5CBE1FC}" type="pres">
      <dgm:prSet presAssocID="{BF5C5E2C-4616-4F19-A374-045E7021CD42}" presName="connectorText" presStyleLbl="sibTrans2D1" presStyleIdx="2" presStyleCnt="4"/>
      <dgm:spPr/>
    </dgm:pt>
    <dgm:pt modelId="{83EBB873-2FC0-484B-89B8-8B50D05FD37A}" type="pres">
      <dgm:prSet presAssocID="{9E1A47D5-FFBE-4D33-A259-677E37F49EEE}" presName="node" presStyleLbl="node1" presStyleIdx="3" presStyleCnt="5">
        <dgm:presLayoutVars>
          <dgm:bulletEnabled val="1"/>
        </dgm:presLayoutVars>
      </dgm:prSet>
      <dgm:spPr/>
    </dgm:pt>
    <dgm:pt modelId="{65C567C4-C8D7-476B-9DD3-4C4A39463903}" type="pres">
      <dgm:prSet presAssocID="{EFF14AB5-ABA8-4482-8D21-7083A1C2A87F}" presName="sibTrans" presStyleLbl="sibTrans2D1" presStyleIdx="3" presStyleCnt="4"/>
      <dgm:spPr/>
    </dgm:pt>
    <dgm:pt modelId="{36FDA3C9-CAA0-412A-B98E-3C4985EA2C64}" type="pres">
      <dgm:prSet presAssocID="{EFF14AB5-ABA8-4482-8D21-7083A1C2A87F}" presName="connectorText" presStyleLbl="sibTrans2D1" presStyleIdx="3" presStyleCnt="4"/>
      <dgm:spPr/>
    </dgm:pt>
    <dgm:pt modelId="{363665FE-0912-4A11-B8FF-F70D2BB4B0E3}" type="pres">
      <dgm:prSet presAssocID="{94FF1665-639D-403D-B46E-E877ABD96F14}" presName="node" presStyleLbl="node1" presStyleIdx="4" presStyleCnt="5">
        <dgm:presLayoutVars>
          <dgm:bulletEnabled val="1"/>
        </dgm:presLayoutVars>
      </dgm:prSet>
      <dgm:spPr/>
    </dgm:pt>
  </dgm:ptLst>
  <dgm:cxnLst>
    <dgm:cxn modelId="{44E8B907-89B6-4096-88BC-5956862B10FD}" srcId="{FBEDFBD6-397A-4AFA-9DAC-0362AD4419A9}" destId="{68FE23FC-CD40-4A4A-9E47-9442D3031A4E}" srcOrd="1" destOrd="0" parTransId="{C396E614-6260-46E9-8A8F-E9E342E98F53}" sibTransId="{173C81F8-4885-4BDD-9E22-2EBB6ACBABFB}"/>
    <dgm:cxn modelId="{B4E6C014-88CE-40D1-9010-09F62CD994DF}" srcId="{FBEDFBD6-397A-4AFA-9DAC-0362AD4419A9}" destId="{94FF1665-639D-403D-B46E-E877ABD96F14}" srcOrd="4" destOrd="0" parTransId="{501AE520-CE99-4F75-ABD9-AC0AC0923773}" sibTransId="{23FBD162-BB2C-4DAB-AFC6-3B25CE0833A5}"/>
    <dgm:cxn modelId="{CD49BC35-9929-4A21-8079-74F61A338C20}" type="presOf" srcId="{68FE23FC-CD40-4A4A-9E47-9442D3031A4E}" destId="{41231E6B-C2F3-4212-85D5-955C0136CBBC}" srcOrd="0" destOrd="0" presId="urn:microsoft.com/office/officeart/2005/8/layout/process5"/>
    <dgm:cxn modelId="{0B64285B-05DA-4E14-88A3-DB7BA188268C}" type="presOf" srcId="{BF5C5E2C-4616-4F19-A374-045E7021CD42}" destId="{A1F71F78-7256-4019-A696-7CCFB68D1FC9}" srcOrd="0" destOrd="0" presId="urn:microsoft.com/office/officeart/2005/8/layout/process5"/>
    <dgm:cxn modelId="{A26CE244-B0A9-42B4-8000-601FED067C47}" type="presOf" srcId="{9E1A47D5-FFBE-4D33-A259-677E37F49EEE}" destId="{83EBB873-2FC0-484B-89B8-8B50D05FD37A}" srcOrd="0" destOrd="0" presId="urn:microsoft.com/office/officeart/2005/8/layout/process5"/>
    <dgm:cxn modelId="{A203D269-9AF7-4620-BF50-A21B6BF8D8AD}" type="presOf" srcId="{FBEDFBD6-397A-4AFA-9DAC-0362AD4419A9}" destId="{0B8F32DE-581E-40BB-A796-25264AE2EF2B}" srcOrd="0" destOrd="0" presId="urn:microsoft.com/office/officeart/2005/8/layout/process5"/>
    <dgm:cxn modelId="{0E44B271-05D2-4518-9714-228591BA1643}" type="presOf" srcId="{173C81F8-4885-4BDD-9E22-2EBB6ACBABFB}" destId="{3AB9CD96-82D9-4DED-8838-2494A3652ED0}" srcOrd="1" destOrd="0" presId="urn:microsoft.com/office/officeart/2005/8/layout/process5"/>
    <dgm:cxn modelId="{5D9DCF7E-9E27-4636-9064-2048C13E1714}" type="presOf" srcId="{173C81F8-4885-4BDD-9E22-2EBB6ACBABFB}" destId="{38066059-88B3-45D8-AB67-E4748E11F221}" srcOrd="0" destOrd="0" presId="urn:microsoft.com/office/officeart/2005/8/layout/process5"/>
    <dgm:cxn modelId="{8E14C384-B661-4360-827E-8B3E90AFF4AD}" type="presOf" srcId="{94FF1665-639D-403D-B46E-E877ABD96F14}" destId="{363665FE-0912-4A11-B8FF-F70D2BB4B0E3}" srcOrd="0" destOrd="0" presId="urn:microsoft.com/office/officeart/2005/8/layout/process5"/>
    <dgm:cxn modelId="{04B7E88E-165B-45FF-B302-DEC8445772A4}" type="presOf" srcId="{4292E782-1AB2-4D8F-A542-8F7A84F39A1E}" destId="{F33DB46D-C717-4600-803C-7CD29DC72543}" srcOrd="0" destOrd="0" presId="urn:microsoft.com/office/officeart/2005/8/layout/process5"/>
    <dgm:cxn modelId="{AAFE6E95-901B-4625-9E32-4BAFF458125E}" type="presOf" srcId="{B0874F4C-84BD-43E6-A7FF-5C4671D0F1C4}" destId="{E519B6E2-F321-4AE9-ADD3-8D7F9E678962}" srcOrd="0" destOrd="0" presId="urn:microsoft.com/office/officeart/2005/8/layout/process5"/>
    <dgm:cxn modelId="{CCCC0C9D-783F-464A-9789-95A0A865F62C}" type="presOf" srcId="{EFF14AB5-ABA8-4482-8D21-7083A1C2A87F}" destId="{36FDA3C9-CAA0-412A-B98E-3C4985EA2C64}" srcOrd="1" destOrd="0" presId="urn:microsoft.com/office/officeart/2005/8/layout/process5"/>
    <dgm:cxn modelId="{2D88A6A2-88D9-45B8-B451-A9FB96EBD7E1}" srcId="{FBEDFBD6-397A-4AFA-9DAC-0362AD4419A9}" destId="{9E1A47D5-FFBE-4D33-A259-677E37F49EEE}" srcOrd="3" destOrd="0" parTransId="{A408DDBE-274B-49F3-8FA9-87C80D501240}" sibTransId="{EFF14AB5-ABA8-4482-8D21-7083A1C2A87F}"/>
    <dgm:cxn modelId="{1CEA28AA-F8F1-4487-B554-B0587A099A28}" srcId="{FBEDFBD6-397A-4AFA-9DAC-0362AD4419A9}" destId="{462FB15D-1E19-4519-8397-C02416894A7B}" srcOrd="0" destOrd="0" parTransId="{75D8EE50-95F0-47F0-B0B7-4CA78B65D537}" sibTransId="{4292E782-1AB2-4D8F-A542-8F7A84F39A1E}"/>
    <dgm:cxn modelId="{E6D286AE-DF1F-4131-AADB-12E024304276}" type="presOf" srcId="{4292E782-1AB2-4D8F-A542-8F7A84F39A1E}" destId="{9BEDF169-486B-44E4-980C-3FC0BA767E85}" srcOrd="1" destOrd="0" presId="urn:microsoft.com/office/officeart/2005/8/layout/process5"/>
    <dgm:cxn modelId="{C4E141B1-0E5E-4682-870C-49FCF679E1B3}" type="presOf" srcId="{462FB15D-1E19-4519-8397-C02416894A7B}" destId="{29486723-E4B9-4192-B791-EFFA7941A3CE}" srcOrd="0" destOrd="0" presId="urn:microsoft.com/office/officeart/2005/8/layout/process5"/>
    <dgm:cxn modelId="{90CF03BE-2319-46A0-A728-9767DF047AA9}" srcId="{FBEDFBD6-397A-4AFA-9DAC-0362AD4419A9}" destId="{B0874F4C-84BD-43E6-A7FF-5C4671D0F1C4}" srcOrd="2" destOrd="0" parTransId="{20943C30-46E2-46AF-AE26-E2976B32DBF2}" sibTransId="{BF5C5E2C-4616-4F19-A374-045E7021CD42}"/>
    <dgm:cxn modelId="{991E6BD2-C101-43B3-AAD7-1A1D2894E561}" type="presOf" srcId="{EFF14AB5-ABA8-4482-8D21-7083A1C2A87F}" destId="{65C567C4-C8D7-476B-9DD3-4C4A39463903}" srcOrd="0" destOrd="0" presId="urn:microsoft.com/office/officeart/2005/8/layout/process5"/>
    <dgm:cxn modelId="{942B4CD6-9DE3-4EBC-8605-AA813EB7A1A8}" type="presOf" srcId="{BF5C5E2C-4616-4F19-A374-045E7021CD42}" destId="{A171C75D-B2DE-431B-B615-A40BA5CBE1FC}" srcOrd="1" destOrd="0" presId="urn:microsoft.com/office/officeart/2005/8/layout/process5"/>
    <dgm:cxn modelId="{B4BC56B8-507F-4DDA-9E73-477904F53687}" type="presParOf" srcId="{0B8F32DE-581E-40BB-A796-25264AE2EF2B}" destId="{29486723-E4B9-4192-B791-EFFA7941A3CE}" srcOrd="0" destOrd="0" presId="urn:microsoft.com/office/officeart/2005/8/layout/process5"/>
    <dgm:cxn modelId="{1C566E6B-E5EC-4DDF-A62C-DF0FB47CBAF4}" type="presParOf" srcId="{0B8F32DE-581E-40BB-A796-25264AE2EF2B}" destId="{F33DB46D-C717-4600-803C-7CD29DC72543}" srcOrd="1" destOrd="0" presId="urn:microsoft.com/office/officeart/2005/8/layout/process5"/>
    <dgm:cxn modelId="{0AEEA797-3E8C-4C9A-91FC-FDBF41837F4A}" type="presParOf" srcId="{F33DB46D-C717-4600-803C-7CD29DC72543}" destId="{9BEDF169-486B-44E4-980C-3FC0BA767E85}" srcOrd="0" destOrd="0" presId="urn:microsoft.com/office/officeart/2005/8/layout/process5"/>
    <dgm:cxn modelId="{F8669B9A-6F65-4E79-A848-B7D6F6102FFC}" type="presParOf" srcId="{0B8F32DE-581E-40BB-A796-25264AE2EF2B}" destId="{41231E6B-C2F3-4212-85D5-955C0136CBBC}" srcOrd="2" destOrd="0" presId="urn:microsoft.com/office/officeart/2005/8/layout/process5"/>
    <dgm:cxn modelId="{0A6430A0-8411-4251-A61D-9AF245CE5785}" type="presParOf" srcId="{0B8F32DE-581E-40BB-A796-25264AE2EF2B}" destId="{38066059-88B3-45D8-AB67-E4748E11F221}" srcOrd="3" destOrd="0" presId="urn:microsoft.com/office/officeart/2005/8/layout/process5"/>
    <dgm:cxn modelId="{EAD17E27-2C20-45C9-8F5E-47810D102003}" type="presParOf" srcId="{38066059-88B3-45D8-AB67-E4748E11F221}" destId="{3AB9CD96-82D9-4DED-8838-2494A3652ED0}" srcOrd="0" destOrd="0" presId="urn:microsoft.com/office/officeart/2005/8/layout/process5"/>
    <dgm:cxn modelId="{A24AB899-B8BC-4405-905D-BE04F4226B62}" type="presParOf" srcId="{0B8F32DE-581E-40BB-A796-25264AE2EF2B}" destId="{E519B6E2-F321-4AE9-ADD3-8D7F9E678962}" srcOrd="4" destOrd="0" presId="urn:microsoft.com/office/officeart/2005/8/layout/process5"/>
    <dgm:cxn modelId="{18EDFE35-4700-40BF-AE5F-4DA66943C5EC}" type="presParOf" srcId="{0B8F32DE-581E-40BB-A796-25264AE2EF2B}" destId="{A1F71F78-7256-4019-A696-7CCFB68D1FC9}" srcOrd="5" destOrd="0" presId="urn:microsoft.com/office/officeart/2005/8/layout/process5"/>
    <dgm:cxn modelId="{3DDBC962-471B-46AE-B296-95AC86001E72}" type="presParOf" srcId="{A1F71F78-7256-4019-A696-7CCFB68D1FC9}" destId="{A171C75D-B2DE-431B-B615-A40BA5CBE1FC}" srcOrd="0" destOrd="0" presId="urn:microsoft.com/office/officeart/2005/8/layout/process5"/>
    <dgm:cxn modelId="{056A26EE-086E-4740-8731-556FF57932C1}" type="presParOf" srcId="{0B8F32DE-581E-40BB-A796-25264AE2EF2B}" destId="{83EBB873-2FC0-484B-89B8-8B50D05FD37A}" srcOrd="6" destOrd="0" presId="urn:microsoft.com/office/officeart/2005/8/layout/process5"/>
    <dgm:cxn modelId="{2D6084F2-A5A1-458E-A12B-F51548E58F35}" type="presParOf" srcId="{0B8F32DE-581E-40BB-A796-25264AE2EF2B}" destId="{65C567C4-C8D7-476B-9DD3-4C4A39463903}" srcOrd="7" destOrd="0" presId="urn:microsoft.com/office/officeart/2005/8/layout/process5"/>
    <dgm:cxn modelId="{898E7691-1703-4221-9B67-5CB608BD42AE}" type="presParOf" srcId="{65C567C4-C8D7-476B-9DD3-4C4A39463903}" destId="{36FDA3C9-CAA0-412A-B98E-3C4985EA2C64}" srcOrd="0" destOrd="0" presId="urn:microsoft.com/office/officeart/2005/8/layout/process5"/>
    <dgm:cxn modelId="{C6851E34-3BD9-4FFF-AB7A-1A4B7AD30FA8}" type="presParOf" srcId="{0B8F32DE-581E-40BB-A796-25264AE2EF2B}" destId="{363665FE-0912-4A11-B8FF-F70D2BB4B0E3}"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9.xml><?xml version="1.0" encoding="utf-8"?>
<dgm:dataModel xmlns:dgm="http://schemas.openxmlformats.org/drawingml/2006/diagram" xmlns:a="http://schemas.openxmlformats.org/drawingml/2006/main">
  <dgm:ptLst>
    <dgm:pt modelId="{99ECF7B7-22A5-4982-9931-12054CC58004}" type="doc">
      <dgm:prSet loTypeId="urn:microsoft.com/office/officeart/2005/8/layout/orgChart1" loCatId="hierarchy" qsTypeId="urn:microsoft.com/office/officeart/2005/8/quickstyle/simple1" qsCatId="simple" csTypeId="urn:microsoft.com/office/officeart/2005/8/colors/accent6_5" csCatId="accent6" phldr="1"/>
      <dgm:spPr/>
      <dgm:t>
        <a:bodyPr/>
        <a:lstStyle/>
        <a:p>
          <a:endParaRPr lang="el-GR"/>
        </a:p>
      </dgm:t>
    </dgm:pt>
    <dgm:pt modelId="{E37A1A7F-CDF9-4795-89DF-E5998EFA94D7}">
      <dgm:prSet custT="1"/>
      <dgm:spPr/>
      <dgm:t>
        <a:bodyPr/>
        <a:lstStyle/>
        <a:p>
          <a:r>
            <a:rPr lang="en-US" sz="1600" dirty="0">
              <a:latin typeface="Arial" panose="020B0604020202020204" pitchFamily="34" charset="0"/>
              <a:cs typeface="Arial" panose="020B0604020202020204" pitchFamily="34" charset="0"/>
            </a:rPr>
            <a:t>There are some written and unwritten rules which we must respect and abide by. </a:t>
          </a:r>
          <a:endParaRPr lang="el-GR" sz="1600" dirty="0">
            <a:latin typeface="Arial" panose="020B0604020202020204" pitchFamily="34" charset="0"/>
            <a:cs typeface="Arial" panose="020B0604020202020204" pitchFamily="34" charset="0"/>
          </a:endParaRPr>
        </a:p>
      </dgm:t>
    </dgm:pt>
    <dgm:pt modelId="{8C61FAA4-6FD3-4E38-A9C0-E24C77E5299A}" type="parTrans" cxnId="{151BD1C7-6434-4E06-B6B4-14AA3F410B65}">
      <dgm:prSet/>
      <dgm:spPr/>
      <dgm:t>
        <a:bodyPr/>
        <a:lstStyle/>
        <a:p>
          <a:endParaRPr lang="el-GR"/>
        </a:p>
      </dgm:t>
    </dgm:pt>
    <dgm:pt modelId="{F85CD89D-DD65-4370-B57B-804462D8673A}" type="sibTrans" cxnId="{151BD1C7-6434-4E06-B6B4-14AA3F410B65}">
      <dgm:prSet/>
      <dgm:spPr/>
      <dgm:t>
        <a:bodyPr/>
        <a:lstStyle/>
        <a:p>
          <a:endParaRPr lang="el-GR"/>
        </a:p>
      </dgm:t>
    </dgm:pt>
    <dgm:pt modelId="{DDB595AB-798F-40AB-9E35-01F91AA516F2}">
      <dgm:prSet custT="1"/>
      <dgm:spPr/>
      <dgm:t>
        <a:bodyPr/>
        <a:lstStyle/>
        <a:p>
          <a:r>
            <a:rPr lang="en-US" sz="1400" b="1" dirty="0">
              <a:latin typeface="Arial" panose="020B0604020202020204" pitchFamily="34" charset="0"/>
              <a:cs typeface="Arial" panose="020B0604020202020204" pitchFamily="34" charset="0"/>
            </a:rPr>
            <a:t>Written rules </a:t>
          </a:r>
          <a:r>
            <a:rPr lang="en-US" sz="1400" dirty="0">
              <a:latin typeface="Arial" panose="020B0604020202020204" pitchFamily="34" charset="0"/>
              <a:cs typeface="Arial" panose="020B0604020202020204" pitchFamily="34" charset="0"/>
            </a:rPr>
            <a:t>and WADA Code form the regulatory context of sports</a:t>
          </a:r>
          <a:endParaRPr lang="el-GR" sz="1400" dirty="0">
            <a:latin typeface="Arial" panose="020B0604020202020204" pitchFamily="34" charset="0"/>
            <a:cs typeface="Arial" panose="020B0604020202020204" pitchFamily="34" charset="0"/>
          </a:endParaRPr>
        </a:p>
      </dgm:t>
    </dgm:pt>
    <dgm:pt modelId="{B2262FBD-F88E-4C44-A922-154AA92B9E57}" type="parTrans" cxnId="{73BE155B-D5E2-4891-91F8-1283D2D9D8B7}">
      <dgm:prSet/>
      <dgm:spPr/>
      <dgm:t>
        <a:bodyPr/>
        <a:lstStyle/>
        <a:p>
          <a:endParaRPr lang="el-GR"/>
        </a:p>
      </dgm:t>
    </dgm:pt>
    <dgm:pt modelId="{79DA70F8-7D2A-4D6A-B2E3-E5830D599945}" type="sibTrans" cxnId="{73BE155B-D5E2-4891-91F8-1283D2D9D8B7}">
      <dgm:prSet/>
      <dgm:spPr/>
      <dgm:t>
        <a:bodyPr/>
        <a:lstStyle/>
        <a:p>
          <a:endParaRPr lang="el-GR"/>
        </a:p>
      </dgm:t>
    </dgm:pt>
    <dgm:pt modelId="{D8C38264-3D95-4DAE-BD47-E588F1FF285F}">
      <dgm:prSet custT="1"/>
      <dgm:spPr/>
      <dgm:t>
        <a:bodyPr/>
        <a:lstStyle/>
        <a:p>
          <a:r>
            <a:rPr lang="en-US" sz="1400" dirty="0">
              <a:latin typeface="Arial" panose="020B0604020202020204" pitchFamily="34" charset="0"/>
              <a:cs typeface="Arial" panose="020B0604020202020204" pitchFamily="34" charset="0"/>
            </a:rPr>
            <a:t>Example of non-written rules</a:t>
          </a:r>
          <a:r>
            <a:rPr lang="el-GR" sz="1400" dirty="0">
              <a:latin typeface="Arial" panose="020B0604020202020204" pitchFamily="34" charset="0"/>
              <a:cs typeface="Arial" panose="020B0604020202020204" pitchFamily="34" charset="0"/>
            </a:rPr>
            <a:t>:</a:t>
          </a:r>
        </a:p>
      </dgm:t>
    </dgm:pt>
    <dgm:pt modelId="{299286CE-9334-42CC-A857-F2736CB3D0D7}" type="parTrans" cxnId="{E9BC03E6-877E-4A1A-977B-77F263C7D94C}">
      <dgm:prSet/>
      <dgm:spPr/>
      <dgm:t>
        <a:bodyPr/>
        <a:lstStyle/>
        <a:p>
          <a:endParaRPr lang="el-GR"/>
        </a:p>
      </dgm:t>
    </dgm:pt>
    <dgm:pt modelId="{6858ABC6-E692-4148-BC1B-CE9CA317BFEF}" type="sibTrans" cxnId="{E9BC03E6-877E-4A1A-977B-77F263C7D94C}">
      <dgm:prSet/>
      <dgm:spPr/>
      <dgm:t>
        <a:bodyPr/>
        <a:lstStyle/>
        <a:p>
          <a:endParaRPr lang="el-GR"/>
        </a:p>
      </dgm:t>
    </dgm:pt>
    <dgm:pt modelId="{6DD6F5EB-1659-4477-84AE-6015BDA4AFC7}">
      <dgm:prSet custT="1"/>
      <dgm:spPr/>
      <dgm:t>
        <a:bodyPr/>
        <a:lstStyle/>
        <a:p>
          <a:pPr algn="ctr"/>
          <a:r>
            <a:rPr lang="en-US" sz="1400" dirty="0">
              <a:latin typeface="Arial" panose="020B0604020202020204" pitchFamily="34" charset="0"/>
              <a:cs typeface="Arial" panose="020B0604020202020204" pitchFamily="34" charset="0"/>
            </a:rPr>
            <a:t>In case of an injury in a football match, the opposing team stops the play or kicks the ball out of the sidelines so that the doctor can treat the injured player. After the injured athlete gets out of the field o play, the possession of the ball returns to the opposing team which displayed respect and fair play</a:t>
          </a:r>
          <a:endParaRPr lang="el-GR" sz="1400" dirty="0">
            <a:latin typeface="Arial" panose="020B0604020202020204" pitchFamily="34" charset="0"/>
            <a:cs typeface="Arial" panose="020B0604020202020204" pitchFamily="34" charset="0"/>
          </a:endParaRPr>
        </a:p>
      </dgm:t>
    </dgm:pt>
    <dgm:pt modelId="{6C05CB97-CBA3-42D0-AD0A-DF3A8B19BD3C}" type="parTrans" cxnId="{3C53AB6F-E2C3-4DEB-941D-B376AB852673}">
      <dgm:prSet/>
      <dgm:spPr/>
      <dgm:t>
        <a:bodyPr/>
        <a:lstStyle/>
        <a:p>
          <a:endParaRPr lang="el-GR"/>
        </a:p>
      </dgm:t>
    </dgm:pt>
    <dgm:pt modelId="{F8C456EE-68CC-4CA9-AAE2-5D45F7EEB0C8}" type="sibTrans" cxnId="{3C53AB6F-E2C3-4DEB-941D-B376AB852673}">
      <dgm:prSet/>
      <dgm:spPr/>
      <dgm:t>
        <a:bodyPr/>
        <a:lstStyle/>
        <a:p>
          <a:endParaRPr lang="el-GR"/>
        </a:p>
      </dgm:t>
    </dgm:pt>
    <dgm:pt modelId="{EE157071-0386-458E-9492-C53DBE2B4DCB}">
      <dgm:prSet custT="1"/>
      <dgm:spPr/>
      <dgm:t>
        <a:bodyPr/>
        <a:lstStyle/>
        <a:p>
          <a:r>
            <a:rPr lang="en-US" sz="1400" dirty="0">
              <a:latin typeface="Arial" panose="020B0604020202020204" pitchFamily="34" charset="0"/>
              <a:cs typeface="Arial" panose="020B0604020202020204" pitchFamily="34" charset="0"/>
            </a:rPr>
            <a:t>If a team does not use its last offense when up by an adequate margin to seal the win</a:t>
          </a:r>
          <a:endParaRPr lang="el-GR" sz="1400" dirty="0">
            <a:latin typeface="Arial" panose="020B0604020202020204" pitchFamily="34" charset="0"/>
            <a:cs typeface="Arial" panose="020B0604020202020204" pitchFamily="34" charset="0"/>
          </a:endParaRPr>
        </a:p>
      </dgm:t>
    </dgm:pt>
    <dgm:pt modelId="{665C58B7-470F-4DA5-A7B9-AFFA9FF61C0D}" type="parTrans" cxnId="{EB988E64-6527-47B6-8EF3-607E72594722}">
      <dgm:prSet/>
      <dgm:spPr/>
      <dgm:t>
        <a:bodyPr/>
        <a:lstStyle/>
        <a:p>
          <a:endParaRPr lang="el-GR"/>
        </a:p>
      </dgm:t>
    </dgm:pt>
    <dgm:pt modelId="{D4B1F899-6D9D-4A27-A499-C44495EAC696}" type="sibTrans" cxnId="{EB988E64-6527-47B6-8EF3-607E72594722}">
      <dgm:prSet/>
      <dgm:spPr/>
      <dgm:t>
        <a:bodyPr/>
        <a:lstStyle/>
        <a:p>
          <a:endParaRPr lang="el-GR"/>
        </a:p>
      </dgm:t>
    </dgm:pt>
    <dgm:pt modelId="{49E2CAF1-D11B-49A0-B63D-94B1AD5EDB00}">
      <dgm:prSet custT="1"/>
      <dgm:spPr/>
      <dgm:t>
        <a:bodyPr/>
        <a:lstStyle/>
        <a:p>
          <a:pPr algn="just"/>
          <a:r>
            <a:rPr lang="en-US" sz="1400" dirty="0">
              <a:latin typeface="Arial" panose="020B0604020202020204" pitchFamily="34" charset="0"/>
              <a:cs typeface="Arial" panose="020B0604020202020204" pitchFamily="34" charset="0"/>
            </a:rPr>
            <a:t>In layman’s terms, whatever feels right, even if it goes against the desired outcome (victory), is a</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a:t>
          </a: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fair play</a:t>
          </a:r>
          <a:endParaRPr lang="el-G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7CFF697-1C02-4833-A33E-4176B5DB5A83}" type="parTrans" cxnId="{BB81922A-3916-4768-9C56-916126FFD946}">
      <dgm:prSet/>
      <dgm:spPr/>
      <dgm:t>
        <a:bodyPr/>
        <a:lstStyle/>
        <a:p>
          <a:endParaRPr lang="el-GR"/>
        </a:p>
      </dgm:t>
    </dgm:pt>
    <dgm:pt modelId="{E57BB442-0A8A-4B64-8A10-06719185046C}" type="sibTrans" cxnId="{BB81922A-3916-4768-9C56-916126FFD946}">
      <dgm:prSet/>
      <dgm:spPr/>
      <dgm:t>
        <a:bodyPr/>
        <a:lstStyle/>
        <a:p>
          <a:endParaRPr lang="el-GR"/>
        </a:p>
      </dgm:t>
    </dgm:pt>
    <dgm:pt modelId="{D97D6BF2-A225-497B-A2A9-67ADF42FA728}">
      <dgm:prSet custT="1"/>
      <dgm:spPr/>
      <dgm:t>
        <a:bodyPr/>
        <a:lstStyle/>
        <a:p>
          <a:pPr algn="ctr"/>
          <a:r>
            <a:rPr lang="en-US" sz="1400" dirty="0">
              <a:latin typeface="Arial" panose="020B0604020202020204" pitchFamily="34" charset="0"/>
              <a:cs typeface="Arial" panose="020B0604020202020204" pitchFamily="34" charset="0"/>
            </a:rPr>
            <a:t>It is much more important and fruitful for an athlete’s career to behave and act on </a:t>
          </a: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feels right inside of him</a:t>
          </a:r>
          <a:r>
            <a:rPr lang="en-US" sz="1400" dirty="0">
              <a:latin typeface="Arial" panose="020B0604020202020204" pitchFamily="34" charset="0"/>
              <a:cs typeface="Arial" panose="020B0604020202020204" pitchFamily="34" charset="0"/>
            </a:rPr>
            <a:t>, rather than letting his behavior adjust on small and meaningless things such as the score of game. Same thing applies to life in general. </a:t>
          </a:r>
          <a:endParaRPr lang="el-GR" sz="1400" dirty="0">
            <a:latin typeface="Arial" panose="020B0604020202020204" pitchFamily="34" charset="0"/>
            <a:cs typeface="Arial" panose="020B0604020202020204" pitchFamily="34" charset="0"/>
          </a:endParaRPr>
        </a:p>
      </dgm:t>
    </dgm:pt>
    <dgm:pt modelId="{9C2BFE13-788A-4189-AEE4-3B9D269925EC}" type="parTrans" cxnId="{9A195FC3-384F-40DB-B980-0C621CA41BE9}">
      <dgm:prSet/>
      <dgm:spPr/>
      <dgm:t>
        <a:bodyPr/>
        <a:lstStyle/>
        <a:p>
          <a:endParaRPr lang="el-GR"/>
        </a:p>
      </dgm:t>
    </dgm:pt>
    <dgm:pt modelId="{AC1EBA7A-0AC9-4E9C-BF64-CE493B0C00ED}" type="sibTrans" cxnId="{9A195FC3-384F-40DB-B980-0C621CA41BE9}">
      <dgm:prSet/>
      <dgm:spPr/>
      <dgm:t>
        <a:bodyPr/>
        <a:lstStyle/>
        <a:p>
          <a:endParaRPr lang="el-GR"/>
        </a:p>
      </dgm:t>
    </dgm:pt>
    <dgm:pt modelId="{FFB9404C-8D59-4230-894D-B56DFB4392AB}" type="pres">
      <dgm:prSet presAssocID="{99ECF7B7-22A5-4982-9931-12054CC58004}" presName="hierChild1" presStyleCnt="0">
        <dgm:presLayoutVars>
          <dgm:orgChart val="1"/>
          <dgm:chPref val="1"/>
          <dgm:dir/>
          <dgm:animOne val="branch"/>
          <dgm:animLvl val="lvl"/>
          <dgm:resizeHandles/>
        </dgm:presLayoutVars>
      </dgm:prSet>
      <dgm:spPr/>
    </dgm:pt>
    <dgm:pt modelId="{62C3029B-B0AF-4A48-BE0B-E62A1F68904F}" type="pres">
      <dgm:prSet presAssocID="{E37A1A7F-CDF9-4795-89DF-E5998EFA94D7}" presName="hierRoot1" presStyleCnt="0">
        <dgm:presLayoutVars>
          <dgm:hierBranch val="init"/>
        </dgm:presLayoutVars>
      </dgm:prSet>
      <dgm:spPr/>
    </dgm:pt>
    <dgm:pt modelId="{133B882A-A85A-4377-8D13-1F33BACB11C1}" type="pres">
      <dgm:prSet presAssocID="{E37A1A7F-CDF9-4795-89DF-E5998EFA94D7}" presName="rootComposite1" presStyleCnt="0"/>
      <dgm:spPr/>
    </dgm:pt>
    <dgm:pt modelId="{788C7BBC-6FD9-415E-802C-AA57DCA8AB72}" type="pres">
      <dgm:prSet presAssocID="{E37A1A7F-CDF9-4795-89DF-E5998EFA94D7}" presName="rootText1" presStyleLbl="node0" presStyleIdx="0" presStyleCnt="1" custScaleX="166648" custScaleY="66671" custLinFactNeighborX="-96998" custLinFactNeighborY="-16412">
        <dgm:presLayoutVars>
          <dgm:chPref val="3"/>
        </dgm:presLayoutVars>
      </dgm:prSet>
      <dgm:spPr/>
    </dgm:pt>
    <dgm:pt modelId="{05E8FD93-E4AE-4CEB-B2CA-32A698974521}" type="pres">
      <dgm:prSet presAssocID="{E37A1A7F-CDF9-4795-89DF-E5998EFA94D7}" presName="rootConnector1" presStyleLbl="node1" presStyleIdx="0" presStyleCnt="0"/>
      <dgm:spPr/>
    </dgm:pt>
    <dgm:pt modelId="{BF8DD9A7-0C2D-43C3-8A3D-5AE003EE0783}" type="pres">
      <dgm:prSet presAssocID="{E37A1A7F-CDF9-4795-89DF-E5998EFA94D7}" presName="hierChild2" presStyleCnt="0"/>
      <dgm:spPr/>
    </dgm:pt>
    <dgm:pt modelId="{06E01385-1C32-48B7-8D40-6F8D5EAE029E}" type="pres">
      <dgm:prSet presAssocID="{B2262FBD-F88E-4C44-A922-154AA92B9E57}" presName="Name37" presStyleLbl="parChTrans1D2" presStyleIdx="0" presStyleCnt="3"/>
      <dgm:spPr/>
    </dgm:pt>
    <dgm:pt modelId="{91294419-691C-4AC1-B437-7354736DE5EE}" type="pres">
      <dgm:prSet presAssocID="{DDB595AB-798F-40AB-9E35-01F91AA516F2}" presName="hierRoot2" presStyleCnt="0">
        <dgm:presLayoutVars>
          <dgm:hierBranch val="init"/>
        </dgm:presLayoutVars>
      </dgm:prSet>
      <dgm:spPr/>
    </dgm:pt>
    <dgm:pt modelId="{BEB5FFC3-367C-4907-A717-4FF5555AC508}" type="pres">
      <dgm:prSet presAssocID="{DDB595AB-798F-40AB-9E35-01F91AA516F2}" presName="rootComposite" presStyleCnt="0"/>
      <dgm:spPr/>
    </dgm:pt>
    <dgm:pt modelId="{02D1F026-1EC1-4E1A-B726-6EFF05DE44A4}" type="pres">
      <dgm:prSet presAssocID="{DDB595AB-798F-40AB-9E35-01F91AA516F2}" presName="rootText" presStyleLbl="node2" presStyleIdx="0" presStyleCnt="3" custScaleX="90533" custScaleY="144320" custLinFactNeighborX="1445" custLinFactNeighborY="-6801">
        <dgm:presLayoutVars>
          <dgm:chPref val="3"/>
        </dgm:presLayoutVars>
      </dgm:prSet>
      <dgm:spPr/>
    </dgm:pt>
    <dgm:pt modelId="{39EE4553-A1B3-4D45-A49A-87B49A660F2B}" type="pres">
      <dgm:prSet presAssocID="{DDB595AB-798F-40AB-9E35-01F91AA516F2}" presName="rootConnector" presStyleLbl="node2" presStyleIdx="0" presStyleCnt="3"/>
      <dgm:spPr/>
    </dgm:pt>
    <dgm:pt modelId="{8FE4A489-75BB-4B4B-8CBF-EEE9298C46F9}" type="pres">
      <dgm:prSet presAssocID="{DDB595AB-798F-40AB-9E35-01F91AA516F2}" presName="hierChild4" presStyleCnt="0"/>
      <dgm:spPr/>
    </dgm:pt>
    <dgm:pt modelId="{004F9E3F-8AAD-45B5-93ED-EB5343F50E07}" type="pres">
      <dgm:prSet presAssocID="{DDB595AB-798F-40AB-9E35-01F91AA516F2}" presName="hierChild5" presStyleCnt="0"/>
      <dgm:spPr/>
    </dgm:pt>
    <dgm:pt modelId="{1A1C6852-E214-45A6-8EE4-70E6158909A2}" type="pres">
      <dgm:prSet presAssocID="{299286CE-9334-42CC-A857-F2736CB3D0D7}" presName="Name37" presStyleLbl="parChTrans1D2" presStyleIdx="1" presStyleCnt="3"/>
      <dgm:spPr/>
    </dgm:pt>
    <dgm:pt modelId="{6C138AE1-EDCA-469E-BEB6-23B8F14668EA}" type="pres">
      <dgm:prSet presAssocID="{D8C38264-3D95-4DAE-BD47-E588F1FF285F}" presName="hierRoot2" presStyleCnt="0">
        <dgm:presLayoutVars>
          <dgm:hierBranch val="init"/>
        </dgm:presLayoutVars>
      </dgm:prSet>
      <dgm:spPr/>
    </dgm:pt>
    <dgm:pt modelId="{9520D828-174E-4B89-8ECE-48C493135E3A}" type="pres">
      <dgm:prSet presAssocID="{D8C38264-3D95-4DAE-BD47-E588F1FF285F}" presName="rootComposite" presStyleCnt="0"/>
      <dgm:spPr/>
    </dgm:pt>
    <dgm:pt modelId="{86AA3DB7-3AF0-4BFB-8BFF-5E248796FC77}" type="pres">
      <dgm:prSet presAssocID="{D8C38264-3D95-4DAE-BD47-E588F1FF285F}" presName="rootText" presStyleLbl="node2" presStyleIdx="1" presStyleCnt="3" custScaleY="47911" custLinFactNeighborX="15497" custLinFactNeighborY="-6541">
        <dgm:presLayoutVars>
          <dgm:chPref val="3"/>
        </dgm:presLayoutVars>
      </dgm:prSet>
      <dgm:spPr/>
    </dgm:pt>
    <dgm:pt modelId="{594272ED-1104-4316-B9C0-6DCC20565A84}" type="pres">
      <dgm:prSet presAssocID="{D8C38264-3D95-4DAE-BD47-E588F1FF285F}" presName="rootConnector" presStyleLbl="node2" presStyleIdx="1" presStyleCnt="3"/>
      <dgm:spPr/>
    </dgm:pt>
    <dgm:pt modelId="{FCCD295A-3353-4953-A9DB-D5AF40D4EACC}" type="pres">
      <dgm:prSet presAssocID="{D8C38264-3D95-4DAE-BD47-E588F1FF285F}" presName="hierChild4" presStyleCnt="0"/>
      <dgm:spPr/>
    </dgm:pt>
    <dgm:pt modelId="{9A148E3D-6E34-47A1-89F1-470E0B893D49}" type="pres">
      <dgm:prSet presAssocID="{6C05CB97-CBA3-42D0-AD0A-DF3A8B19BD3C}" presName="Name37" presStyleLbl="parChTrans1D3" presStyleIdx="0" presStyleCnt="3"/>
      <dgm:spPr/>
    </dgm:pt>
    <dgm:pt modelId="{59678CE9-3A55-4A13-AF46-EEC27340ED63}" type="pres">
      <dgm:prSet presAssocID="{6DD6F5EB-1659-4477-84AE-6015BDA4AFC7}" presName="hierRoot2" presStyleCnt="0">
        <dgm:presLayoutVars>
          <dgm:hierBranch val="init"/>
        </dgm:presLayoutVars>
      </dgm:prSet>
      <dgm:spPr/>
    </dgm:pt>
    <dgm:pt modelId="{29767A6A-157A-42AC-BF64-D0585BDC0121}" type="pres">
      <dgm:prSet presAssocID="{6DD6F5EB-1659-4477-84AE-6015BDA4AFC7}" presName="rootComposite" presStyleCnt="0"/>
      <dgm:spPr/>
    </dgm:pt>
    <dgm:pt modelId="{DCAC04BE-2B04-49B7-AE54-B34F4F6138AB}" type="pres">
      <dgm:prSet presAssocID="{6DD6F5EB-1659-4477-84AE-6015BDA4AFC7}" presName="rootText" presStyleLbl="node3" presStyleIdx="0" presStyleCnt="3" custScaleX="133529" custScaleY="147018" custLinFactNeighborX="-15842" custLinFactNeighborY="83613">
        <dgm:presLayoutVars>
          <dgm:chPref val="3"/>
        </dgm:presLayoutVars>
      </dgm:prSet>
      <dgm:spPr/>
    </dgm:pt>
    <dgm:pt modelId="{CB36274B-CF2C-45AE-B9B3-C29B54CA5E45}" type="pres">
      <dgm:prSet presAssocID="{6DD6F5EB-1659-4477-84AE-6015BDA4AFC7}" presName="rootConnector" presStyleLbl="node3" presStyleIdx="0" presStyleCnt="3"/>
      <dgm:spPr/>
    </dgm:pt>
    <dgm:pt modelId="{2B544017-655D-4629-BD3B-8F5527E0EB42}" type="pres">
      <dgm:prSet presAssocID="{6DD6F5EB-1659-4477-84AE-6015BDA4AFC7}" presName="hierChild4" presStyleCnt="0"/>
      <dgm:spPr/>
    </dgm:pt>
    <dgm:pt modelId="{64108A1A-6FC6-40F6-B15A-188195E9D7B8}" type="pres">
      <dgm:prSet presAssocID="{6DD6F5EB-1659-4477-84AE-6015BDA4AFC7}" presName="hierChild5" presStyleCnt="0"/>
      <dgm:spPr/>
    </dgm:pt>
    <dgm:pt modelId="{3F9BE541-1F91-481E-BCF2-4655873A1D3E}" type="pres">
      <dgm:prSet presAssocID="{665C58B7-470F-4DA5-A7B9-AFFA9FF61C0D}" presName="Name37" presStyleLbl="parChTrans1D3" presStyleIdx="1" presStyleCnt="3"/>
      <dgm:spPr/>
    </dgm:pt>
    <dgm:pt modelId="{97A4C7BF-291E-444D-BADE-30E20230268C}" type="pres">
      <dgm:prSet presAssocID="{EE157071-0386-458E-9492-C53DBE2B4DCB}" presName="hierRoot2" presStyleCnt="0">
        <dgm:presLayoutVars>
          <dgm:hierBranch val="init"/>
        </dgm:presLayoutVars>
      </dgm:prSet>
      <dgm:spPr/>
    </dgm:pt>
    <dgm:pt modelId="{8E4BD4AA-DF54-4538-8C48-CBC58B5B8D35}" type="pres">
      <dgm:prSet presAssocID="{EE157071-0386-458E-9492-C53DBE2B4DCB}" presName="rootComposite" presStyleCnt="0"/>
      <dgm:spPr/>
    </dgm:pt>
    <dgm:pt modelId="{6031D782-F514-4683-96BA-C7DAB3AE28AB}" type="pres">
      <dgm:prSet presAssocID="{EE157071-0386-458E-9492-C53DBE2B4DCB}" presName="rootText" presStyleLbl="node3" presStyleIdx="1" presStyleCnt="3" custScaleX="92241" custScaleY="87243" custLinFactX="-25618" custLinFactNeighborX="-100000" custLinFactNeighborY="13634">
        <dgm:presLayoutVars>
          <dgm:chPref val="3"/>
        </dgm:presLayoutVars>
      </dgm:prSet>
      <dgm:spPr/>
    </dgm:pt>
    <dgm:pt modelId="{E7D1A92D-74FD-4A63-9D48-60F6EBB49975}" type="pres">
      <dgm:prSet presAssocID="{EE157071-0386-458E-9492-C53DBE2B4DCB}" presName="rootConnector" presStyleLbl="node3" presStyleIdx="1" presStyleCnt="3"/>
      <dgm:spPr/>
    </dgm:pt>
    <dgm:pt modelId="{652641B9-3C71-4AB3-BDC8-698A4EF05220}" type="pres">
      <dgm:prSet presAssocID="{EE157071-0386-458E-9492-C53DBE2B4DCB}" presName="hierChild4" presStyleCnt="0"/>
      <dgm:spPr/>
    </dgm:pt>
    <dgm:pt modelId="{01298A40-D360-44BF-8438-E22987F0A4CE}" type="pres">
      <dgm:prSet presAssocID="{EE157071-0386-458E-9492-C53DBE2B4DCB}" presName="hierChild5" presStyleCnt="0"/>
      <dgm:spPr/>
    </dgm:pt>
    <dgm:pt modelId="{25C79CF7-1ED6-4234-91FA-C9E354A2F5F9}" type="pres">
      <dgm:prSet presAssocID="{D8C38264-3D95-4DAE-BD47-E588F1FF285F}" presName="hierChild5" presStyleCnt="0"/>
      <dgm:spPr/>
    </dgm:pt>
    <dgm:pt modelId="{55E05835-1950-450E-8CA7-41F64322269B}" type="pres">
      <dgm:prSet presAssocID="{27CFF697-1C02-4833-A33E-4176B5DB5A83}" presName="Name37" presStyleLbl="parChTrans1D2" presStyleIdx="2" presStyleCnt="3"/>
      <dgm:spPr/>
    </dgm:pt>
    <dgm:pt modelId="{3CED591E-4DA8-417E-ABCC-F4E073850533}" type="pres">
      <dgm:prSet presAssocID="{49E2CAF1-D11B-49A0-B63D-94B1AD5EDB00}" presName="hierRoot2" presStyleCnt="0">
        <dgm:presLayoutVars>
          <dgm:hierBranch val="init"/>
        </dgm:presLayoutVars>
      </dgm:prSet>
      <dgm:spPr/>
    </dgm:pt>
    <dgm:pt modelId="{6D9CDD90-0D6B-494B-B8A2-35A0F71A10CD}" type="pres">
      <dgm:prSet presAssocID="{49E2CAF1-D11B-49A0-B63D-94B1AD5EDB00}" presName="rootComposite" presStyleCnt="0"/>
      <dgm:spPr/>
    </dgm:pt>
    <dgm:pt modelId="{4D7860A5-08E1-46AF-9215-CAAFE66AFD1F}" type="pres">
      <dgm:prSet presAssocID="{49E2CAF1-D11B-49A0-B63D-94B1AD5EDB00}" presName="rootText" presStyleLbl="node2" presStyleIdx="2" presStyleCnt="3" custScaleX="134349" custScaleY="106476" custLinFactNeighborX="20286" custLinFactNeighborY="-6929">
        <dgm:presLayoutVars>
          <dgm:chPref val="3"/>
        </dgm:presLayoutVars>
      </dgm:prSet>
      <dgm:spPr/>
    </dgm:pt>
    <dgm:pt modelId="{DCD3415F-9200-4485-A4D1-6373A7FBC5F0}" type="pres">
      <dgm:prSet presAssocID="{49E2CAF1-D11B-49A0-B63D-94B1AD5EDB00}" presName="rootConnector" presStyleLbl="node2" presStyleIdx="2" presStyleCnt="3"/>
      <dgm:spPr/>
    </dgm:pt>
    <dgm:pt modelId="{26166C30-540E-4992-8403-19E159D0EE55}" type="pres">
      <dgm:prSet presAssocID="{49E2CAF1-D11B-49A0-B63D-94B1AD5EDB00}" presName="hierChild4" presStyleCnt="0"/>
      <dgm:spPr/>
    </dgm:pt>
    <dgm:pt modelId="{E69E1B4C-82C1-4576-A5D1-994ED3AA402D}" type="pres">
      <dgm:prSet presAssocID="{9C2BFE13-788A-4189-AEE4-3B9D269925EC}" presName="Name37" presStyleLbl="parChTrans1D3" presStyleIdx="2" presStyleCnt="3"/>
      <dgm:spPr/>
    </dgm:pt>
    <dgm:pt modelId="{5DD0CCFA-CC07-4CD2-9FBC-3D0E817F275A}" type="pres">
      <dgm:prSet presAssocID="{D97D6BF2-A225-497B-A2A9-67ADF42FA728}" presName="hierRoot2" presStyleCnt="0">
        <dgm:presLayoutVars>
          <dgm:hierBranch val="init"/>
        </dgm:presLayoutVars>
      </dgm:prSet>
      <dgm:spPr/>
    </dgm:pt>
    <dgm:pt modelId="{C1BEE1EB-F797-46A4-A7F1-E0C0FE08ACB9}" type="pres">
      <dgm:prSet presAssocID="{D97D6BF2-A225-497B-A2A9-67ADF42FA728}" presName="rootComposite" presStyleCnt="0"/>
      <dgm:spPr/>
    </dgm:pt>
    <dgm:pt modelId="{969A4CB9-3B37-4780-B6CC-24A274554BC0}" type="pres">
      <dgm:prSet presAssocID="{D97D6BF2-A225-497B-A2A9-67ADF42FA728}" presName="rootText" presStyleLbl="node3" presStyleIdx="2" presStyleCnt="3" custScaleX="105834" custScaleY="180358" custLinFactNeighborX="17145" custLinFactNeighborY="-39737">
        <dgm:presLayoutVars>
          <dgm:chPref val="3"/>
        </dgm:presLayoutVars>
      </dgm:prSet>
      <dgm:spPr/>
    </dgm:pt>
    <dgm:pt modelId="{3459E0DC-5BF5-45BE-8F79-3BAD360FCD8B}" type="pres">
      <dgm:prSet presAssocID="{D97D6BF2-A225-497B-A2A9-67ADF42FA728}" presName="rootConnector" presStyleLbl="node3" presStyleIdx="2" presStyleCnt="3"/>
      <dgm:spPr/>
    </dgm:pt>
    <dgm:pt modelId="{03A7186F-0E40-4C7F-ABF0-4AC0F484A012}" type="pres">
      <dgm:prSet presAssocID="{D97D6BF2-A225-497B-A2A9-67ADF42FA728}" presName="hierChild4" presStyleCnt="0"/>
      <dgm:spPr/>
    </dgm:pt>
    <dgm:pt modelId="{9D632134-79A1-47E6-96E4-7492B3BC2008}" type="pres">
      <dgm:prSet presAssocID="{D97D6BF2-A225-497B-A2A9-67ADF42FA728}" presName="hierChild5" presStyleCnt="0"/>
      <dgm:spPr/>
    </dgm:pt>
    <dgm:pt modelId="{AB31F238-4C6E-4226-B471-72063544A4E2}" type="pres">
      <dgm:prSet presAssocID="{49E2CAF1-D11B-49A0-B63D-94B1AD5EDB00}" presName="hierChild5" presStyleCnt="0"/>
      <dgm:spPr/>
    </dgm:pt>
    <dgm:pt modelId="{51EF3BC7-255F-4371-A7E1-F5C32E6CB506}" type="pres">
      <dgm:prSet presAssocID="{E37A1A7F-CDF9-4795-89DF-E5998EFA94D7}" presName="hierChild3" presStyleCnt="0"/>
      <dgm:spPr/>
    </dgm:pt>
  </dgm:ptLst>
  <dgm:cxnLst>
    <dgm:cxn modelId="{4625911B-73DA-4D19-B592-D20DA825C4DC}" type="presOf" srcId="{49E2CAF1-D11B-49A0-B63D-94B1AD5EDB00}" destId="{DCD3415F-9200-4485-A4D1-6373A7FBC5F0}" srcOrd="1" destOrd="0" presId="urn:microsoft.com/office/officeart/2005/8/layout/orgChart1"/>
    <dgm:cxn modelId="{BB81922A-3916-4768-9C56-916126FFD946}" srcId="{E37A1A7F-CDF9-4795-89DF-E5998EFA94D7}" destId="{49E2CAF1-D11B-49A0-B63D-94B1AD5EDB00}" srcOrd="2" destOrd="0" parTransId="{27CFF697-1C02-4833-A33E-4176B5DB5A83}" sibTransId="{E57BB442-0A8A-4B64-8A10-06719185046C}"/>
    <dgm:cxn modelId="{8A841B3D-3FED-4A75-9BA2-82BE5A52C591}" type="presOf" srcId="{6DD6F5EB-1659-4477-84AE-6015BDA4AFC7}" destId="{CB36274B-CF2C-45AE-B9B3-C29B54CA5E45}" srcOrd="1" destOrd="0" presId="urn:microsoft.com/office/officeart/2005/8/layout/orgChart1"/>
    <dgm:cxn modelId="{ED38E23F-EEE5-43A1-B7FE-05D48CA988EC}" type="presOf" srcId="{9C2BFE13-788A-4189-AEE4-3B9D269925EC}" destId="{E69E1B4C-82C1-4576-A5D1-994ED3AA402D}" srcOrd="0" destOrd="0" presId="urn:microsoft.com/office/officeart/2005/8/layout/orgChart1"/>
    <dgm:cxn modelId="{73BE155B-D5E2-4891-91F8-1283D2D9D8B7}" srcId="{E37A1A7F-CDF9-4795-89DF-E5998EFA94D7}" destId="{DDB595AB-798F-40AB-9E35-01F91AA516F2}" srcOrd="0" destOrd="0" parTransId="{B2262FBD-F88E-4C44-A922-154AA92B9E57}" sibTransId="{79DA70F8-7D2A-4D6A-B2E3-E5830D599945}"/>
    <dgm:cxn modelId="{B21C7042-6019-4AAD-BEBE-008186E03FBB}" type="presOf" srcId="{6DD6F5EB-1659-4477-84AE-6015BDA4AFC7}" destId="{DCAC04BE-2B04-49B7-AE54-B34F4F6138AB}" srcOrd="0" destOrd="0" presId="urn:microsoft.com/office/officeart/2005/8/layout/orgChart1"/>
    <dgm:cxn modelId="{EB988E64-6527-47B6-8EF3-607E72594722}" srcId="{D8C38264-3D95-4DAE-BD47-E588F1FF285F}" destId="{EE157071-0386-458E-9492-C53DBE2B4DCB}" srcOrd="1" destOrd="0" parTransId="{665C58B7-470F-4DA5-A7B9-AFFA9FF61C0D}" sibTransId="{D4B1F899-6D9D-4A27-A499-C44495EAC696}"/>
    <dgm:cxn modelId="{ABAA5F4E-E5A1-4933-8AC1-621DC2B13756}" type="presOf" srcId="{665C58B7-470F-4DA5-A7B9-AFFA9FF61C0D}" destId="{3F9BE541-1F91-481E-BCF2-4655873A1D3E}" srcOrd="0" destOrd="0" presId="urn:microsoft.com/office/officeart/2005/8/layout/orgChart1"/>
    <dgm:cxn modelId="{3C53AB6F-E2C3-4DEB-941D-B376AB852673}" srcId="{D8C38264-3D95-4DAE-BD47-E588F1FF285F}" destId="{6DD6F5EB-1659-4477-84AE-6015BDA4AFC7}" srcOrd="0" destOrd="0" parTransId="{6C05CB97-CBA3-42D0-AD0A-DF3A8B19BD3C}" sibTransId="{F8C456EE-68CC-4CA9-AAE2-5D45F7EEB0C8}"/>
    <dgm:cxn modelId="{096AF654-4836-452B-BADD-12A0B2C360C8}" type="presOf" srcId="{49E2CAF1-D11B-49A0-B63D-94B1AD5EDB00}" destId="{4D7860A5-08E1-46AF-9215-CAAFE66AFD1F}" srcOrd="0" destOrd="0" presId="urn:microsoft.com/office/officeart/2005/8/layout/orgChart1"/>
    <dgm:cxn modelId="{EE00A655-50C4-45D6-86E0-0902A92C1034}" type="presOf" srcId="{EE157071-0386-458E-9492-C53DBE2B4DCB}" destId="{E7D1A92D-74FD-4A63-9D48-60F6EBB49975}" srcOrd="1" destOrd="0" presId="urn:microsoft.com/office/officeart/2005/8/layout/orgChart1"/>
    <dgm:cxn modelId="{CB4BC689-49F0-4BF3-98B4-7C53BA6B8DB9}" type="presOf" srcId="{99ECF7B7-22A5-4982-9931-12054CC58004}" destId="{FFB9404C-8D59-4230-894D-B56DFB4392AB}" srcOrd="0" destOrd="0" presId="urn:microsoft.com/office/officeart/2005/8/layout/orgChart1"/>
    <dgm:cxn modelId="{3683C18C-3802-4C8A-9C95-A051BFF7A8F7}" type="presOf" srcId="{E37A1A7F-CDF9-4795-89DF-E5998EFA94D7}" destId="{788C7BBC-6FD9-415E-802C-AA57DCA8AB72}" srcOrd="0" destOrd="0" presId="urn:microsoft.com/office/officeart/2005/8/layout/orgChart1"/>
    <dgm:cxn modelId="{5812CE8D-08ED-46C5-A6E7-DEA4CA82BBAA}" type="presOf" srcId="{D97D6BF2-A225-497B-A2A9-67ADF42FA728}" destId="{969A4CB9-3B37-4780-B6CC-24A274554BC0}" srcOrd="0" destOrd="0" presId="urn:microsoft.com/office/officeart/2005/8/layout/orgChart1"/>
    <dgm:cxn modelId="{CD64528F-AD1F-4B30-AC1F-A9C21C0F8363}" type="presOf" srcId="{EE157071-0386-458E-9492-C53DBE2B4DCB}" destId="{6031D782-F514-4683-96BA-C7DAB3AE28AB}" srcOrd="0" destOrd="0" presId="urn:microsoft.com/office/officeart/2005/8/layout/orgChart1"/>
    <dgm:cxn modelId="{2D285F93-B0F5-4602-8069-ADA058F4CCCA}" type="presOf" srcId="{DDB595AB-798F-40AB-9E35-01F91AA516F2}" destId="{02D1F026-1EC1-4E1A-B726-6EFF05DE44A4}" srcOrd="0" destOrd="0" presId="urn:microsoft.com/office/officeart/2005/8/layout/orgChart1"/>
    <dgm:cxn modelId="{E76FED9C-91DE-4A7D-BB0D-D477F3F36574}" type="presOf" srcId="{E37A1A7F-CDF9-4795-89DF-E5998EFA94D7}" destId="{05E8FD93-E4AE-4CEB-B2CA-32A698974521}" srcOrd="1" destOrd="0" presId="urn:microsoft.com/office/officeart/2005/8/layout/orgChart1"/>
    <dgm:cxn modelId="{F7A7EDAF-0489-4CAD-B0EF-088CEFEB9377}" type="presOf" srcId="{D8C38264-3D95-4DAE-BD47-E588F1FF285F}" destId="{86AA3DB7-3AF0-4BFB-8BFF-5E248796FC77}" srcOrd="0" destOrd="0" presId="urn:microsoft.com/office/officeart/2005/8/layout/orgChart1"/>
    <dgm:cxn modelId="{DBDD72B2-F94F-4711-A992-D353B1EA8CF7}" type="presOf" srcId="{B2262FBD-F88E-4C44-A922-154AA92B9E57}" destId="{06E01385-1C32-48B7-8D40-6F8D5EAE029E}" srcOrd="0" destOrd="0" presId="urn:microsoft.com/office/officeart/2005/8/layout/orgChart1"/>
    <dgm:cxn modelId="{571442BA-8F1A-4729-9AFA-A4A16ED5835E}" type="presOf" srcId="{D8C38264-3D95-4DAE-BD47-E588F1FF285F}" destId="{594272ED-1104-4316-B9C0-6DCC20565A84}" srcOrd="1" destOrd="0" presId="urn:microsoft.com/office/officeart/2005/8/layout/orgChart1"/>
    <dgm:cxn modelId="{9A195FC3-384F-40DB-B980-0C621CA41BE9}" srcId="{49E2CAF1-D11B-49A0-B63D-94B1AD5EDB00}" destId="{D97D6BF2-A225-497B-A2A9-67ADF42FA728}" srcOrd="0" destOrd="0" parTransId="{9C2BFE13-788A-4189-AEE4-3B9D269925EC}" sibTransId="{AC1EBA7A-0AC9-4E9C-BF64-CE493B0C00ED}"/>
    <dgm:cxn modelId="{862EE4C4-9E3B-40CA-BB93-28D8D7D2C6BD}" type="presOf" srcId="{D97D6BF2-A225-497B-A2A9-67ADF42FA728}" destId="{3459E0DC-5BF5-45BE-8F79-3BAD360FCD8B}" srcOrd="1" destOrd="0" presId="urn:microsoft.com/office/officeart/2005/8/layout/orgChart1"/>
    <dgm:cxn modelId="{151BD1C7-6434-4E06-B6B4-14AA3F410B65}" srcId="{99ECF7B7-22A5-4982-9931-12054CC58004}" destId="{E37A1A7F-CDF9-4795-89DF-E5998EFA94D7}" srcOrd="0" destOrd="0" parTransId="{8C61FAA4-6FD3-4E38-A9C0-E24C77E5299A}" sibTransId="{F85CD89D-DD65-4370-B57B-804462D8673A}"/>
    <dgm:cxn modelId="{335B22D0-1B6E-453F-B676-EFC2DCBA7F52}" type="presOf" srcId="{DDB595AB-798F-40AB-9E35-01F91AA516F2}" destId="{39EE4553-A1B3-4D45-A49A-87B49A660F2B}" srcOrd="1" destOrd="0" presId="urn:microsoft.com/office/officeart/2005/8/layout/orgChart1"/>
    <dgm:cxn modelId="{407169D4-4759-4235-B5E8-9D792BA63CC5}" type="presOf" srcId="{299286CE-9334-42CC-A857-F2736CB3D0D7}" destId="{1A1C6852-E214-45A6-8EE4-70E6158909A2}" srcOrd="0" destOrd="0" presId="urn:microsoft.com/office/officeart/2005/8/layout/orgChart1"/>
    <dgm:cxn modelId="{B3FB9FD5-2365-459F-8C72-94AFACFD597F}" type="presOf" srcId="{27CFF697-1C02-4833-A33E-4176B5DB5A83}" destId="{55E05835-1950-450E-8CA7-41F64322269B}" srcOrd="0" destOrd="0" presId="urn:microsoft.com/office/officeart/2005/8/layout/orgChart1"/>
    <dgm:cxn modelId="{E9BC03E6-877E-4A1A-977B-77F263C7D94C}" srcId="{E37A1A7F-CDF9-4795-89DF-E5998EFA94D7}" destId="{D8C38264-3D95-4DAE-BD47-E588F1FF285F}" srcOrd="1" destOrd="0" parTransId="{299286CE-9334-42CC-A857-F2736CB3D0D7}" sibTransId="{6858ABC6-E692-4148-BC1B-CE9CA317BFEF}"/>
    <dgm:cxn modelId="{E07AF2E7-134E-4A27-8EFE-8AE157262565}" type="presOf" srcId="{6C05CB97-CBA3-42D0-AD0A-DF3A8B19BD3C}" destId="{9A148E3D-6E34-47A1-89F1-470E0B893D49}" srcOrd="0" destOrd="0" presId="urn:microsoft.com/office/officeart/2005/8/layout/orgChart1"/>
    <dgm:cxn modelId="{91794630-09EA-406F-BE82-D76BEB8039B7}" type="presParOf" srcId="{FFB9404C-8D59-4230-894D-B56DFB4392AB}" destId="{62C3029B-B0AF-4A48-BE0B-E62A1F68904F}" srcOrd="0" destOrd="0" presId="urn:microsoft.com/office/officeart/2005/8/layout/orgChart1"/>
    <dgm:cxn modelId="{F987F7CE-AB80-46E3-9E83-B6EC0B8D807A}" type="presParOf" srcId="{62C3029B-B0AF-4A48-BE0B-E62A1F68904F}" destId="{133B882A-A85A-4377-8D13-1F33BACB11C1}" srcOrd="0" destOrd="0" presId="urn:microsoft.com/office/officeart/2005/8/layout/orgChart1"/>
    <dgm:cxn modelId="{4F9C08D0-1960-40C6-8326-C4EE3E2D7829}" type="presParOf" srcId="{133B882A-A85A-4377-8D13-1F33BACB11C1}" destId="{788C7BBC-6FD9-415E-802C-AA57DCA8AB72}" srcOrd="0" destOrd="0" presId="urn:microsoft.com/office/officeart/2005/8/layout/orgChart1"/>
    <dgm:cxn modelId="{D9799173-FC7D-424B-B241-62F56F43C1D6}" type="presParOf" srcId="{133B882A-A85A-4377-8D13-1F33BACB11C1}" destId="{05E8FD93-E4AE-4CEB-B2CA-32A698974521}" srcOrd="1" destOrd="0" presId="urn:microsoft.com/office/officeart/2005/8/layout/orgChart1"/>
    <dgm:cxn modelId="{EEF4DACF-4558-4B13-BBB4-FBDD2324C403}" type="presParOf" srcId="{62C3029B-B0AF-4A48-BE0B-E62A1F68904F}" destId="{BF8DD9A7-0C2D-43C3-8A3D-5AE003EE0783}" srcOrd="1" destOrd="0" presId="urn:microsoft.com/office/officeart/2005/8/layout/orgChart1"/>
    <dgm:cxn modelId="{C46C7FCE-F528-4D2A-974E-E733E1DB47F7}" type="presParOf" srcId="{BF8DD9A7-0C2D-43C3-8A3D-5AE003EE0783}" destId="{06E01385-1C32-48B7-8D40-6F8D5EAE029E}" srcOrd="0" destOrd="0" presId="urn:microsoft.com/office/officeart/2005/8/layout/orgChart1"/>
    <dgm:cxn modelId="{42233252-F1D7-4AFB-87DC-750AC09688E0}" type="presParOf" srcId="{BF8DD9A7-0C2D-43C3-8A3D-5AE003EE0783}" destId="{91294419-691C-4AC1-B437-7354736DE5EE}" srcOrd="1" destOrd="0" presId="urn:microsoft.com/office/officeart/2005/8/layout/orgChart1"/>
    <dgm:cxn modelId="{A748E8E0-16D5-48D0-AF39-C66E1B2A626A}" type="presParOf" srcId="{91294419-691C-4AC1-B437-7354736DE5EE}" destId="{BEB5FFC3-367C-4907-A717-4FF5555AC508}" srcOrd="0" destOrd="0" presId="urn:microsoft.com/office/officeart/2005/8/layout/orgChart1"/>
    <dgm:cxn modelId="{1622BEA5-372C-4CB5-BA2E-619B7C59AA34}" type="presParOf" srcId="{BEB5FFC3-367C-4907-A717-4FF5555AC508}" destId="{02D1F026-1EC1-4E1A-B726-6EFF05DE44A4}" srcOrd="0" destOrd="0" presId="urn:microsoft.com/office/officeart/2005/8/layout/orgChart1"/>
    <dgm:cxn modelId="{AA7FCB13-5E38-4A1F-9792-47CF3C888352}" type="presParOf" srcId="{BEB5FFC3-367C-4907-A717-4FF5555AC508}" destId="{39EE4553-A1B3-4D45-A49A-87B49A660F2B}" srcOrd="1" destOrd="0" presId="urn:microsoft.com/office/officeart/2005/8/layout/orgChart1"/>
    <dgm:cxn modelId="{07E88B27-E556-4C7B-BF9A-0BBECBB5CD1C}" type="presParOf" srcId="{91294419-691C-4AC1-B437-7354736DE5EE}" destId="{8FE4A489-75BB-4B4B-8CBF-EEE9298C46F9}" srcOrd="1" destOrd="0" presId="urn:microsoft.com/office/officeart/2005/8/layout/orgChart1"/>
    <dgm:cxn modelId="{14247A60-52B3-421B-9B66-82622639C283}" type="presParOf" srcId="{91294419-691C-4AC1-B437-7354736DE5EE}" destId="{004F9E3F-8AAD-45B5-93ED-EB5343F50E07}" srcOrd="2" destOrd="0" presId="urn:microsoft.com/office/officeart/2005/8/layout/orgChart1"/>
    <dgm:cxn modelId="{796EF9E6-75A5-42A3-A2CF-A02E3492A0A3}" type="presParOf" srcId="{BF8DD9A7-0C2D-43C3-8A3D-5AE003EE0783}" destId="{1A1C6852-E214-45A6-8EE4-70E6158909A2}" srcOrd="2" destOrd="0" presId="urn:microsoft.com/office/officeart/2005/8/layout/orgChart1"/>
    <dgm:cxn modelId="{87890AB9-31B5-44EB-96C2-D44AE74B1D6E}" type="presParOf" srcId="{BF8DD9A7-0C2D-43C3-8A3D-5AE003EE0783}" destId="{6C138AE1-EDCA-469E-BEB6-23B8F14668EA}" srcOrd="3" destOrd="0" presId="urn:microsoft.com/office/officeart/2005/8/layout/orgChart1"/>
    <dgm:cxn modelId="{77895204-C1CA-4F38-9F21-486607623C90}" type="presParOf" srcId="{6C138AE1-EDCA-469E-BEB6-23B8F14668EA}" destId="{9520D828-174E-4B89-8ECE-48C493135E3A}" srcOrd="0" destOrd="0" presId="urn:microsoft.com/office/officeart/2005/8/layout/orgChart1"/>
    <dgm:cxn modelId="{B62FB802-6054-40A6-A125-C4EFA8A18FBA}" type="presParOf" srcId="{9520D828-174E-4B89-8ECE-48C493135E3A}" destId="{86AA3DB7-3AF0-4BFB-8BFF-5E248796FC77}" srcOrd="0" destOrd="0" presId="urn:microsoft.com/office/officeart/2005/8/layout/orgChart1"/>
    <dgm:cxn modelId="{FE584F8F-8390-415C-963D-5D78E5A3794A}" type="presParOf" srcId="{9520D828-174E-4B89-8ECE-48C493135E3A}" destId="{594272ED-1104-4316-B9C0-6DCC20565A84}" srcOrd="1" destOrd="0" presId="urn:microsoft.com/office/officeart/2005/8/layout/orgChart1"/>
    <dgm:cxn modelId="{CFF6E1D2-B79E-4AF4-9181-FAD003D8D1E7}" type="presParOf" srcId="{6C138AE1-EDCA-469E-BEB6-23B8F14668EA}" destId="{FCCD295A-3353-4953-A9DB-D5AF40D4EACC}" srcOrd="1" destOrd="0" presId="urn:microsoft.com/office/officeart/2005/8/layout/orgChart1"/>
    <dgm:cxn modelId="{679BFEF5-0276-4994-A099-A650090FB012}" type="presParOf" srcId="{FCCD295A-3353-4953-A9DB-D5AF40D4EACC}" destId="{9A148E3D-6E34-47A1-89F1-470E0B893D49}" srcOrd="0" destOrd="0" presId="urn:microsoft.com/office/officeart/2005/8/layout/orgChart1"/>
    <dgm:cxn modelId="{02A5A8F5-FBE0-49B7-91EC-FCDFCE6BACF4}" type="presParOf" srcId="{FCCD295A-3353-4953-A9DB-D5AF40D4EACC}" destId="{59678CE9-3A55-4A13-AF46-EEC27340ED63}" srcOrd="1" destOrd="0" presId="urn:microsoft.com/office/officeart/2005/8/layout/orgChart1"/>
    <dgm:cxn modelId="{EA7853AB-E8EC-4BF9-A310-01DF3BCEEAC3}" type="presParOf" srcId="{59678CE9-3A55-4A13-AF46-EEC27340ED63}" destId="{29767A6A-157A-42AC-BF64-D0585BDC0121}" srcOrd="0" destOrd="0" presId="urn:microsoft.com/office/officeart/2005/8/layout/orgChart1"/>
    <dgm:cxn modelId="{F86B1CD0-DB55-4153-8B33-6D87861785FE}" type="presParOf" srcId="{29767A6A-157A-42AC-BF64-D0585BDC0121}" destId="{DCAC04BE-2B04-49B7-AE54-B34F4F6138AB}" srcOrd="0" destOrd="0" presId="urn:microsoft.com/office/officeart/2005/8/layout/orgChart1"/>
    <dgm:cxn modelId="{6F2C05BF-71F9-4DCF-84D2-96364A89643E}" type="presParOf" srcId="{29767A6A-157A-42AC-BF64-D0585BDC0121}" destId="{CB36274B-CF2C-45AE-B9B3-C29B54CA5E45}" srcOrd="1" destOrd="0" presId="urn:microsoft.com/office/officeart/2005/8/layout/orgChart1"/>
    <dgm:cxn modelId="{82CE2F0F-C38D-4224-B42F-717D9A4B6DE8}" type="presParOf" srcId="{59678CE9-3A55-4A13-AF46-EEC27340ED63}" destId="{2B544017-655D-4629-BD3B-8F5527E0EB42}" srcOrd="1" destOrd="0" presId="urn:microsoft.com/office/officeart/2005/8/layout/orgChart1"/>
    <dgm:cxn modelId="{4EE13936-B1D0-4ECB-9171-ECCCD67E0689}" type="presParOf" srcId="{59678CE9-3A55-4A13-AF46-EEC27340ED63}" destId="{64108A1A-6FC6-40F6-B15A-188195E9D7B8}" srcOrd="2" destOrd="0" presId="urn:microsoft.com/office/officeart/2005/8/layout/orgChart1"/>
    <dgm:cxn modelId="{712371F8-3002-41AE-B896-1B9CEE08AFFC}" type="presParOf" srcId="{FCCD295A-3353-4953-A9DB-D5AF40D4EACC}" destId="{3F9BE541-1F91-481E-BCF2-4655873A1D3E}" srcOrd="2" destOrd="0" presId="urn:microsoft.com/office/officeart/2005/8/layout/orgChart1"/>
    <dgm:cxn modelId="{BDA584D6-6F9B-4E91-8D87-D785881A4F04}" type="presParOf" srcId="{FCCD295A-3353-4953-A9DB-D5AF40D4EACC}" destId="{97A4C7BF-291E-444D-BADE-30E20230268C}" srcOrd="3" destOrd="0" presId="urn:microsoft.com/office/officeart/2005/8/layout/orgChart1"/>
    <dgm:cxn modelId="{AC5AA89D-5711-440A-AC4C-8593A8239375}" type="presParOf" srcId="{97A4C7BF-291E-444D-BADE-30E20230268C}" destId="{8E4BD4AA-DF54-4538-8C48-CBC58B5B8D35}" srcOrd="0" destOrd="0" presId="urn:microsoft.com/office/officeart/2005/8/layout/orgChart1"/>
    <dgm:cxn modelId="{35073566-4F4D-4CE1-AA0E-BEE9EF382F7E}" type="presParOf" srcId="{8E4BD4AA-DF54-4538-8C48-CBC58B5B8D35}" destId="{6031D782-F514-4683-96BA-C7DAB3AE28AB}" srcOrd="0" destOrd="0" presId="urn:microsoft.com/office/officeart/2005/8/layout/orgChart1"/>
    <dgm:cxn modelId="{0D4CC778-C2EA-4B4C-A270-E4FB17C1FAD4}" type="presParOf" srcId="{8E4BD4AA-DF54-4538-8C48-CBC58B5B8D35}" destId="{E7D1A92D-74FD-4A63-9D48-60F6EBB49975}" srcOrd="1" destOrd="0" presId="urn:microsoft.com/office/officeart/2005/8/layout/orgChart1"/>
    <dgm:cxn modelId="{ADD28CA0-5E48-4678-B28C-4D3AAC6DD917}" type="presParOf" srcId="{97A4C7BF-291E-444D-BADE-30E20230268C}" destId="{652641B9-3C71-4AB3-BDC8-698A4EF05220}" srcOrd="1" destOrd="0" presId="urn:microsoft.com/office/officeart/2005/8/layout/orgChart1"/>
    <dgm:cxn modelId="{46851CD4-4312-4ADD-98B0-5F4A1ACB8877}" type="presParOf" srcId="{97A4C7BF-291E-444D-BADE-30E20230268C}" destId="{01298A40-D360-44BF-8438-E22987F0A4CE}" srcOrd="2" destOrd="0" presId="urn:microsoft.com/office/officeart/2005/8/layout/orgChart1"/>
    <dgm:cxn modelId="{614FD6A3-1B4D-4F34-AFE3-2A6F24586788}" type="presParOf" srcId="{6C138AE1-EDCA-469E-BEB6-23B8F14668EA}" destId="{25C79CF7-1ED6-4234-91FA-C9E354A2F5F9}" srcOrd="2" destOrd="0" presId="urn:microsoft.com/office/officeart/2005/8/layout/orgChart1"/>
    <dgm:cxn modelId="{9F0E4EB8-8AFE-4C58-94E6-363B8692F6AE}" type="presParOf" srcId="{BF8DD9A7-0C2D-43C3-8A3D-5AE003EE0783}" destId="{55E05835-1950-450E-8CA7-41F64322269B}" srcOrd="4" destOrd="0" presId="urn:microsoft.com/office/officeart/2005/8/layout/orgChart1"/>
    <dgm:cxn modelId="{4B1E12FD-1339-4E51-88A7-131285E92D49}" type="presParOf" srcId="{BF8DD9A7-0C2D-43C3-8A3D-5AE003EE0783}" destId="{3CED591E-4DA8-417E-ABCC-F4E073850533}" srcOrd="5" destOrd="0" presId="urn:microsoft.com/office/officeart/2005/8/layout/orgChart1"/>
    <dgm:cxn modelId="{44DAAB0B-1111-4381-9F94-FD33AC5EEBCC}" type="presParOf" srcId="{3CED591E-4DA8-417E-ABCC-F4E073850533}" destId="{6D9CDD90-0D6B-494B-B8A2-35A0F71A10CD}" srcOrd="0" destOrd="0" presId="urn:microsoft.com/office/officeart/2005/8/layout/orgChart1"/>
    <dgm:cxn modelId="{8F0EDBF9-5CB8-4D9A-B5FF-ABA1DEEE2DA7}" type="presParOf" srcId="{6D9CDD90-0D6B-494B-B8A2-35A0F71A10CD}" destId="{4D7860A5-08E1-46AF-9215-CAAFE66AFD1F}" srcOrd="0" destOrd="0" presId="urn:microsoft.com/office/officeart/2005/8/layout/orgChart1"/>
    <dgm:cxn modelId="{C449BAF2-01B4-4C39-864D-57D60EA8D9B0}" type="presParOf" srcId="{6D9CDD90-0D6B-494B-B8A2-35A0F71A10CD}" destId="{DCD3415F-9200-4485-A4D1-6373A7FBC5F0}" srcOrd="1" destOrd="0" presId="urn:microsoft.com/office/officeart/2005/8/layout/orgChart1"/>
    <dgm:cxn modelId="{699905BF-F620-4AD1-8C98-4CC764F4D3E1}" type="presParOf" srcId="{3CED591E-4DA8-417E-ABCC-F4E073850533}" destId="{26166C30-540E-4992-8403-19E159D0EE55}" srcOrd="1" destOrd="0" presId="urn:microsoft.com/office/officeart/2005/8/layout/orgChart1"/>
    <dgm:cxn modelId="{2AB5FEF6-E580-45C0-BFA4-B8628FD2AF30}" type="presParOf" srcId="{26166C30-540E-4992-8403-19E159D0EE55}" destId="{E69E1B4C-82C1-4576-A5D1-994ED3AA402D}" srcOrd="0" destOrd="0" presId="urn:microsoft.com/office/officeart/2005/8/layout/orgChart1"/>
    <dgm:cxn modelId="{1E34F8AD-3BB1-469F-A29C-75089E266031}" type="presParOf" srcId="{26166C30-540E-4992-8403-19E159D0EE55}" destId="{5DD0CCFA-CC07-4CD2-9FBC-3D0E817F275A}" srcOrd="1" destOrd="0" presId="urn:microsoft.com/office/officeart/2005/8/layout/orgChart1"/>
    <dgm:cxn modelId="{96F0C898-56FD-40F9-A1B3-2189BD0ABB2E}" type="presParOf" srcId="{5DD0CCFA-CC07-4CD2-9FBC-3D0E817F275A}" destId="{C1BEE1EB-F797-46A4-A7F1-E0C0FE08ACB9}" srcOrd="0" destOrd="0" presId="urn:microsoft.com/office/officeart/2005/8/layout/orgChart1"/>
    <dgm:cxn modelId="{2FE95759-FE4E-4E6F-9CB4-E7CCA20CD1BC}" type="presParOf" srcId="{C1BEE1EB-F797-46A4-A7F1-E0C0FE08ACB9}" destId="{969A4CB9-3B37-4780-B6CC-24A274554BC0}" srcOrd="0" destOrd="0" presId="urn:microsoft.com/office/officeart/2005/8/layout/orgChart1"/>
    <dgm:cxn modelId="{812F5621-8CA1-4430-8826-F2B663C10EA0}" type="presParOf" srcId="{C1BEE1EB-F797-46A4-A7F1-E0C0FE08ACB9}" destId="{3459E0DC-5BF5-45BE-8F79-3BAD360FCD8B}" srcOrd="1" destOrd="0" presId="urn:microsoft.com/office/officeart/2005/8/layout/orgChart1"/>
    <dgm:cxn modelId="{A6E5D7C7-EE64-4942-8F73-9A24BFAB8514}" type="presParOf" srcId="{5DD0CCFA-CC07-4CD2-9FBC-3D0E817F275A}" destId="{03A7186F-0E40-4C7F-ABF0-4AC0F484A012}" srcOrd="1" destOrd="0" presId="urn:microsoft.com/office/officeart/2005/8/layout/orgChart1"/>
    <dgm:cxn modelId="{C31E30DD-BAFD-4341-A7F1-0460D08A3DEA}" type="presParOf" srcId="{5DD0CCFA-CC07-4CD2-9FBC-3D0E817F275A}" destId="{9D632134-79A1-47E6-96E4-7492B3BC2008}" srcOrd="2" destOrd="0" presId="urn:microsoft.com/office/officeart/2005/8/layout/orgChart1"/>
    <dgm:cxn modelId="{EED6472B-4538-4CF2-981B-4C4F032AC818}" type="presParOf" srcId="{3CED591E-4DA8-417E-ABCC-F4E073850533}" destId="{AB31F238-4C6E-4226-B471-72063544A4E2}" srcOrd="2" destOrd="0" presId="urn:microsoft.com/office/officeart/2005/8/layout/orgChart1"/>
    <dgm:cxn modelId="{39666F46-D363-43B4-BBB3-766C2216A518}" type="presParOf" srcId="{62C3029B-B0AF-4A48-BE0B-E62A1F68904F}" destId="{51EF3BC7-255F-4371-A7E1-F5C32E6CB50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9692FA-7A0A-48AC-B9B3-362E195F79A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l-GR"/>
        </a:p>
      </dgm:t>
    </dgm:pt>
    <dgm:pt modelId="{F9866C7E-24E2-48EA-83B8-96EB6BDF6BF0}">
      <dgm:prSet custT="1"/>
      <dgm:spPr/>
      <dgm:t>
        <a:bodyPr/>
        <a:lstStyle/>
        <a:p>
          <a:pPr algn="ctr"/>
          <a:r>
            <a:rPr lang="en-US" sz="1400" b="1" dirty="0">
              <a:latin typeface="Arial" panose="020B0604020202020204" pitchFamily="34" charset="0"/>
              <a:cs typeface="Arial" panose="020B0604020202020204" pitchFamily="34" charset="0"/>
            </a:rPr>
            <a:t>Rights of protected persons</a:t>
          </a:r>
          <a:r>
            <a:rPr lang="el-GR" sz="1400" b="1" dirty="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The athletes who are designated by the Code as “protected” are further protected compared to the others</a:t>
          </a:r>
          <a:r>
            <a:rPr lang="el-GR" sz="1400" dirty="0">
              <a:latin typeface="Arial" panose="020B0604020202020204" pitchFamily="34" charset="0"/>
              <a:cs typeface="Arial" panose="020B0604020202020204" pitchFamily="34" charset="0"/>
            </a:rPr>
            <a:t>. </a:t>
          </a:r>
        </a:p>
      </dgm:t>
    </dgm:pt>
    <dgm:pt modelId="{CB93A883-98E8-4450-85F0-3F2F13A0AC9D}" type="parTrans" cxnId="{19E4D8D3-C4CE-4647-BD9C-77830D499ECA}">
      <dgm:prSet/>
      <dgm:spPr/>
      <dgm:t>
        <a:bodyPr/>
        <a:lstStyle/>
        <a:p>
          <a:endParaRPr lang="el-GR">
            <a:latin typeface="Arial" panose="020B0604020202020204" pitchFamily="34" charset="0"/>
            <a:cs typeface="Arial" panose="020B0604020202020204" pitchFamily="34" charset="0"/>
          </a:endParaRPr>
        </a:p>
      </dgm:t>
    </dgm:pt>
    <dgm:pt modelId="{80A4A594-208D-4968-A6EA-B4078DED1434}" type="sibTrans" cxnId="{19E4D8D3-C4CE-4647-BD9C-77830D499ECA}">
      <dgm:prSet/>
      <dgm:spPr/>
      <dgm:t>
        <a:bodyPr/>
        <a:lstStyle/>
        <a:p>
          <a:endParaRPr lang="el-GR">
            <a:latin typeface="Arial" panose="020B0604020202020204" pitchFamily="34" charset="0"/>
            <a:cs typeface="Arial" panose="020B0604020202020204" pitchFamily="34" charset="0"/>
          </a:endParaRPr>
        </a:p>
      </dgm:t>
    </dgm:pt>
    <dgm:pt modelId="{1ECD291A-9788-4DDF-A725-6188CA490497}">
      <dgm:prSet custT="1"/>
      <dgm:spPr/>
      <dgm:t>
        <a:bodyPr/>
        <a:lstStyle/>
        <a:p>
          <a:pPr algn="l"/>
          <a:r>
            <a:rPr lang="en-US" sz="1400" b="1" dirty="0">
              <a:latin typeface="Arial" panose="020B0604020202020204" pitchFamily="34" charset="0"/>
              <a:cs typeface="Arial" panose="020B0604020202020204" pitchFamily="34" charset="0"/>
            </a:rPr>
            <a:t>Rights during testing:</a:t>
          </a:r>
          <a:endParaRPr lang="el-GR" sz="1400" b="1"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DCO Identity</a:t>
          </a:r>
          <a:endParaRPr lang="el-GR"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Further information regarding the process</a:t>
          </a:r>
          <a:endParaRPr lang="el-GR"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Representative or interpreter</a:t>
          </a:r>
          <a:endParaRPr lang="el-GR"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Delay of arrival at doping control station under certain conditions</a:t>
          </a:r>
          <a:endParaRPr lang="el-GR"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Update on his/her rights and responsibilities</a:t>
          </a:r>
          <a:endParaRPr lang="el-GR"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Copy of the DCF (Doping Control Form)</a:t>
          </a:r>
          <a:endParaRPr lang="el-GR" sz="1400" b="1" dirty="0">
            <a:latin typeface="Arial" panose="020B0604020202020204" pitchFamily="34" charset="0"/>
            <a:cs typeface="Arial" panose="020B0604020202020204" pitchFamily="34" charset="0"/>
          </a:endParaRPr>
        </a:p>
      </dgm:t>
    </dgm:pt>
    <dgm:pt modelId="{D39A38F3-6D2C-4296-8031-61FA89BB5711}" type="parTrans" cxnId="{FF3C68F1-1985-4C92-BAFA-E959E561C279}">
      <dgm:prSet/>
      <dgm:spPr/>
      <dgm:t>
        <a:bodyPr/>
        <a:lstStyle/>
        <a:p>
          <a:endParaRPr lang="el-GR">
            <a:latin typeface="Arial" panose="020B0604020202020204" pitchFamily="34" charset="0"/>
            <a:cs typeface="Arial" panose="020B0604020202020204" pitchFamily="34" charset="0"/>
          </a:endParaRPr>
        </a:p>
      </dgm:t>
    </dgm:pt>
    <dgm:pt modelId="{D2AEE4E8-D0EC-4CDD-B914-EBFC99F54460}" type="sibTrans" cxnId="{FF3C68F1-1985-4C92-BAFA-E959E561C279}">
      <dgm:prSet/>
      <dgm:spPr/>
      <dgm:t>
        <a:bodyPr/>
        <a:lstStyle/>
        <a:p>
          <a:endParaRPr lang="el-GR">
            <a:latin typeface="Arial" panose="020B0604020202020204" pitchFamily="34" charset="0"/>
            <a:cs typeface="Arial" panose="020B0604020202020204" pitchFamily="34" charset="0"/>
          </a:endParaRPr>
        </a:p>
      </dgm:t>
    </dgm:pt>
    <dgm:pt modelId="{8FC51C66-8207-4E2A-B057-E41806F6E6DF}">
      <dgm:prSet custT="1"/>
      <dgm:spPr/>
      <dgm:t>
        <a:bodyPr/>
        <a:lstStyle/>
        <a:p>
          <a:pPr algn="ctr"/>
          <a:r>
            <a:rPr lang="en-US" sz="1400" b="1" dirty="0">
              <a:latin typeface="Arial" panose="020B0604020202020204" pitchFamily="34" charset="0"/>
              <a:cs typeface="Arial" panose="020B0604020202020204" pitchFamily="34" charset="0"/>
            </a:rPr>
            <a:t>Right to the B sample analysis</a:t>
          </a:r>
          <a:r>
            <a:rPr lang="el-GR" sz="1400" b="1"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If the sample A analysis ensues an adverse finding, then the athlete has the right to request for a B sample analysis under his or a representative of his surveillance/presence.</a:t>
          </a:r>
          <a:endParaRPr lang="el-GR" sz="1400" dirty="0">
            <a:latin typeface="Arial" panose="020B0604020202020204" pitchFamily="34" charset="0"/>
            <a:cs typeface="Arial" panose="020B0604020202020204" pitchFamily="34" charset="0"/>
          </a:endParaRPr>
        </a:p>
      </dgm:t>
    </dgm:pt>
    <dgm:pt modelId="{7555E94C-367C-4A88-BC78-D94FD7919EDB}" type="parTrans" cxnId="{81F7C581-C947-411C-94BA-7A9D563D2CD7}">
      <dgm:prSet/>
      <dgm:spPr/>
      <dgm:t>
        <a:bodyPr/>
        <a:lstStyle/>
        <a:p>
          <a:endParaRPr lang="el-GR">
            <a:latin typeface="Arial" panose="020B0604020202020204" pitchFamily="34" charset="0"/>
            <a:cs typeface="Arial" panose="020B0604020202020204" pitchFamily="34" charset="0"/>
          </a:endParaRPr>
        </a:p>
      </dgm:t>
    </dgm:pt>
    <dgm:pt modelId="{BE2702BF-7D34-4B5A-8029-E40524ECE112}" type="sibTrans" cxnId="{81F7C581-C947-411C-94BA-7A9D563D2CD7}">
      <dgm:prSet/>
      <dgm:spPr/>
      <dgm:t>
        <a:bodyPr/>
        <a:lstStyle/>
        <a:p>
          <a:endParaRPr lang="el-GR">
            <a:latin typeface="Arial" panose="020B0604020202020204" pitchFamily="34" charset="0"/>
            <a:cs typeface="Arial" panose="020B0604020202020204" pitchFamily="34" charset="0"/>
          </a:endParaRPr>
        </a:p>
      </dgm:t>
    </dgm:pt>
    <dgm:pt modelId="{D52DCFF3-6179-41C8-BFF8-BF8BF590F3F0}" type="pres">
      <dgm:prSet presAssocID="{E99692FA-7A0A-48AC-B9B3-362E195F79A2}" presName="Name0" presStyleCnt="0">
        <dgm:presLayoutVars>
          <dgm:dir/>
          <dgm:resizeHandles val="exact"/>
        </dgm:presLayoutVars>
      </dgm:prSet>
      <dgm:spPr/>
    </dgm:pt>
    <dgm:pt modelId="{EF5964C2-8D96-4A69-B602-21A76EDD6E96}" type="pres">
      <dgm:prSet presAssocID="{E99692FA-7A0A-48AC-B9B3-362E195F79A2}" presName="arrow" presStyleLbl="bgShp" presStyleIdx="0" presStyleCnt="1"/>
      <dgm:spPr/>
    </dgm:pt>
    <dgm:pt modelId="{CFF50F1F-A3BA-41D1-9D77-07B0DF74B5BA}" type="pres">
      <dgm:prSet presAssocID="{E99692FA-7A0A-48AC-B9B3-362E195F79A2}" presName="points" presStyleCnt="0"/>
      <dgm:spPr/>
    </dgm:pt>
    <dgm:pt modelId="{5A06DEF6-A2D2-4ED7-9499-55BF3065EAE9}" type="pres">
      <dgm:prSet presAssocID="{F9866C7E-24E2-48EA-83B8-96EB6BDF6BF0}" presName="compositeA" presStyleCnt="0"/>
      <dgm:spPr/>
    </dgm:pt>
    <dgm:pt modelId="{0CA61DA8-BC31-4E59-89C2-A0B4FD54AD1C}" type="pres">
      <dgm:prSet presAssocID="{F9866C7E-24E2-48EA-83B8-96EB6BDF6BF0}" presName="textA" presStyleLbl="revTx" presStyleIdx="0" presStyleCnt="3">
        <dgm:presLayoutVars>
          <dgm:bulletEnabled val="1"/>
        </dgm:presLayoutVars>
      </dgm:prSet>
      <dgm:spPr/>
    </dgm:pt>
    <dgm:pt modelId="{61482F59-DABE-41AB-B6FC-02273716B794}" type="pres">
      <dgm:prSet presAssocID="{F9866C7E-24E2-48EA-83B8-96EB6BDF6BF0}" presName="circleA" presStyleLbl="node1" presStyleIdx="0" presStyleCnt="3"/>
      <dgm:spPr/>
    </dgm:pt>
    <dgm:pt modelId="{50EBACAB-2067-4B57-AFD7-AD2E2DF86BFB}" type="pres">
      <dgm:prSet presAssocID="{F9866C7E-24E2-48EA-83B8-96EB6BDF6BF0}" presName="spaceA" presStyleCnt="0"/>
      <dgm:spPr/>
    </dgm:pt>
    <dgm:pt modelId="{514C41C8-1C25-4F76-8EB2-50D139B718FE}" type="pres">
      <dgm:prSet presAssocID="{80A4A594-208D-4968-A6EA-B4078DED1434}" presName="space" presStyleCnt="0"/>
      <dgm:spPr/>
    </dgm:pt>
    <dgm:pt modelId="{E3C9D3E2-D4CD-4977-BE20-105C813CDAE4}" type="pres">
      <dgm:prSet presAssocID="{1ECD291A-9788-4DDF-A725-6188CA490497}" presName="compositeB" presStyleCnt="0"/>
      <dgm:spPr/>
    </dgm:pt>
    <dgm:pt modelId="{9791E0DF-ABEE-46FD-8A8F-10B6A5EBA718}" type="pres">
      <dgm:prSet presAssocID="{1ECD291A-9788-4DDF-A725-6188CA490497}" presName="textB" presStyleLbl="revTx" presStyleIdx="1" presStyleCnt="3">
        <dgm:presLayoutVars>
          <dgm:bulletEnabled val="1"/>
        </dgm:presLayoutVars>
      </dgm:prSet>
      <dgm:spPr/>
    </dgm:pt>
    <dgm:pt modelId="{268507F5-AC83-4A19-8943-17AF948EADE2}" type="pres">
      <dgm:prSet presAssocID="{1ECD291A-9788-4DDF-A725-6188CA490497}" presName="circleB" presStyleLbl="node1" presStyleIdx="1" presStyleCnt="3"/>
      <dgm:spPr/>
    </dgm:pt>
    <dgm:pt modelId="{7B43BC31-12B6-4C9A-BAD9-742C10FB51C1}" type="pres">
      <dgm:prSet presAssocID="{1ECD291A-9788-4DDF-A725-6188CA490497}" presName="spaceB" presStyleCnt="0"/>
      <dgm:spPr/>
    </dgm:pt>
    <dgm:pt modelId="{3CDC4F11-4E80-4A85-AB21-5DDD4B27CCFE}" type="pres">
      <dgm:prSet presAssocID="{D2AEE4E8-D0EC-4CDD-B914-EBFC99F54460}" presName="space" presStyleCnt="0"/>
      <dgm:spPr/>
    </dgm:pt>
    <dgm:pt modelId="{BE082610-E5AC-494E-B88D-59D3D5197107}" type="pres">
      <dgm:prSet presAssocID="{8FC51C66-8207-4E2A-B057-E41806F6E6DF}" presName="compositeA" presStyleCnt="0"/>
      <dgm:spPr/>
    </dgm:pt>
    <dgm:pt modelId="{FE052EDA-1047-4A92-953E-B3DA34A6BFE1}" type="pres">
      <dgm:prSet presAssocID="{8FC51C66-8207-4E2A-B057-E41806F6E6DF}" presName="textA" presStyleLbl="revTx" presStyleIdx="2" presStyleCnt="3">
        <dgm:presLayoutVars>
          <dgm:bulletEnabled val="1"/>
        </dgm:presLayoutVars>
      </dgm:prSet>
      <dgm:spPr/>
    </dgm:pt>
    <dgm:pt modelId="{651A7529-7A6D-4A84-A6E8-4F40A5248252}" type="pres">
      <dgm:prSet presAssocID="{8FC51C66-8207-4E2A-B057-E41806F6E6DF}" presName="circleA" presStyleLbl="node1" presStyleIdx="2" presStyleCnt="3"/>
      <dgm:spPr/>
    </dgm:pt>
    <dgm:pt modelId="{9E5B3940-BCF7-4334-999A-534408349FE7}" type="pres">
      <dgm:prSet presAssocID="{8FC51C66-8207-4E2A-B057-E41806F6E6DF}" presName="spaceA" presStyleCnt="0"/>
      <dgm:spPr/>
    </dgm:pt>
  </dgm:ptLst>
  <dgm:cxnLst>
    <dgm:cxn modelId="{55897E1D-D68A-43A0-B4D2-1517C1F6E710}" type="presOf" srcId="{8FC51C66-8207-4E2A-B057-E41806F6E6DF}" destId="{FE052EDA-1047-4A92-953E-B3DA34A6BFE1}" srcOrd="0" destOrd="0" presId="urn:microsoft.com/office/officeart/2005/8/layout/hProcess11"/>
    <dgm:cxn modelId="{24A4E67B-C1F2-45E1-B8E1-4A40CFCD4D8C}" type="presOf" srcId="{F9866C7E-24E2-48EA-83B8-96EB6BDF6BF0}" destId="{0CA61DA8-BC31-4E59-89C2-A0B4FD54AD1C}" srcOrd="0" destOrd="0" presId="urn:microsoft.com/office/officeart/2005/8/layout/hProcess11"/>
    <dgm:cxn modelId="{81F7C581-C947-411C-94BA-7A9D563D2CD7}" srcId="{E99692FA-7A0A-48AC-B9B3-362E195F79A2}" destId="{8FC51C66-8207-4E2A-B057-E41806F6E6DF}" srcOrd="2" destOrd="0" parTransId="{7555E94C-367C-4A88-BC78-D94FD7919EDB}" sibTransId="{BE2702BF-7D34-4B5A-8029-E40524ECE112}"/>
    <dgm:cxn modelId="{A9470786-0C73-49CF-B709-4DFD94965E1A}" type="presOf" srcId="{E99692FA-7A0A-48AC-B9B3-362E195F79A2}" destId="{D52DCFF3-6179-41C8-BFF8-BF8BF590F3F0}" srcOrd="0" destOrd="0" presId="urn:microsoft.com/office/officeart/2005/8/layout/hProcess11"/>
    <dgm:cxn modelId="{19E4D8D3-C4CE-4647-BD9C-77830D499ECA}" srcId="{E99692FA-7A0A-48AC-B9B3-362E195F79A2}" destId="{F9866C7E-24E2-48EA-83B8-96EB6BDF6BF0}" srcOrd="0" destOrd="0" parTransId="{CB93A883-98E8-4450-85F0-3F2F13A0AC9D}" sibTransId="{80A4A594-208D-4968-A6EA-B4078DED1434}"/>
    <dgm:cxn modelId="{FF8CBBE8-0AB0-4C8A-BBD9-6BB5E0B1EF47}" type="presOf" srcId="{1ECD291A-9788-4DDF-A725-6188CA490497}" destId="{9791E0DF-ABEE-46FD-8A8F-10B6A5EBA718}" srcOrd="0" destOrd="0" presId="urn:microsoft.com/office/officeart/2005/8/layout/hProcess11"/>
    <dgm:cxn modelId="{FF3C68F1-1985-4C92-BAFA-E959E561C279}" srcId="{E99692FA-7A0A-48AC-B9B3-362E195F79A2}" destId="{1ECD291A-9788-4DDF-A725-6188CA490497}" srcOrd="1" destOrd="0" parTransId="{D39A38F3-6D2C-4296-8031-61FA89BB5711}" sibTransId="{D2AEE4E8-D0EC-4CDD-B914-EBFC99F54460}"/>
    <dgm:cxn modelId="{2FA2110A-ABDD-4797-8FBE-A069DAB4EC3A}" type="presParOf" srcId="{D52DCFF3-6179-41C8-BFF8-BF8BF590F3F0}" destId="{EF5964C2-8D96-4A69-B602-21A76EDD6E96}" srcOrd="0" destOrd="0" presId="urn:microsoft.com/office/officeart/2005/8/layout/hProcess11"/>
    <dgm:cxn modelId="{6A452B00-4A8F-4AB2-BCFB-02F786830879}" type="presParOf" srcId="{D52DCFF3-6179-41C8-BFF8-BF8BF590F3F0}" destId="{CFF50F1F-A3BA-41D1-9D77-07B0DF74B5BA}" srcOrd="1" destOrd="0" presId="urn:microsoft.com/office/officeart/2005/8/layout/hProcess11"/>
    <dgm:cxn modelId="{8B0CF872-B7FF-467E-81AD-6C75D2C07256}" type="presParOf" srcId="{CFF50F1F-A3BA-41D1-9D77-07B0DF74B5BA}" destId="{5A06DEF6-A2D2-4ED7-9499-55BF3065EAE9}" srcOrd="0" destOrd="0" presId="urn:microsoft.com/office/officeart/2005/8/layout/hProcess11"/>
    <dgm:cxn modelId="{D0884CC0-4BF2-4814-8A58-A97186E98EA9}" type="presParOf" srcId="{5A06DEF6-A2D2-4ED7-9499-55BF3065EAE9}" destId="{0CA61DA8-BC31-4E59-89C2-A0B4FD54AD1C}" srcOrd="0" destOrd="0" presId="urn:microsoft.com/office/officeart/2005/8/layout/hProcess11"/>
    <dgm:cxn modelId="{6C67C2F0-7F97-4EC4-B26B-230C19129184}" type="presParOf" srcId="{5A06DEF6-A2D2-4ED7-9499-55BF3065EAE9}" destId="{61482F59-DABE-41AB-B6FC-02273716B794}" srcOrd="1" destOrd="0" presId="urn:microsoft.com/office/officeart/2005/8/layout/hProcess11"/>
    <dgm:cxn modelId="{D4F4EDCB-0494-4FDF-89EC-5DE29E083DBC}" type="presParOf" srcId="{5A06DEF6-A2D2-4ED7-9499-55BF3065EAE9}" destId="{50EBACAB-2067-4B57-AFD7-AD2E2DF86BFB}" srcOrd="2" destOrd="0" presId="urn:microsoft.com/office/officeart/2005/8/layout/hProcess11"/>
    <dgm:cxn modelId="{F984A6E5-1DF5-4639-97DB-FFCCDC34218A}" type="presParOf" srcId="{CFF50F1F-A3BA-41D1-9D77-07B0DF74B5BA}" destId="{514C41C8-1C25-4F76-8EB2-50D139B718FE}" srcOrd="1" destOrd="0" presId="urn:microsoft.com/office/officeart/2005/8/layout/hProcess11"/>
    <dgm:cxn modelId="{E2247E64-D83F-4CBA-97B6-01037746C5DF}" type="presParOf" srcId="{CFF50F1F-A3BA-41D1-9D77-07B0DF74B5BA}" destId="{E3C9D3E2-D4CD-4977-BE20-105C813CDAE4}" srcOrd="2" destOrd="0" presId="urn:microsoft.com/office/officeart/2005/8/layout/hProcess11"/>
    <dgm:cxn modelId="{ED75B21D-7DB9-46F4-BD4C-069C85B42AA5}" type="presParOf" srcId="{E3C9D3E2-D4CD-4977-BE20-105C813CDAE4}" destId="{9791E0DF-ABEE-46FD-8A8F-10B6A5EBA718}" srcOrd="0" destOrd="0" presId="urn:microsoft.com/office/officeart/2005/8/layout/hProcess11"/>
    <dgm:cxn modelId="{A3E78FCA-5552-48FF-A830-3CCCA6980C12}" type="presParOf" srcId="{E3C9D3E2-D4CD-4977-BE20-105C813CDAE4}" destId="{268507F5-AC83-4A19-8943-17AF948EADE2}" srcOrd="1" destOrd="0" presId="urn:microsoft.com/office/officeart/2005/8/layout/hProcess11"/>
    <dgm:cxn modelId="{74B04ED4-93C5-4949-A6D2-16A4C3BF24E5}" type="presParOf" srcId="{E3C9D3E2-D4CD-4977-BE20-105C813CDAE4}" destId="{7B43BC31-12B6-4C9A-BAD9-742C10FB51C1}" srcOrd="2" destOrd="0" presId="urn:microsoft.com/office/officeart/2005/8/layout/hProcess11"/>
    <dgm:cxn modelId="{5AAFE74B-39EC-4A40-8BA7-EBCF5CDA7601}" type="presParOf" srcId="{CFF50F1F-A3BA-41D1-9D77-07B0DF74B5BA}" destId="{3CDC4F11-4E80-4A85-AB21-5DDD4B27CCFE}" srcOrd="3" destOrd="0" presId="urn:microsoft.com/office/officeart/2005/8/layout/hProcess11"/>
    <dgm:cxn modelId="{9EA2C6F5-8EB4-49F0-A7A1-C7689C702E8D}" type="presParOf" srcId="{CFF50F1F-A3BA-41D1-9D77-07B0DF74B5BA}" destId="{BE082610-E5AC-494E-B88D-59D3D5197107}" srcOrd="4" destOrd="0" presId="urn:microsoft.com/office/officeart/2005/8/layout/hProcess11"/>
    <dgm:cxn modelId="{B770C0CF-470E-4AE9-9045-C2EEC474A9F9}" type="presParOf" srcId="{BE082610-E5AC-494E-B88D-59D3D5197107}" destId="{FE052EDA-1047-4A92-953E-B3DA34A6BFE1}" srcOrd="0" destOrd="0" presId="urn:microsoft.com/office/officeart/2005/8/layout/hProcess11"/>
    <dgm:cxn modelId="{95487C62-9F97-4924-B519-A5EBC57F159A}" type="presParOf" srcId="{BE082610-E5AC-494E-B88D-59D3D5197107}" destId="{651A7529-7A6D-4A84-A6E8-4F40A5248252}" srcOrd="1" destOrd="0" presId="urn:microsoft.com/office/officeart/2005/8/layout/hProcess11"/>
    <dgm:cxn modelId="{8F501C53-6724-43E0-862D-24757632330E}" type="presParOf" srcId="{BE082610-E5AC-494E-B88D-59D3D5197107}" destId="{9E5B3940-BCF7-4334-999A-534408349FE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8BCED907-6DBD-40E5-8CE8-B78F5DC49687}"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36AB7B9C-B4A7-46B8-A3A6-277AA7795CC0}">
      <dgm:prSet custT="1"/>
      <dgm:spPr/>
      <dgm:t>
        <a:bodyPr/>
        <a:lstStyle/>
        <a:p>
          <a:r>
            <a:rPr lang="en-US" sz="1600" dirty="0">
              <a:latin typeface="Arial" panose="020B0604020202020204" pitchFamily="34" charset="0"/>
              <a:cs typeface="Arial" panose="020B0604020202020204" pitchFamily="34" charset="0"/>
            </a:rPr>
            <a:t>The values of sports become understandable</a:t>
          </a:r>
        </a:p>
      </dgm:t>
    </dgm:pt>
    <dgm:pt modelId="{6A43D5AB-FFE1-43C3-A437-445AFD1FF5A9}" type="parTrans" cxnId="{E56568D1-CBE2-445E-978B-B9030BD519A2}">
      <dgm:prSet/>
      <dgm:spPr/>
      <dgm:t>
        <a:bodyPr/>
        <a:lstStyle/>
        <a:p>
          <a:endParaRPr lang="en-US"/>
        </a:p>
      </dgm:t>
    </dgm:pt>
    <dgm:pt modelId="{FDDB4731-1C5C-45C5-B2B2-C4A3DEC8C944}" type="sibTrans" cxnId="{E56568D1-CBE2-445E-978B-B9030BD519A2}">
      <dgm:prSet/>
      <dgm:spPr/>
      <dgm:t>
        <a:bodyPr/>
        <a:lstStyle/>
        <a:p>
          <a:endParaRPr lang="en-US"/>
        </a:p>
      </dgm:t>
    </dgm:pt>
    <dgm:pt modelId="{6834F000-B7BC-4DFD-A17D-34773D15528F}">
      <dgm:prSet custT="1"/>
      <dgm:spPr/>
      <dgm:t>
        <a:bodyPr/>
        <a:lstStyle/>
        <a:p>
          <a:r>
            <a:rPr lang="en-US" sz="1600" dirty="0">
              <a:latin typeface="Arial" panose="020B0604020202020204" pitchFamily="34" charset="0"/>
              <a:cs typeface="Arial" panose="020B0604020202020204" pitchFamily="34" charset="0"/>
            </a:rPr>
            <a:t>There is an already existing and under constant formation a background of values and ethics</a:t>
          </a:r>
        </a:p>
      </dgm:t>
    </dgm:pt>
    <dgm:pt modelId="{E4EDD1F1-79DB-43AF-BDF1-9F95B510EDC6}" type="parTrans" cxnId="{CD742733-64C3-4A12-9056-3166954EF573}">
      <dgm:prSet/>
      <dgm:spPr/>
      <dgm:t>
        <a:bodyPr/>
        <a:lstStyle/>
        <a:p>
          <a:endParaRPr lang="el-GR"/>
        </a:p>
      </dgm:t>
    </dgm:pt>
    <dgm:pt modelId="{30F5E8D8-94E3-467A-93BA-50C42CC1249C}" type="sibTrans" cxnId="{CD742733-64C3-4A12-9056-3166954EF573}">
      <dgm:prSet/>
      <dgm:spPr/>
      <dgm:t>
        <a:bodyPr/>
        <a:lstStyle/>
        <a:p>
          <a:endParaRPr lang="el-GR"/>
        </a:p>
      </dgm:t>
    </dgm:pt>
    <dgm:pt modelId="{3859CFC4-97D2-4590-A971-41ED44D3EDA5}">
      <dgm:prSet custT="1"/>
      <dgm:spPr/>
      <dgm:t>
        <a:bodyPr/>
        <a:lstStyle/>
        <a:p>
          <a:r>
            <a:rPr lang="en-US" sz="1600" dirty="0">
              <a:latin typeface="Arial" panose="020B0604020202020204" pitchFamily="34" charset="0"/>
              <a:cs typeface="Arial" panose="020B0604020202020204" pitchFamily="34" charset="0"/>
            </a:rPr>
            <a:t>Personal values and sports values get harmonized. Whilst they interact with each other, they concurrently enhance our ethical “being”. </a:t>
          </a:r>
        </a:p>
      </dgm:t>
    </dgm:pt>
    <dgm:pt modelId="{79E30569-27B5-4EC7-B7E8-E348629CA470}" type="parTrans" cxnId="{8370F239-BCE7-459D-84DB-D51143ECA335}">
      <dgm:prSet/>
      <dgm:spPr/>
      <dgm:t>
        <a:bodyPr/>
        <a:lstStyle/>
        <a:p>
          <a:endParaRPr lang="el-GR"/>
        </a:p>
      </dgm:t>
    </dgm:pt>
    <dgm:pt modelId="{9562311E-0E79-43C4-A33F-08314CCE7B74}" type="sibTrans" cxnId="{8370F239-BCE7-459D-84DB-D51143ECA335}">
      <dgm:prSet/>
      <dgm:spPr/>
      <dgm:t>
        <a:bodyPr/>
        <a:lstStyle/>
        <a:p>
          <a:endParaRPr lang="el-GR"/>
        </a:p>
      </dgm:t>
    </dgm:pt>
    <dgm:pt modelId="{2A3896C7-8DB5-437F-95BC-B6DD6D83A20C}" type="pres">
      <dgm:prSet presAssocID="{8BCED907-6DBD-40E5-8CE8-B78F5DC49687}" presName="Name0" presStyleCnt="0">
        <dgm:presLayoutVars>
          <dgm:dir/>
          <dgm:animLvl val="lvl"/>
          <dgm:resizeHandles val="exact"/>
        </dgm:presLayoutVars>
      </dgm:prSet>
      <dgm:spPr/>
    </dgm:pt>
    <dgm:pt modelId="{1EC82F97-4C48-45E5-AFE6-068E45B920FA}" type="pres">
      <dgm:prSet presAssocID="{36AB7B9C-B4A7-46B8-A3A6-277AA7795CC0}" presName="linNode" presStyleCnt="0"/>
      <dgm:spPr/>
    </dgm:pt>
    <dgm:pt modelId="{941A35C7-89DB-49B5-8935-EEF46174FFDE}" type="pres">
      <dgm:prSet presAssocID="{36AB7B9C-B4A7-46B8-A3A6-277AA7795CC0}" presName="parentText" presStyleLbl="node1" presStyleIdx="0" presStyleCnt="3" custScaleX="107442" custScaleY="16989" custLinFactNeighborX="-53568" custLinFactNeighborY="-8852">
        <dgm:presLayoutVars>
          <dgm:chMax val="1"/>
          <dgm:bulletEnabled val="1"/>
        </dgm:presLayoutVars>
      </dgm:prSet>
      <dgm:spPr/>
    </dgm:pt>
    <dgm:pt modelId="{C2A91AA0-FD61-4E36-801E-A8C9F9F8CF46}" type="pres">
      <dgm:prSet presAssocID="{FDDB4731-1C5C-45C5-B2B2-C4A3DEC8C944}" presName="sp" presStyleCnt="0"/>
      <dgm:spPr/>
    </dgm:pt>
    <dgm:pt modelId="{3D3434C1-5D44-48B9-BEE9-5089581C8227}" type="pres">
      <dgm:prSet presAssocID="{6834F000-B7BC-4DFD-A17D-34773D15528F}" presName="linNode" presStyleCnt="0"/>
      <dgm:spPr/>
    </dgm:pt>
    <dgm:pt modelId="{9FDD5304-631C-4B87-A8B9-70410A9BA8D0}" type="pres">
      <dgm:prSet presAssocID="{6834F000-B7BC-4DFD-A17D-34773D15528F}" presName="parentText" presStyleLbl="node1" presStyleIdx="1" presStyleCnt="3" custScaleX="141649" custScaleY="19568" custLinFactNeighborX="-68017" custLinFactNeighborY="1315">
        <dgm:presLayoutVars>
          <dgm:chMax val="1"/>
          <dgm:bulletEnabled val="1"/>
        </dgm:presLayoutVars>
      </dgm:prSet>
      <dgm:spPr/>
    </dgm:pt>
    <dgm:pt modelId="{28055116-7D47-44B6-A764-8B9A64E5C04A}" type="pres">
      <dgm:prSet presAssocID="{30F5E8D8-94E3-467A-93BA-50C42CC1249C}" presName="sp" presStyleCnt="0"/>
      <dgm:spPr/>
    </dgm:pt>
    <dgm:pt modelId="{D704D96F-8EE2-40FE-A814-DAEF6B17DAC8}" type="pres">
      <dgm:prSet presAssocID="{3859CFC4-97D2-4590-A971-41ED44D3EDA5}" presName="linNode" presStyleCnt="0"/>
      <dgm:spPr/>
    </dgm:pt>
    <dgm:pt modelId="{44C48173-4FA0-4788-AB1A-DC3626CE7B10}" type="pres">
      <dgm:prSet presAssocID="{3859CFC4-97D2-4590-A971-41ED44D3EDA5}" presName="parentText" presStyleLbl="node1" presStyleIdx="2" presStyleCnt="3" custScaleX="141649" custScaleY="23244" custLinFactNeighborX="-68064" custLinFactNeighborY="9569">
        <dgm:presLayoutVars>
          <dgm:chMax val="1"/>
          <dgm:bulletEnabled val="1"/>
        </dgm:presLayoutVars>
      </dgm:prSet>
      <dgm:spPr/>
    </dgm:pt>
  </dgm:ptLst>
  <dgm:cxnLst>
    <dgm:cxn modelId="{CD742733-64C3-4A12-9056-3166954EF573}" srcId="{8BCED907-6DBD-40E5-8CE8-B78F5DC49687}" destId="{6834F000-B7BC-4DFD-A17D-34773D15528F}" srcOrd="1" destOrd="0" parTransId="{E4EDD1F1-79DB-43AF-BDF1-9F95B510EDC6}" sibTransId="{30F5E8D8-94E3-467A-93BA-50C42CC1249C}"/>
    <dgm:cxn modelId="{8370F239-BCE7-459D-84DB-D51143ECA335}" srcId="{8BCED907-6DBD-40E5-8CE8-B78F5DC49687}" destId="{3859CFC4-97D2-4590-A971-41ED44D3EDA5}" srcOrd="2" destOrd="0" parTransId="{79E30569-27B5-4EC7-B7E8-E348629CA470}" sibTransId="{9562311E-0E79-43C4-A33F-08314CCE7B74}"/>
    <dgm:cxn modelId="{BB4F2E6E-1FC1-4ED6-BAE5-E3BFA38B6599}" type="presOf" srcId="{36AB7B9C-B4A7-46B8-A3A6-277AA7795CC0}" destId="{941A35C7-89DB-49B5-8935-EEF46174FFDE}" srcOrd="0" destOrd="0" presId="urn:microsoft.com/office/officeart/2005/8/layout/vList5"/>
    <dgm:cxn modelId="{E56568D1-CBE2-445E-978B-B9030BD519A2}" srcId="{8BCED907-6DBD-40E5-8CE8-B78F5DC49687}" destId="{36AB7B9C-B4A7-46B8-A3A6-277AA7795CC0}" srcOrd="0" destOrd="0" parTransId="{6A43D5AB-FFE1-43C3-A437-445AFD1FF5A9}" sibTransId="{FDDB4731-1C5C-45C5-B2B2-C4A3DEC8C944}"/>
    <dgm:cxn modelId="{B22887D6-5058-444C-8923-F9BDB167B7BA}" type="presOf" srcId="{6834F000-B7BC-4DFD-A17D-34773D15528F}" destId="{9FDD5304-631C-4B87-A8B9-70410A9BA8D0}" srcOrd="0" destOrd="0" presId="urn:microsoft.com/office/officeart/2005/8/layout/vList5"/>
    <dgm:cxn modelId="{279103DD-6871-4AE2-955E-55360379C920}" type="presOf" srcId="{3859CFC4-97D2-4590-A971-41ED44D3EDA5}" destId="{44C48173-4FA0-4788-AB1A-DC3626CE7B10}" srcOrd="0" destOrd="0" presId="urn:microsoft.com/office/officeart/2005/8/layout/vList5"/>
    <dgm:cxn modelId="{851401ED-B31B-4B7D-AE67-DBAA25282F12}" type="presOf" srcId="{8BCED907-6DBD-40E5-8CE8-B78F5DC49687}" destId="{2A3896C7-8DB5-437F-95BC-B6DD6D83A20C}" srcOrd="0" destOrd="0" presId="urn:microsoft.com/office/officeart/2005/8/layout/vList5"/>
    <dgm:cxn modelId="{C67FC43E-77EE-4567-8941-C644B14148E4}" type="presParOf" srcId="{2A3896C7-8DB5-437F-95BC-B6DD6D83A20C}" destId="{1EC82F97-4C48-45E5-AFE6-068E45B920FA}" srcOrd="0" destOrd="0" presId="urn:microsoft.com/office/officeart/2005/8/layout/vList5"/>
    <dgm:cxn modelId="{3756E254-4D19-4096-B176-6A1DADB173E2}" type="presParOf" srcId="{1EC82F97-4C48-45E5-AFE6-068E45B920FA}" destId="{941A35C7-89DB-49B5-8935-EEF46174FFDE}" srcOrd="0" destOrd="0" presId="urn:microsoft.com/office/officeart/2005/8/layout/vList5"/>
    <dgm:cxn modelId="{4C0E572A-C9B0-4642-AE3A-C2AC06915C23}" type="presParOf" srcId="{2A3896C7-8DB5-437F-95BC-B6DD6D83A20C}" destId="{C2A91AA0-FD61-4E36-801E-A8C9F9F8CF46}" srcOrd="1" destOrd="0" presId="urn:microsoft.com/office/officeart/2005/8/layout/vList5"/>
    <dgm:cxn modelId="{9FBB0075-8F3D-4D00-A426-0214C1863CE9}" type="presParOf" srcId="{2A3896C7-8DB5-437F-95BC-B6DD6D83A20C}" destId="{3D3434C1-5D44-48B9-BEE9-5089581C8227}" srcOrd="2" destOrd="0" presId="urn:microsoft.com/office/officeart/2005/8/layout/vList5"/>
    <dgm:cxn modelId="{9D1DFAC0-D9D2-4839-B8BE-EF858FD6CEE8}" type="presParOf" srcId="{3D3434C1-5D44-48B9-BEE9-5089581C8227}" destId="{9FDD5304-631C-4B87-A8B9-70410A9BA8D0}" srcOrd="0" destOrd="0" presId="urn:microsoft.com/office/officeart/2005/8/layout/vList5"/>
    <dgm:cxn modelId="{D161877A-0231-447F-914B-A9A124723EF9}" type="presParOf" srcId="{2A3896C7-8DB5-437F-95BC-B6DD6D83A20C}" destId="{28055116-7D47-44B6-A764-8B9A64E5C04A}" srcOrd="3" destOrd="0" presId="urn:microsoft.com/office/officeart/2005/8/layout/vList5"/>
    <dgm:cxn modelId="{8CA0B45B-ACC6-45AD-9FBD-35AC1AE4FC2E}" type="presParOf" srcId="{2A3896C7-8DB5-437F-95BC-B6DD6D83A20C}" destId="{D704D96F-8EE2-40FE-A814-DAEF6B17DAC8}" srcOrd="4" destOrd="0" presId="urn:microsoft.com/office/officeart/2005/8/layout/vList5"/>
    <dgm:cxn modelId="{033B3B97-D7BA-46A8-9D3F-E03A9CD75D86}" type="presParOf" srcId="{D704D96F-8EE2-40FE-A814-DAEF6B17DAC8}" destId="{44C48173-4FA0-4788-AB1A-DC3626CE7B1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E8A56D9D-247C-4AC3-B06F-4E07AB973EC3}"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l-GR"/>
        </a:p>
      </dgm:t>
    </dgm:pt>
    <dgm:pt modelId="{31BE1CBB-E99E-4D74-B275-22512DC9C6BD}">
      <dgm:prSet custT="1"/>
      <dgm:spPr/>
      <dgm:t>
        <a:bodyPr/>
        <a:lstStyle/>
        <a:p>
          <a:r>
            <a:rPr lang="en-US" sz="1400" dirty="0">
              <a:latin typeface="Arial" panose="020B0604020202020204" pitchFamily="34" charset="0"/>
              <a:cs typeface="Arial" panose="020B0604020202020204" pitchFamily="34" charset="0"/>
            </a:rPr>
            <a:t>High level athlete with substantial performances in his sport and awards on National level asserts that he was very careful substances intake.</a:t>
          </a:r>
          <a:endParaRPr lang="el-GR" sz="1400" dirty="0">
            <a:latin typeface="Arial" panose="020B0604020202020204" pitchFamily="34" charset="0"/>
            <a:cs typeface="Arial" panose="020B0604020202020204" pitchFamily="34" charset="0"/>
          </a:endParaRPr>
        </a:p>
      </dgm:t>
    </dgm:pt>
    <dgm:pt modelId="{5F8B2B1D-BB57-464B-B281-75D82A740387}" type="parTrans" cxnId="{57694F2A-9D55-4A6E-B020-35E194985B40}">
      <dgm:prSet/>
      <dgm:spPr/>
      <dgm:t>
        <a:bodyPr/>
        <a:lstStyle/>
        <a:p>
          <a:endParaRPr lang="el-GR" sz="2000">
            <a:latin typeface="Arial" panose="020B0604020202020204" pitchFamily="34" charset="0"/>
            <a:cs typeface="Arial" panose="020B0604020202020204" pitchFamily="34" charset="0"/>
          </a:endParaRPr>
        </a:p>
      </dgm:t>
    </dgm:pt>
    <dgm:pt modelId="{FCEB5AE6-C132-4D92-89E6-A3DE5E2B3C88}" type="sibTrans" cxnId="{57694F2A-9D55-4A6E-B020-35E194985B40}">
      <dgm:prSet/>
      <dgm:spPr/>
      <dgm:t>
        <a:bodyPr/>
        <a:lstStyle/>
        <a:p>
          <a:endParaRPr lang="el-GR" sz="2000">
            <a:latin typeface="Arial" panose="020B0604020202020204" pitchFamily="34" charset="0"/>
            <a:cs typeface="Arial" panose="020B0604020202020204" pitchFamily="34" charset="0"/>
          </a:endParaRPr>
        </a:p>
      </dgm:t>
    </dgm:pt>
    <dgm:pt modelId="{DA5820BC-289C-49D5-A776-1CADE1440CD3}">
      <dgm:prSet custT="1"/>
      <dgm:spPr/>
      <dgm:t>
        <a:bodyPr/>
        <a:lstStyle/>
        <a:p>
          <a:r>
            <a:rPr lang="en-US" sz="1400" dirty="0">
              <a:latin typeface="Arial" panose="020B0604020202020204" pitchFamily="34" charset="0"/>
              <a:cs typeface="Arial" panose="020B0604020202020204" pitchFamily="34" charset="0"/>
            </a:rPr>
            <a:t>His/her point of view on prohibited substances use was crystal clear. </a:t>
          </a:r>
          <a:endParaRPr lang="el-GR" sz="1400" dirty="0">
            <a:latin typeface="Arial" panose="020B0604020202020204" pitchFamily="34" charset="0"/>
            <a:cs typeface="Arial" panose="020B0604020202020204" pitchFamily="34" charset="0"/>
          </a:endParaRPr>
        </a:p>
      </dgm:t>
    </dgm:pt>
    <dgm:pt modelId="{E7F17C50-3DCB-4AE4-A542-115B47A37D07}" type="parTrans" cxnId="{B5613019-FB5A-4FAC-9F9A-28BE30293DEC}">
      <dgm:prSet/>
      <dgm:spPr/>
      <dgm:t>
        <a:bodyPr/>
        <a:lstStyle/>
        <a:p>
          <a:endParaRPr lang="el-GR" sz="2000">
            <a:latin typeface="Arial" panose="020B0604020202020204" pitchFamily="34" charset="0"/>
            <a:cs typeface="Arial" panose="020B0604020202020204" pitchFamily="34" charset="0"/>
          </a:endParaRPr>
        </a:p>
      </dgm:t>
    </dgm:pt>
    <dgm:pt modelId="{F3E61131-DDE8-4842-B12A-4A86676CE802}" type="sibTrans" cxnId="{B5613019-FB5A-4FAC-9F9A-28BE30293DEC}">
      <dgm:prSet/>
      <dgm:spPr/>
      <dgm:t>
        <a:bodyPr/>
        <a:lstStyle/>
        <a:p>
          <a:endParaRPr lang="el-GR" sz="2000">
            <a:latin typeface="Arial" panose="020B0604020202020204" pitchFamily="34" charset="0"/>
            <a:cs typeface="Arial" panose="020B0604020202020204" pitchFamily="34" charset="0"/>
          </a:endParaRPr>
        </a:p>
      </dgm:t>
    </dgm:pt>
    <dgm:pt modelId="{06C9EAD7-917D-4BE2-8558-EF9300AAE3C3}">
      <dgm:prSet custT="1"/>
      <dgm:spPr/>
      <dgm:t>
        <a:bodyPr/>
        <a:lstStyle/>
        <a:p>
          <a:r>
            <a:rPr lang="en-US" sz="1400" dirty="0">
              <a:latin typeface="Arial" panose="020B0604020202020204" pitchFamily="34" charset="0"/>
              <a:cs typeface="Arial" panose="020B0604020202020204" pitchFamily="34" charset="0"/>
            </a:rPr>
            <a:t>«There is no need for extras to achieve high performance</a:t>
          </a:r>
          <a:r>
            <a:rPr lang="el-GR" sz="1400" dirty="0">
              <a:latin typeface="Arial" panose="020B0604020202020204" pitchFamily="34" charset="0"/>
              <a:cs typeface="Arial" panose="020B0604020202020204" pitchFamily="34" charset="0"/>
            </a:rPr>
            <a:t>».</a:t>
          </a:r>
        </a:p>
      </dgm:t>
    </dgm:pt>
    <dgm:pt modelId="{2767C08B-6FF8-4A46-9AD8-19A5D7814E66}" type="parTrans" cxnId="{812B573F-0DD6-4F52-A36E-57D131F1788D}">
      <dgm:prSet/>
      <dgm:spPr/>
      <dgm:t>
        <a:bodyPr/>
        <a:lstStyle/>
        <a:p>
          <a:endParaRPr lang="el-GR" sz="2000">
            <a:latin typeface="Arial" panose="020B0604020202020204" pitchFamily="34" charset="0"/>
            <a:cs typeface="Arial" panose="020B0604020202020204" pitchFamily="34" charset="0"/>
          </a:endParaRPr>
        </a:p>
      </dgm:t>
    </dgm:pt>
    <dgm:pt modelId="{3D3D0BF7-06A6-4D84-870E-296C3705FE00}" type="sibTrans" cxnId="{812B573F-0DD6-4F52-A36E-57D131F1788D}">
      <dgm:prSet/>
      <dgm:spPr/>
      <dgm:t>
        <a:bodyPr/>
        <a:lstStyle/>
        <a:p>
          <a:endParaRPr lang="el-GR" sz="2000">
            <a:latin typeface="Arial" panose="020B0604020202020204" pitchFamily="34" charset="0"/>
            <a:cs typeface="Arial" panose="020B0604020202020204" pitchFamily="34" charset="0"/>
          </a:endParaRPr>
        </a:p>
      </dgm:t>
    </dgm:pt>
    <dgm:pt modelId="{ABDEE2D0-6EB5-4DA1-9C97-27FE8C7EB594}">
      <dgm:prSet custT="1"/>
      <dgm:spPr/>
      <dgm:t>
        <a:bodyPr/>
        <a:lstStyle/>
        <a:p>
          <a:r>
            <a:rPr lang="el-G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Training, balanced nutrition and appropriate recovery are adequate to be a high-level athlete»</a:t>
          </a:r>
          <a:r>
            <a:rPr lang="el-GR" sz="1400" dirty="0">
              <a:latin typeface="Arial" panose="020B0604020202020204" pitchFamily="34" charset="0"/>
              <a:cs typeface="Arial" panose="020B0604020202020204" pitchFamily="34" charset="0"/>
            </a:rPr>
            <a:t>.</a:t>
          </a:r>
        </a:p>
      </dgm:t>
    </dgm:pt>
    <dgm:pt modelId="{91461181-4923-4733-AE1F-8083C2E8A8F8}" type="parTrans" cxnId="{214D87C2-88A6-453C-943C-30DA2E50355A}">
      <dgm:prSet/>
      <dgm:spPr/>
      <dgm:t>
        <a:bodyPr/>
        <a:lstStyle/>
        <a:p>
          <a:endParaRPr lang="el-GR" sz="2000">
            <a:latin typeface="Arial" panose="020B0604020202020204" pitchFamily="34" charset="0"/>
            <a:cs typeface="Arial" panose="020B0604020202020204" pitchFamily="34" charset="0"/>
          </a:endParaRPr>
        </a:p>
      </dgm:t>
    </dgm:pt>
    <dgm:pt modelId="{ABDE1AED-C237-47EF-8399-4530877073A2}" type="sibTrans" cxnId="{214D87C2-88A6-453C-943C-30DA2E50355A}">
      <dgm:prSet/>
      <dgm:spPr/>
      <dgm:t>
        <a:bodyPr/>
        <a:lstStyle/>
        <a:p>
          <a:endParaRPr lang="el-GR" sz="2000">
            <a:latin typeface="Arial" panose="020B0604020202020204" pitchFamily="34" charset="0"/>
            <a:cs typeface="Arial" panose="020B0604020202020204" pitchFamily="34" charset="0"/>
          </a:endParaRPr>
        </a:p>
      </dgm:t>
    </dgm:pt>
    <dgm:pt modelId="{C85CD76E-B0AA-4C34-860B-4A396FFEB440}">
      <dgm:prSet custT="1"/>
      <dgm:spPr/>
      <dgm:t>
        <a:bodyPr/>
        <a:lstStyle/>
        <a:p>
          <a:r>
            <a:rPr lang="en-US" sz="1400" dirty="0">
              <a:latin typeface="Arial" panose="020B0604020202020204" pitchFamily="34" charset="0"/>
              <a:cs typeface="Arial" panose="020B0604020202020204" pitchFamily="34" charset="0"/>
            </a:rPr>
            <a:t>He/she followed specific training program, eluded alcohol, followed the ASP’s instructions to the letter and was particularly carful with his nutritional plan.</a:t>
          </a:r>
          <a:endParaRPr lang="el-GR" sz="1400" dirty="0">
            <a:latin typeface="Arial" panose="020B0604020202020204" pitchFamily="34" charset="0"/>
            <a:cs typeface="Arial" panose="020B0604020202020204" pitchFamily="34" charset="0"/>
          </a:endParaRPr>
        </a:p>
      </dgm:t>
    </dgm:pt>
    <dgm:pt modelId="{317F3568-351C-4824-85E2-6CF56E16B9AA}" type="parTrans" cxnId="{F4F5DFFA-BA6A-41E5-815D-33D3B74A1F47}">
      <dgm:prSet/>
      <dgm:spPr/>
      <dgm:t>
        <a:bodyPr/>
        <a:lstStyle/>
        <a:p>
          <a:endParaRPr lang="el-GR" sz="2000">
            <a:latin typeface="Arial" panose="020B0604020202020204" pitchFamily="34" charset="0"/>
            <a:cs typeface="Arial" panose="020B0604020202020204" pitchFamily="34" charset="0"/>
          </a:endParaRPr>
        </a:p>
      </dgm:t>
    </dgm:pt>
    <dgm:pt modelId="{2DE39F99-E12F-4E83-A3D1-2FD049A320DD}" type="sibTrans" cxnId="{F4F5DFFA-BA6A-41E5-815D-33D3B74A1F47}">
      <dgm:prSet/>
      <dgm:spPr/>
      <dgm:t>
        <a:bodyPr/>
        <a:lstStyle/>
        <a:p>
          <a:endParaRPr lang="el-GR" sz="2000">
            <a:latin typeface="Arial" panose="020B0604020202020204" pitchFamily="34" charset="0"/>
            <a:cs typeface="Arial" panose="020B0604020202020204" pitchFamily="34" charset="0"/>
          </a:endParaRPr>
        </a:p>
      </dgm:t>
    </dgm:pt>
    <dgm:pt modelId="{700B1486-CCD2-4D8A-A5D0-C96D4143E8E6}" type="pres">
      <dgm:prSet presAssocID="{E8A56D9D-247C-4AC3-B06F-4E07AB973EC3}" presName="Name0" presStyleCnt="0">
        <dgm:presLayoutVars>
          <dgm:chMax val="7"/>
          <dgm:dir/>
          <dgm:animOne val="branch"/>
        </dgm:presLayoutVars>
      </dgm:prSet>
      <dgm:spPr/>
    </dgm:pt>
    <dgm:pt modelId="{9A6A3592-0AB8-47CF-A326-12E72B3FA8DA}" type="pres">
      <dgm:prSet presAssocID="{31BE1CBB-E99E-4D74-B275-22512DC9C6BD}" presName="parTx1" presStyleLbl="node1" presStyleIdx="0" presStyleCnt="5"/>
      <dgm:spPr/>
    </dgm:pt>
    <dgm:pt modelId="{815ACA37-9DCB-454A-BFD1-2F16CD3DF462}" type="pres">
      <dgm:prSet presAssocID="{C85CD76E-B0AA-4C34-860B-4A396FFEB440}" presName="parTx2" presStyleLbl="node1" presStyleIdx="1" presStyleCnt="5" custScaleX="118559" custScaleY="125384"/>
      <dgm:spPr/>
    </dgm:pt>
    <dgm:pt modelId="{56B17858-AF0B-40AC-B6AF-1C650C6A5CAC}" type="pres">
      <dgm:prSet presAssocID="{DA5820BC-289C-49D5-A776-1CADE1440CD3}" presName="parTx3" presStyleLbl="node1" presStyleIdx="2" presStyleCnt="5" custScaleX="82228" custScaleY="103667"/>
      <dgm:spPr/>
    </dgm:pt>
    <dgm:pt modelId="{899F8FAF-D356-4DFF-9903-C4B9FABF78E2}" type="pres">
      <dgm:prSet presAssocID="{06C9EAD7-917D-4BE2-8558-EF9300AAE3C3}" presName="parTx4" presStyleLbl="node1" presStyleIdx="3" presStyleCnt="5" custScaleX="90438" custScaleY="102227"/>
      <dgm:spPr/>
    </dgm:pt>
    <dgm:pt modelId="{CC8C80C0-84F3-49E6-8D3A-80838BA22977}" type="pres">
      <dgm:prSet presAssocID="{ABDEE2D0-6EB5-4DA1-9C97-27FE8C7EB594}" presName="parTx5" presStyleLbl="node1" presStyleIdx="4" presStyleCnt="5" custScaleY="103667"/>
      <dgm:spPr/>
    </dgm:pt>
  </dgm:ptLst>
  <dgm:cxnLst>
    <dgm:cxn modelId="{7601B307-9DC3-4E3F-B737-5D64EB35ADBD}" type="presOf" srcId="{31BE1CBB-E99E-4D74-B275-22512DC9C6BD}" destId="{9A6A3592-0AB8-47CF-A326-12E72B3FA8DA}" srcOrd="0" destOrd="0" presId="urn:microsoft.com/office/officeart/2009/3/layout/SubStepProcess"/>
    <dgm:cxn modelId="{C5F4F50D-1E05-4B5D-A325-E2A814671E2F}" type="presOf" srcId="{06C9EAD7-917D-4BE2-8558-EF9300AAE3C3}" destId="{899F8FAF-D356-4DFF-9903-C4B9FABF78E2}" srcOrd="0" destOrd="0" presId="urn:microsoft.com/office/officeart/2009/3/layout/SubStepProcess"/>
    <dgm:cxn modelId="{B5613019-FB5A-4FAC-9F9A-28BE30293DEC}" srcId="{E8A56D9D-247C-4AC3-B06F-4E07AB973EC3}" destId="{DA5820BC-289C-49D5-A776-1CADE1440CD3}" srcOrd="2" destOrd="0" parTransId="{E7F17C50-3DCB-4AE4-A542-115B47A37D07}" sibTransId="{F3E61131-DDE8-4842-B12A-4A86676CE802}"/>
    <dgm:cxn modelId="{3AB0021B-FB47-4072-B94B-398D25535819}" type="presOf" srcId="{DA5820BC-289C-49D5-A776-1CADE1440CD3}" destId="{56B17858-AF0B-40AC-B6AF-1C650C6A5CAC}" srcOrd="0" destOrd="0" presId="urn:microsoft.com/office/officeart/2009/3/layout/SubStepProcess"/>
    <dgm:cxn modelId="{57694F2A-9D55-4A6E-B020-35E194985B40}" srcId="{E8A56D9D-247C-4AC3-B06F-4E07AB973EC3}" destId="{31BE1CBB-E99E-4D74-B275-22512DC9C6BD}" srcOrd="0" destOrd="0" parTransId="{5F8B2B1D-BB57-464B-B281-75D82A740387}" sibTransId="{FCEB5AE6-C132-4D92-89E6-A3DE5E2B3C88}"/>
    <dgm:cxn modelId="{812B573F-0DD6-4F52-A36E-57D131F1788D}" srcId="{E8A56D9D-247C-4AC3-B06F-4E07AB973EC3}" destId="{06C9EAD7-917D-4BE2-8558-EF9300AAE3C3}" srcOrd="3" destOrd="0" parTransId="{2767C08B-6FF8-4A46-9AD8-19A5D7814E66}" sibTransId="{3D3D0BF7-06A6-4D84-870E-296C3705FE00}"/>
    <dgm:cxn modelId="{E16CC454-83CF-42B7-91D5-53206250FD2F}" type="presOf" srcId="{C85CD76E-B0AA-4C34-860B-4A396FFEB440}" destId="{815ACA37-9DCB-454A-BFD1-2F16CD3DF462}" srcOrd="0" destOrd="0" presId="urn:microsoft.com/office/officeart/2009/3/layout/SubStepProcess"/>
    <dgm:cxn modelId="{68CF199F-8855-4712-9104-82FC91175D7C}" type="presOf" srcId="{ABDEE2D0-6EB5-4DA1-9C97-27FE8C7EB594}" destId="{CC8C80C0-84F3-49E6-8D3A-80838BA22977}" srcOrd="0" destOrd="0" presId="urn:microsoft.com/office/officeart/2009/3/layout/SubStepProcess"/>
    <dgm:cxn modelId="{214D87C2-88A6-453C-943C-30DA2E50355A}" srcId="{E8A56D9D-247C-4AC3-B06F-4E07AB973EC3}" destId="{ABDEE2D0-6EB5-4DA1-9C97-27FE8C7EB594}" srcOrd="4" destOrd="0" parTransId="{91461181-4923-4733-AE1F-8083C2E8A8F8}" sibTransId="{ABDE1AED-C237-47EF-8399-4530877073A2}"/>
    <dgm:cxn modelId="{00A3A3F8-2589-41F1-BE41-2C14DA1EC78E}" type="presOf" srcId="{E8A56D9D-247C-4AC3-B06F-4E07AB973EC3}" destId="{700B1486-CCD2-4D8A-A5D0-C96D4143E8E6}" srcOrd="0" destOrd="0" presId="urn:microsoft.com/office/officeart/2009/3/layout/SubStepProcess"/>
    <dgm:cxn modelId="{F4F5DFFA-BA6A-41E5-815D-33D3B74A1F47}" srcId="{E8A56D9D-247C-4AC3-B06F-4E07AB973EC3}" destId="{C85CD76E-B0AA-4C34-860B-4A396FFEB440}" srcOrd="1" destOrd="0" parTransId="{317F3568-351C-4824-85E2-6CF56E16B9AA}" sibTransId="{2DE39F99-E12F-4E83-A3D1-2FD049A320DD}"/>
    <dgm:cxn modelId="{FD120F99-B4AF-49A7-A9F3-EC81E3E835BD}" type="presParOf" srcId="{700B1486-CCD2-4D8A-A5D0-C96D4143E8E6}" destId="{9A6A3592-0AB8-47CF-A326-12E72B3FA8DA}" srcOrd="0" destOrd="0" presId="urn:microsoft.com/office/officeart/2009/3/layout/SubStepProcess"/>
    <dgm:cxn modelId="{258F08CD-22E8-4107-86FB-4B95A5F22967}" type="presParOf" srcId="{700B1486-CCD2-4D8A-A5D0-C96D4143E8E6}" destId="{815ACA37-9DCB-454A-BFD1-2F16CD3DF462}" srcOrd="1" destOrd="0" presId="urn:microsoft.com/office/officeart/2009/3/layout/SubStepProcess"/>
    <dgm:cxn modelId="{4F574E91-E80F-4409-9005-82429AEB2F52}" type="presParOf" srcId="{700B1486-CCD2-4D8A-A5D0-C96D4143E8E6}" destId="{56B17858-AF0B-40AC-B6AF-1C650C6A5CAC}" srcOrd="2" destOrd="0" presId="urn:microsoft.com/office/officeart/2009/3/layout/SubStepProcess"/>
    <dgm:cxn modelId="{753BE2D4-0D5C-40B9-9EC4-F20DDE88BF4B}" type="presParOf" srcId="{700B1486-CCD2-4D8A-A5D0-C96D4143E8E6}" destId="{899F8FAF-D356-4DFF-9903-C4B9FABF78E2}" srcOrd="3" destOrd="0" presId="urn:microsoft.com/office/officeart/2009/3/layout/SubStepProcess"/>
    <dgm:cxn modelId="{0FA6017F-36C5-4B68-88F6-2C340E251B13}" type="presParOf" srcId="{700B1486-CCD2-4D8A-A5D0-C96D4143E8E6}" destId="{CC8C80C0-84F3-49E6-8D3A-80838BA22977}" srcOrd="4"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60FC7F5B-3CF1-42F1-8ADE-8A4F17DC0B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l-GR"/>
        </a:p>
      </dgm:t>
    </dgm:pt>
    <dgm:pt modelId="{66BCAC90-AAF8-409B-A744-8C8A6340FCE9}">
      <dgm:prSet/>
      <dgm:spPr/>
      <dgm:t>
        <a:bodyPr/>
        <a:lstStyle/>
        <a:p>
          <a:r>
            <a:rPr lang="en-US" dirty="0">
              <a:latin typeface="Arial" panose="020B0604020202020204" pitchFamily="34" charset="0"/>
              <a:cs typeface="Arial" panose="020B0604020202020204" pitchFamily="34" charset="0"/>
            </a:rPr>
            <a:t>There was an adverse analytical finding in an In-Competition doping control. </a:t>
          </a:r>
          <a:endParaRPr lang="el-GR" dirty="0">
            <a:latin typeface="Arial" panose="020B0604020202020204" pitchFamily="34" charset="0"/>
            <a:cs typeface="Arial" panose="020B0604020202020204" pitchFamily="34" charset="0"/>
          </a:endParaRPr>
        </a:p>
      </dgm:t>
    </dgm:pt>
    <dgm:pt modelId="{7126B64F-88E3-439C-959F-369BFBA9ED00}" type="parTrans" cxnId="{2AD89EA0-9880-4C27-9288-73489C8CDEED}">
      <dgm:prSet/>
      <dgm:spPr/>
      <dgm:t>
        <a:bodyPr/>
        <a:lstStyle/>
        <a:p>
          <a:endParaRPr lang="el-GR">
            <a:latin typeface="Arial" panose="020B0604020202020204" pitchFamily="34" charset="0"/>
            <a:cs typeface="Arial" panose="020B0604020202020204" pitchFamily="34" charset="0"/>
          </a:endParaRPr>
        </a:p>
      </dgm:t>
    </dgm:pt>
    <dgm:pt modelId="{804F1865-5D48-4AB9-9620-76E2646302FA}" type="sibTrans" cxnId="{2AD89EA0-9880-4C27-9288-73489C8CDEED}">
      <dgm:prSet/>
      <dgm:spPr/>
      <dgm:t>
        <a:bodyPr/>
        <a:lstStyle/>
        <a:p>
          <a:endParaRPr lang="el-GR">
            <a:latin typeface="Arial" panose="020B0604020202020204" pitchFamily="34" charset="0"/>
            <a:cs typeface="Arial" panose="020B0604020202020204" pitchFamily="34" charset="0"/>
          </a:endParaRPr>
        </a:p>
      </dgm:t>
    </dgm:pt>
    <dgm:pt modelId="{FFA77279-946A-457D-A220-1CF8F6EE4301}">
      <dgm:prSet/>
      <dgm:spPr/>
      <dgm:t>
        <a:bodyPr/>
        <a:lstStyle/>
        <a:p>
          <a:r>
            <a:rPr lang="en-US" dirty="0">
              <a:latin typeface="Arial" panose="020B0604020202020204" pitchFamily="34" charset="0"/>
              <a:cs typeface="Arial" panose="020B0604020202020204" pitchFamily="34" charset="0"/>
            </a:rPr>
            <a:t>He/she could not explain how the prohibited substance was found into his body and delivered an analytical list of the dietary supplements he was using. </a:t>
          </a:r>
          <a:endParaRPr lang="el-GR" dirty="0">
            <a:latin typeface="Arial" panose="020B0604020202020204" pitchFamily="34" charset="0"/>
            <a:cs typeface="Arial" panose="020B0604020202020204" pitchFamily="34" charset="0"/>
          </a:endParaRPr>
        </a:p>
      </dgm:t>
    </dgm:pt>
    <dgm:pt modelId="{2F171B6A-5DB5-4519-A15A-49E3950374F5}" type="parTrans" cxnId="{4A3F3B26-4C7B-4325-97B0-0FB6FB6C0BA4}">
      <dgm:prSet/>
      <dgm:spPr/>
      <dgm:t>
        <a:bodyPr/>
        <a:lstStyle/>
        <a:p>
          <a:endParaRPr lang="el-GR">
            <a:latin typeface="Arial" panose="020B0604020202020204" pitchFamily="34" charset="0"/>
            <a:cs typeface="Arial" panose="020B0604020202020204" pitchFamily="34" charset="0"/>
          </a:endParaRPr>
        </a:p>
      </dgm:t>
    </dgm:pt>
    <dgm:pt modelId="{FE770E9A-8C82-4A46-BBFD-075B48660027}" type="sibTrans" cxnId="{4A3F3B26-4C7B-4325-97B0-0FB6FB6C0BA4}">
      <dgm:prSet/>
      <dgm:spPr/>
      <dgm:t>
        <a:bodyPr/>
        <a:lstStyle/>
        <a:p>
          <a:endParaRPr lang="el-GR">
            <a:latin typeface="Arial" panose="020B0604020202020204" pitchFamily="34" charset="0"/>
            <a:cs typeface="Arial" panose="020B0604020202020204" pitchFamily="34" charset="0"/>
          </a:endParaRPr>
        </a:p>
      </dgm:t>
    </dgm:pt>
    <dgm:pt modelId="{B82A6AAE-C568-478E-AFC5-33C1FE679ACE}">
      <dgm:prSet/>
      <dgm:spPr/>
      <dgm:t>
        <a:bodyPr/>
        <a:lstStyle/>
        <a:p>
          <a:r>
            <a:rPr lang="en-US" dirty="0">
              <a:latin typeface="Arial" panose="020B0604020202020204" pitchFamily="34" charset="0"/>
              <a:cs typeface="Arial" panose="020B0604020202020204" pitchFamily="34" charset="0"/>
            </a:rPr>
            <a:t>There was an imported supplement ordered online on that list.</a:t>
          </a:r>
          <a:endParaRPr lang="el-GR" dirty="0">
            <a:latin typeface="Arial" panose="020B0604020202020204" pitchFamily="34" charset="0"/>
            <a:cs typeface="Arial" panose="020B0604020202020204" pitchFamily="34" charset="0"/>
          </a:endParaRPr>
        </a:p>
      </dgm:t>
    </dgm:pt>
    <dgm:pt modelId="{9435D29F-0AED-46B0-9E06-A3B790FCE79B}" type="parTrans" cxnId="{B9FD6941-513B-4985-9697-BC990B9E9E99}">
      <dgm:prSet/>
      <dgm:spPr/>
      <dgm:t>
        <a:bodyPr/>
        <a:lstStyle/>
        <a:p>
          <a:endParaRPr lang="el-GR">
            <a:latin typeface="Arial" panose="020B0604020202020204" pitchFamily="34" charset="0"/>
            <a:cs typeface="Arial" panose="020B0604020202020204" pitchFamily="34" charset="0"/>
          </a:endParaRPr>
        </a:p>
      </dgm:t>
    </dgm:pt>
    <dgm:pt modelId="{13AE1FA1-40ED-4889-90C7-1C359DFBA08C}" type="sibTrans" cxnId="{B9FD6941-513B-4985-9697-BC990B9E9E99}">
      <dgm:prSet/>
      <dgm:spPr/>
      <dgm:t>
        <a:bodyPr/>
        <a:lstStyle/>
        <a:p>
          <a:endParaRPr lang="el-GR">
            <a:latin typeface="Arial" panose="020B0604020202020204" pitchFamily="34" charset="0"/>
            <a:cs typeface="Arial" panose="020B0604020202020204" pitchFamily="34" charset="0"/>
          </a:endParaRPr>
        </a:p>
      </dgm:t>
    </dgm:pt>
    <dgm:pt modelId="{1DBB9468-45C0-4F47-AA8A-F8B4B06ED45F}">
      <dgm:prSet/>
      <dgm:spPr/>
      <dgm:t>
        <a:bodyPr/>
        <a:lstStyle/>
        <a:p>
          <a:r>
            <a:rPr lang="en-US" dirty="0">
              <a:latin typeface="Arial" panose="020B0604020202020204" pitchFamily="34" charset="0"/>
              <a:cs typeface="Arial" panose="020B0604020202020204" pitchFamily="34" charset="0"/>
            </a:rPr>
            <a:t>A sample of the supplement was chemically analyzed, and it proved the existence of the prohibited substance.</a:t>
          </a:r>
          <a:endParaRPr lang="el-GR" dirty="0">
            <a:latin typeface="Arial" panose="020B0604020202020204" pitchFamily="34" charset="0"/>
            <a:cs typeface="Arial" panose="020B0604020202020204" pitchFamily="34" charset="0"/>
          </a:endParaRPr>
        </a:p>
      </dgm:t>
    </dgm:pt>
    <dgm:pt modelId="{3D5467C3-69E0-497F-A1D2-69405E92D7F9}" type="parTrans" cxnId="{7E9396ED-CD2D-4B7A-926A-044813083822}">
      <dgm:prSet/>
      <dgm:spPr/>
      <dgm:t>
        <a:bodyPr/>
        <a:lstStyle/>
        <a:p>
          <a:endParaRPr lang="el-GR">
            <a:latin typeface="Arial" panose="020B0604020202020204" pitchFamily="34" charset="0"/>
            <a:cs typeface="Arial" panose="020B0604020202020204" pitchFamily="34" charset="0"/>
          </a:endParaRPr>
        </a:p>
      </dgm:t>
    </dgm:pt>
    <dgm:pt modelId="{5D4E9409-F41F-4A08-B4EF-950AE96F0237}" type="sibTrans" cxnId="{7E9396ED-CD2D-4B7A-926A-044813083822}">
      <dgm:prSet/>
      <dgm:spPr/>
      <dgm:t>
        <a:bodyPr/>
        <a:lstStyle/>
        <a:p>
          <a:endParaRPr lang="el-GR">
            <a:latin typeface="Arial" panose="020B0604020202020204" pitchFamily="34" charset="0"/>
            <a:cs typeface="Arial" panose="020B0604020202020204" pitchFamily="34" charset="0"/>
          </a:endParaRPr>
        </a:p>
      </dgm:t>
    </dgm:pt>
    <dgm:pt modelId="{988EAD4A-CEEB-4DB3-B0AD-1AEA6B99DDF0}">
      <dgm:prSet/>
      <dgm:spPr/>
      <dgm:t>
        <a:bodyPr/>
        <a:lstStyle/>
        <a:p>
          <a:r>
            <a:rPr lang="en-US" dirty="0">
              <a:latin typeface="Arial" panose="020B0604020202020204" pitchFamily="34" charset="0"/>
              <a:cs typeface="Arial" panose="020B0604020202020204" pitchFamily="34" charset="0"/>
            </a:rPr>
            <a:t>The prohibited substance was found in the supplement, </a:t>
          </a:r>
          <a:r>
            <a:rPr lang="en-US" b="1" u="sng" dirty="0">
              <a:latin typeface="Arial" panose="020B0604020202020204" pitchFamily="34" charset="0"/>
              <a:cs typeface="Arial" panose="020B0604020202020204" pitchFamily="34" charset="0"/>
            </a:rPr>
            <a:t>but it was not included in the label of the supplement.</a:t>
          </a:r>
          <a:endParaRPr lang="el-GR" dirty="0">
            <a:latin typeface="Arial" panose="020B0604020202020204" pitchFamily="34" charset="0"/>
            <a:cs typeface="Arial" panose="020B0604020202020204" pitchFamily="34" charset="0"/>
          </a:endParaRPr>
        </a:p>
      </dgm:t>
    </dgm:pt>
    <dgm:pt modelId="{A530B842-5531-4D53-9C5F-95E81F5C259A}" type="parTrans" cxnId="{579137AA-85D6-4EC8-9017-8E17F422F845}">
      <dgm:prSet/>
      <dgm:spPr/>
      <dgm:t>
        <a:bodyPr/>
        <a:lstStyle/>
        <a:p>
          <a:endParaRPr lang="el-GR">
            <a:latin typeface="Arial" panose="020B0604020202020204" pitchFamily="34" charset="0"/>
            <a:cs typeface="Arial" panose="020B0604020202020204" pitchFamily="34" charset="0"/>
          </a:endParaRPr>
        </a:p>
      </dgm:t>
    </dgm:pt>
    <dgm:pt modelId="{755A5E96-4D88-4DD5-8446-34C410B9C9A3}" type="sibTrans" cxnId="{579137AA-85D6-4EC8-9017-8E17F422F845}">
      <dgm:prSet/>
      <dgm:spPr/>
      <dgm:t>
        <a:bodyPr/>
        <a:lstStyle/>
        <a:p>
          <a:endParaRPr lang="el-GR">
            <a:latin typeface="Arial" panose="020B0604020202020204" pitchFamily="34" charset="0"/>
            <a:cs typeface="Arial" panose="020B0604020202020204" pitchFamily="34" charset="0"/>
          </a:endParaRPr>
        </a:p>
      </dgm:t>
    </dgm:pt>
    <dgm:pt modelId="{00B1BD60-3632-4466-A275-E6EE6C055DC0}">
      <dgm:prSet/>
      <dgm:spPr/>
      <dgm:t>
        <a:bodyPr/>
        <a:lstStyle/>
        <a:p>
          <a:r>
            <a:rPr lang="en-US" dirty="0">
              <a:latin typeface="Arial" panose="020B0604020202020204" pitchFamily="34" charset="0"/>
              <a:cs typeface="Arial" panose="020B0604020202020204" pitchFamily="34" charset="0"/>
            </a:rPr>
            <a:t>As a result, the athlete committed an ADRV without his knowledge. </a:t>
          </a:r>
          <a:endParaRPr lang="el-GR" dirty="0">
            <a:latin typeface="Arial" panose="020B0604020202020204" pitchFamily="34" charset="0"/>
            <a:cs typeface="Arial" panose="020B0604020202020204" pitchFamily="34" charset="0"/>
          </a:endParaRPr>
        </a:p>
      </dgm:t>
    </dgm:pt>
    <dgm:pt modelId="{8729C3CC-E064-4775-8FD8-0AE3AFB33952}" type="parTrans" cxnId="{49300588-ED63-4D09-9772-2C77A08B3A9C}">
      <dgm:prSet/>
      <dgm:spPr/>
      <dgm:t>
        <a:bodyPr/>
        <a:lstStyle/>
        <a:p>
          <a:endParaRPr lang="el-GR">
            <a:latin typeface="Arial" panose="020B0604020202020204" pitchFamily="34" charset="0"/>
            <a:cs typeface="Arial" panose="020B0604020202020204" pitchFamily="34" charset="0"/>
          </a:endParaRPr>
        </a:p>
      </dgm:t>
    </dgm:pt>
    <dgm:pt modelId="{B532B804-A9ED-4CD4-8C17-70457F780257}" type="sibTrans" cxnId="{49300588-ED63-4D09-9772-2C77A08B3A9C}">
      <dgm:prSet/>
      <dgm:spPr/>
      <dgm:t>
        <a:bodyPr/>
        <a:lstStyle/>
        <a:p>
          <a:endParaRPr lang="el-GR">
            <a:latin typeface="Arial" panose="020B0604020202020204" pitchFamily="34" charset="0"/>
            <a:cs typeface="Arial" panose="020B0604020202020204" pitchFamily="34" charset="0"/>
          </a:endParaRPr>
        </a:p>
      </dgm:t>
    </dgm:pt>
    <dgm:pt modelId="{5DFB213D-F187-4E6B-A645-5B8251D1A13A}" type="pres">
      <dgm:prSet presAssocID="{60FC7F5B-3CF1-42F1-8ADE-8A4F17DC0BFC}" presName="Name0" presStyleCnt="0">
        <dgm:presLayoutVars>
          <dgm:chMax val="7"/>
          <dgm:chPref val="7"/>
          <dgm:dir/>
        </dgm:presLayoutVars>
      </dgm:prSet>
      <dgm:spPr/>
    </dgm:pt>
    <dgm:pt modelId="{007AD010-FFCB-44FE-A211-29ACCB16A047}" type="pres">
      <dgm:prSet presAssocID="{60FC7F5B-3CF1-42F1-8ADE-8A4F17DC0BFC}" presName="Name1" presStyleCnt="0"/>
      <dgm:spPr/>
    </dgm:pt>
    <dgm:pt modelId="{C036D791-01B9-4CB2-BB39-5D39A492919E}" type="pres">
      <dgm:prSet presAssocID="{60FC7F5B-3CF1-42F1-8ADE-8A4F17DC0BFC}" presName="cycle" presStyleCnt="0"/>
      <dgm:spPr/>
    </dgm:pt>
    <dgm:pt modelId="{42591904-2732-4AB7-9075-12527EE4CBFB}" type="pres">
      <dgm:prSet presAssocID="{60FC7F5B-3CF1-42F1-8ADE-8A4F17DC0BFC}" presName="srcNode" presStyleLbl="node1" presStyleIdx="0" presStyleCnt="6"/>
      <dgm:spPr/>
    </dgm:pt>
    <dgm:pt modelId="{22D9D887-78B6-47F6-AF6C-BFBE9A38BA5C}" type="pres">
      <dgm:prSet presAssocID="{60FC7F5B-3CF1-42F1-8ADE-8A4F17DC0BFC}" presName="conn" presStyleLbl="parChTrans1D2" presStyleIdx="0" presStyleCnt="1"/>
      <dgm:spPr/>
    </dgm:pt>
    <dgm:pt modelId="{B7F3C2EC-E645-49C9-ACCD-290FF7696DD5}" type="pres">
      <dgm:prSet presAssocID="{60FC7F5B-3CF1-42F1-8ADE-8A4F17DC0BFC}" presName="extraNode" presStyleLbl="node1" presStyleIdx="0" presStyleCnt="6"/>
      <dgm:spPr/>
    </dgm:pt>
    <dgm:pt modelId="{F8EC552F-3E53-4577-B59A-4916FABC6DBE}" type="pres">
      <dgm:prSet presAssocID="{60FC7F5B-3CF1-42F1-8ADE-8A4F17DC0BFC}" presName="dstNode" presStyleLbl="node1" presStyleIdx="0" presStyleCnt="6"/>
      <dgm:spPr/>
    </dgm:pt>
    <dgm:pt modelId="{8A97EBD6-274B-46C0-A222-B745877FE902}" type="pres">
      <dgm:prSet presAssocID="{66BCAC90-AAF8-409B-A744-8C8A6340FCE9}" presName="text_1" presStyleLbl="node1" presStyleIdx="0" presStyleCnt="6">
        <dgm:presLayoutVars>
          <dgm:bulletEnabled val="1"/>
        </dgm:presLayoutVars>
      </dgm:prSet>
      <dgm:spPr/>
    </dgm:pt>
    <dgm:pt modelId="{0685B684-DC1B-499D-A33D-C55E4C455269}" type="pres">
      <dgm:prSet presAssocID="{66BCAC90-AAF8-409B-A744-8C8A6340FCE9}" presName="accent_1" presStyleCnt="0"/>
      <dgm:spPr/>
    </dgm:pt>
    <dgm:pt modelId="{290E9EB7-F9AC-47DA-9A1C-4E6117B42657}" type="pres">
      <dgm:prSet presAssocID="{66BCAC90-AAF8-409B-A744-8C8A6340FCE9}" presName="accentRepeatNode" presStyleLbl="solidFgAcc1" presStyleIdx="0" presStyleCnt="6"/>
      <dgm:spPr/>
    </dgm:pt>
    <dgm:pt modelId="{57DFF180-7FB7-4E5A-839B-1C4FFFBA9804}" type="pres">
      <dgm:prSet presAssocID="{FFA77279-946A-457D-A220-1CF8F6EE4301}" presName="text_2" presStyleLbl="node1" presStyleIdx="1" presStyleCnt="6">
        <dgm:presLayoutVars>
          <dgm:bulletEnabled val="1"/>
        </dgm:presLayoutVars>
      </dgm:prSet>
      <dgm:spPr/>
    </dgm:pt>
    <dgm:pt modelId="{7DD90014-728A-49B6-B5BA-93052CB358A7}" type="pres">
      <dgm:prSet presAssocID="{FFA77279-946A-457D-A220-1CF8F6EE4301}" presName="accent_2" presStyleCnt="0"/>
      <dgm:spPr/>
    </dgm:pt>
    <dgm:pt modelId="{B3229261-B929-487A-A280-D911D16C0629}" type="pres">
      <dgm:prSet presAssocID="{FFA77279-946A-457D-A220-1CF8F6EE4301}" presName="accentRepeatNode" presStyleLbl="solidFgAcc1" presStyleIdx="1" presStyleCnt="6"/>
      <dgm:spPr/>
    </dgm:pt>
    <dgm:pt modelId="{A9255F1D-E18D-4ED3-B641-2FAB71221E56}" type="pres">
      <dgm:prSet presAssocID="{B82A6AAE-C568-478E-AFC5-33C1FE679ACE}" presName="text_3" presStyleLbl="node1" presStyleIdx="2" presStyleCnt="6">
        <dgm:presLayoutVars>
          <dgm:bulletEnabled val="1"/>
        </dgm:presLayoutVars>
      </dgm:prSet>
      <dgm:spPr/>
    </dgm:pt>
    <dgm:pt modelId="{3D18228F-73D7-4344-9BF5-304A713F6681}" type="pres">
      <dgm:prSet presAssocID="{B82A6AAE-C568-478E-AFC5-33C1FE679ACE}" presName="accent_3" presStyleCnt="0"/>
      <dgm:spPr/>
    </dgm:pt>
    <dgm:pt modelId="{AD2E70B9-0C7D-4020-92FF-7CD9A1FDEB62}" type="pres">
      <dgm:prSet presAssocID="{B82A6AAE-C568-478E-AFC5-33C1FE679ACE}" presName="accentRepeatNode" presStyleLbl="solidFgAcc1" presStyleIdx="2" presStyleCnt="6"/>
      <dgm:spPr/>
    </dgm:pt>
    <dgm:pt modelId="{DD970A42-39CA-4D0A-AD7F-72079C470270}" type="pres">
      <dgm:prSet presAssocID="{1DBB9468-45C0-4F47-AA8A-F8B4B06ED45F}" presName="text_4" presStyleLbl="node1" presStyleIdx="3" presStyleCnt="6">
        <dgm:presLayoutVars>
          <dgm:bulletEnabled val="1"/>
        </dgm:presLayoutVars>
      </dgm:prSet>
      <dgm:spPr/>
    </dgm:pt>
    <dgm:pt modelId="{8CB437F0-D704-439D-9EC8-C424C230A8D1}" type="pres">
      <dgm:prSet presAssocID="{1DBB9468-45C0-4F47-AA8A-F8B4B06ED45F}" presName="accent_4" presStyleCnt="0"/>
      <dgm:spPr/>
    </dgm:pt>
    <dgm:pt modelId="{97D24275-B6B1-4D3E-BD55-A1D58D15A03A}" type="pres">
      <dgm:prSet presAssocID="{1DBB9468-45C0-4F47-AA8A-F8B4B06ED45F}" presName="accentRepeatNode" presStyleLbl="solidFgAcc1" presStyleIdx="3" presStyleCnt="6"/>
      <dgm:spPr/>
    </dgm:pt>
    <dgm:pt modelId="{7F63E643-704C-4571-A1DE-41BEE0662711}" type="pres">
      <dgm:prSet presAssocID="{988EAD4A-CEEB-4DB3-B0AD-1AEA6B99DDF0}" presName="text_5" presStyleLbl="node1" presStyleIdx="4" presStyleCnt="6">
        <dgm:presLayoutVars>
          <dgm:bulletEnabled val="1"/>
        </dgm:presLayoutVars>
      </dgm:prSet>
      <dgm:spPr/>
    </dgm:pt>
    <dgm:pt modelId="{38E984FE-DF3B-4D8F-AB46-5E1AA4B99767}" type="pres">
      <dgm:prSet presAssocID="{988EAD4A-CEEB-4DB3-B0AD-1AEA6B99DDF0}" presName="accent_5" presStyleCnt="0"/>
      <dgm:spPr/>
    </dgm:pt>
    <dgm:pt modelId="{823C7BEF-380D-4F4A-8BD6-10DFDFEABB83}" type="pres">
      <dgm:prSet presAssocID="{988EAD4A-CEEB-4DB3-B0AD-1AEA6B99DDF0}" presName="accentRepeatNode" presStyleLbl="solidFgAcc1" presStyleIdx="4" presStyleCnt="6"/>
      <dgm:spPr/>
    </dgm:pt>
    <dgm:pt modelId="{F833451E-8013-49A9-8741-772E210D8101}" type="pres">
      <dgm:prSet presAssocID="{00B1BD60-3632-4466-A275-E6EE6C055DC0}" presName="text_6" presStyleLbl="node1" presStyleIdx="5" presStyleCnt="6">
        <dgm:presLayoutVars>
          <dgm:bulletEnabled val="1"/>
        </dgm:presLayoutVars>
      </dgm:prSet>
      <dgm:spPr/>
    </dgm:pt>
    <dgm:pt modelId="{B7A7F6A3-11D2-4E17-BACC-0D40158F2789}" type="pres">
      <dgm:prSet presAssocID="{00B1BD60-3632-4466-A275-E6EE6C055DC0}" presName="accent_6" presStyleCnt="0"/>
      <dgm:spPr/>
    </dgm:pt>
    <dgm:pt modelId="{08524A81-6FF5-42DF-9943-B3F053DB4109}" type="pres">
      <dgm:prSet presAssocID="{00B1BD60-3632-4466-A275-E6EE6C055DC0}" presName="accentRepeatNode" presStyleLbl="solidFgAcc1" presStyleIdx="5" presStyleCnt="6"/>
      <dgm:spPr/>
    </dgm:pt>
  </dgm:ptLst>
  <dgm:cxnLst>
    <dgm:cxn modelId="{4C81D81A-B40F-4FA7-9031-55E8C529860A}" type="presOf" srcId="{B82A6AAE-C568-478E-AFC5-33C1FE679ACE}" destId="{A9255F1D-E18D-4ED3-B641-2FAB71221E56}" srcOrd="0" destOrd="0" presId="urn:microsoft.com/office/officeart/2008/layout/VerticalCurvedList"/>
    <dgm:cxn modelId="{4A3F3B26-4C7B-4325-97B0-0FB6FB6C0BA4}" srcId="{60FC7F5B-3CF1-42F1-8ADE-8A4F17DC0BFC}" destId="{FFA77279-946A-457D-A220-1CF8F6EE4301}" srcOrd="1" destOrd="0" parTransId="{2F171B6A-5DB5-4519-A15A-49E3950374F5}" sibTransId="{FE770E9A-8C82-4A46-BBFD-075B48660027}"/>
    <dgm:cxn modelId="{B9FD6941-513B-4985-9697-BC990B9E9E99}" srcId="{60FC7F5B-3CF1-42F1-8ADE-8A4F17DC0BFC}" destId="{B82A6AAE-C568-478E-AFC5-33C1FE679ACE}" srcOrd="2" destOrd="0" parTransId="{9435D29F-0AED-46B0-9E06-A3B790FCE79B}" sibTransId="{13AE1FA1-40ED-4889-90C7-1C359DFBA08C}"/>
    <dgm:cxn modelId="{28EC5279-A80A-4F5D-89C2-E2BC09C32DFD}" type="presOf" srcId="{00B1BD60-3632-4466-A275-E6EE6C055DC0}" destId="{F833451E-8013-49A9-8741-772E210D8101}" srcOrd="0" destOrd="0" presId="urn:microsoft.com/office/officeart/2008/layout/VerticalCurvedList"/>
    <dgm:cxn modelId="{92D0A87E-0E04-44CE-B591-7760B9C05800}" type="presOf" srcId="{1DBB9468-45C0-4F47-AA8A-F8B4B06ED45F}" destId="{DD970A42-39CA-4D0A-AD7F-72079C470270}" srcOrd="0" destOrd="0" presId="urn:microsoft.com/office/officeart/2008/layout/VerticalCurvedList"/>
    <dgm:cxn modelId="{49300588-ED63-4D09-9772-2C77A08B3A9C}" srcId="{60FC7F5B-3CF1-42F1-8ADE-8A4F17DC0BFC}" destId="{00B1BD60-3632-4466-A275-E6EE6C055DC0}" srcOrd="5" destOrd="0" parTransId="{8729C3CC-E064-4775-8FD8-0AE3AFB33952}" sibTransId="{B532B804-A9ED-4CD4-8C17-70457F780257}"/>
    <dgm:cxn modelId="{E2FEBE96-DB4A-432B-872B-6F3AD04144F6}" type="presOf" srcId="{804F1865-5D48-4AB9-9620-76E2646302FA}" destId="{22D9D887-78B6-47F6-AF6C-BFBE9A38BA5C}" srcOrd="0" destOrd="0" presId="urn:microsoft.com/office/officeart/2008/layout/VerticalCurvedList"/>
    <dgm:cxn modelId="{2AD89EA0-9880-4C27-9288-73489C8CDEED}" srcId="{60FC7F5B-3CF1-42F1-8ADE-8A4F17DC0BFC}" destId="{66BCAC90-AAF8-409B-A744-8C8A6340FCE9}" srcOrd="0" destOrd="0" parTransId="{7126B64F-88E3-439C-959F-369BFBA9ED00}" sibTransId="{804F1865-5D48-4AB9-9620-76E2646302FA}"/>
    <dgm:cxn modelId="{4EC8DAA7-0419-49F1-8DA6-D3E9FC288C43}" type="presOf" srcId="{988EAD4A-CEEB-4DB3-B0AD-1AEA6B99DDF0}" destId="{7F63E643-704C-4571-A1DE-41BEE0662711}" srcOrd="0" destOrd="0" presId="urn:microsoft.com/office/officeart/2008/layout/VerticalCurvedList"/>
    <dgm:cxn modelId="{579137AA-85D6-4EC8-9017-8E17F422F845}" srcId="{60FC7F5B-3CF1-42F1-8ADE-8A4F17DC0BFC}" destId="{988EAD4A-CEEB-4DB3-B0AD-1AEA6B99DDF0}" srcOrd="4" destOrd="0" parTransId="{A530B842-5531-4D53-9C5F-95E81F5C259A}" sibTransId="{755A5E96-4D88-4DD5-8446-34C410B9C9A3}"/>
    <dgm:cxn modelId="{EB57C5AA-3E26-4FBF-A87F-811B9610A3EF}" type="presOf" srcId="{66BCAC90-AAF8-409B-A744-8C8A6340FCE9}" destId="{8A97EBD6-274B-46C0-A222-B745877FE902}" srcOrd="0" destOrd="0" presId="urn:microsoft.com/office/officeart/2008/layout/VerticalCurvedList"/>
    <dgm:cxn modelId="{B09CF2C4-ABAC-4C85-B124-5CB1CE60351E}" type="presOf" srcId="{60FC7F5B-3CF1-42F1-8ADE-8A4F17DC0BFC}" destId="{5DFB213D-F187-4E6B-A645-5B8251D1A13A}" srcOrd="0" destOrd="0" presId="urn:microsoft.com/office/officeart/2008/layout/VerticalCurvedList"/>
    <dgm:cxn modelId="{2C105FD6-41BE-4886-AAC7-7BCFF1412FE9}" type="presOf" srcId="{FFA77279-946A-457D-A220-1CF8F6EE4301}" destId="{57DFF180-7FB7-4E5A-839B-1C4FFFBA9804}" srcOrd="0" destOrd="0" presId="urn:microsoft.com/office/officeart/2008/layout/VerticalCurvedList"/>
    <dgm:cxn modelId="{7E9396ED-CD2D-4B7A-926A-044813083822}" srcId="{60FC7F5B-3CF1-42F1-8ADE-8A4F17DC0BFC}" destId="{1DBB9468-45C0-4F47-AA8A-F8B4B06ED45F}" srcOrd="3" destOrd="0" parTransId="{3D5467C3-69E0-497F-A1D2-69405E92D7F9}" sibTransId="{5D4E9409-F41F-4A08-B4EF-950AE96F0237}"/>
    <dgm:cxn modelId="{DC5BC76C-A574-4257-9A11-B7BAE892FAF8}" type="presParOf" srcId="{5DFB213D-F187-4E6B-A645-5B8251D1A13A}" destId="{007AD010-FFCB-44FE-A211-29ACCB16A047}" srcOrd="0" destOrd="0" presId="urn:microsoft.com/office/officeart/2008/layout/VerticalCurvedList"/>
    <dgm:cxn modelId="{41CFC671-4BB2-4D9B-B02F-E527C3FE99CB}" type="presParOf" srcId="{007AD010-FFCB-44FE-A211-29ACCB16A047}" destId="{C036D791-01B9-4CB2-BB39-5D39A492919E}" srcOrd="0" destOrd="0" presId="urn:microsoft.com/office/officeart/2008/layout/VerticalCurvedList"/>
    <dgm:cxn modelId="{33D9DC2A-4084-4439-8194-2157644BB667}" type="presParOf" srcId="{C036D791-01B9-4CB2-BB39-5D39A492919E}" destId="{42591904-2732-4AB7-9075-12527EE4CBFB}" srcOrd="0" destOrd="0" presId="urn:microsoft.com/office/officeart/2008/layout/VerticalCurvedList"/>
    <dgm:cxn modelId="{03DD77A1-CB0F-41C0-9032-5BE3F8464FCE}" type="presParOf" srcId="{C036D791-01B9-4CB2-BB39-5D39A492919E}" destId="{22D9D887-78B6-47F6-AF6C-BFBE9A38BA5C}" srcOrd="1" destOrd="0" presId="urn:microsoft.com/office/officeart/2008/layout/VerticalCurvedList"/>
    <dgm:cxn modelId="{CA6BF56F-242B-4E75-9D43-56490E284399}" type="presParOf" srcId="{C036D791-01B9-4CB2-BB39-5D39A492919E}" destId="{B7F3C2EC-E645-49C9-ACCD-290FF7696DD5}" srcOrd="2" destOrd="0" presId="urn:microsoft.com/office/officeart/2008/layout/VerticalCurvedList"/>
    <dgm:cxn modelId="{4C7F9C2D-8B57-482B-AD04-059B8CBE3DDF}" type="presParOf" srcId="{C036D791-01B9-4CB2-BB39-5D39A492919E}" destId="{F8EC552F-3E53-4577-B59A-4916FABC6DBE}" srcOrd="3" destOrd="0" presId="urn:microsoft.com/office/officeart/2008/layout/VerticalCurvedList"/>
    <dgm:cxn modelId="{87417B5B-D43B-4845-AFD6-CD4F0653AE42}" type="presParOf" srcId="{007AD010-FFCB-44FE-A211-29ACCB16A047}" destId="{8A97EBD6-274B-46C0-A222-B745877FE902}" srcOrd="1" destOrd="0" presId="urn:microsoft.com/office/officeart/2008/layout/VerticalCurvedList"/>
    <dgm:cxn modelId="{E36D6E65-2DB6-40A0-9F52-D89859BFAF66}" type="presParOf" srcId="{007AD010-FFCB-44FE-A211-29ACCB16A047}" destId="{0685B684-DC1B-499D-A33D-C55E4C455269}" srcOrd="2" destOrd="0" presId="urn:microsoft.com/office/officeart/2008/layout/VerticalCurvedList"/>
    <dgm:cxn modelId="{C64320AA-447A-42DE-B549-F0A3AEA00800}" type="presParOf" srcId="{0685B684-DC1B-499D-A33D-C55E4C455269}" destId="{290E9EB7-F9AC-47DA-9A1C-4E6117B42657}" srcOrd="0" destOrd="0" presId="urn:microsoft.com/office/officeart/2008/layout/VerticalCurvedList"/>
    <dgm:cxn modelId="{5F5BB74E-50B0-4273-B0D7-0B751C06CAAD}" type="presParOf" srcId="{007AD010-FFCB-44FE-A211-29ACCB16A047}" destId="{57DFF180-7FB7-4E5A-839B-1C4FFFBA9804}" srcOrd="3" destOrd="0" presId="urn:microsoft.com/office/officeart/2008/layout/VerticalCurvedList"/>
    <dgm:cxn modelId="{8DE79095-4940-40A4-8C53-E4E1F2524829}" type="presParOf" srcId="{007AD010-FFCB-44FE-A211-29ACCB16A047}" destId="{7DD90014-728A-49B6-B5BA-93052CB358A7}" srcOrd="4" destOrd="0" presId="urn:microsoft.com/office/officeart/2008/layout/VerticalCurvedList"/>
    <dgm:cxn modelId="{3C4F5745-7527-426B-BDEB-8B80CBFB829A}" type="presParOf" srcId="{7DD90014-728A-49B6-B5BA-93052CB358A7}" destId="{B3229261-B929-487A-A280-D911D16C0629}" srcOrd="0" destOrd="0" presId="urn:microsoft.com/office/officeart/2008/layout/VerticalCurvedList"/>
    <dgm:cxn modelId="{A19669C9-1960-4A97-B323-1BF4F5BBFE8A}" type="presParOf" srcId="{007AD010-FFCB-44FE-A211-29ACCB16A047}" destId="{A9255F1D-E18D-4ED3-B641-2FAB71221E56}" srcOrd="5" destOrd="0" presId="urn:microsoft.com/office/officeart/2008/layout/VerticalCurvedList"/>
    <dgm:cxn modelId="{1315B18E-1687-4143-A347-BCB6793AC0DB}" type="presParOf" srcId="{007AD010-FFCB-44FE-A211-29ACCB16A047}" destId="{3D18228F-73D7-4344-9BF5-304A713F6681}" srcOrd="6" destOrd="0" presId="urn:microsoft.com/office/officeart/2008/layout/VerticalCurvedList"/>
    <dgm:cxn modelId="{4002A0BA-7E34-46FF-A818-5DADB63778FB}" type="presParOf" srcId="{3D18228F-73D7-4344-9BF5-304A713F6681}" destId="{AD2E70B9-0C7D-4020-92FF-7CD9A1FDEB62}" srcOrd="0" destOrd="0" presId="urn:microsoft.com/office/officeart/2008/layout/VerticalCurvedList"/>
    <dgm:cxn modelId="{F761A3E3-5BA1-4F1E-8036-32868360B800}" type="presParOf" srcId="{007AD010-FFCB-44FE-A211-29ACCB16A047}" destId="{DD970A42-39CA-4D0A-AD7F-72079C470270}" srcOrd="7" destOrd="0" presId="urn:microsoft.com/office/officeart/2008/layout/VerticalCurvedList"/>
    <dgm:cxn modelId="{38BDB3F6-60BE-4367-AF1A-A331E9BC4DE2}" type="presParOf" srcId="{007AD010-FFCB-44FE-A211-29ACCB16A047}" destId="{8CB437F0-D704-439D-9EC8-C424C230A8D1}" srcOrd="8" destOrd="0" presId="urn:microsoft.com/office/officeart/2008/layout/VerticalCurvedList"/>
    <dgm:cxn modelId="{080C93CE-C3A3-4056-930F-78E4CFBEC8D9}" type="presParOf" srcId="{8CB437F0-D704-439D-9EC8-C424C230A8D1}" destId="{97D24275-B6B1-4D3E-BD55-A1D58D15A03A}" srcOrd="0" destOrd="0" presId="urn:microsoft.com/office/officeart/2008/layout/VerticalCurvedList"/>
    <dgm:cxn modelId="{52443460-4054-432F-B1D7-166648D7C9B3}" type="presParOf" srcId="{007AD010-FFCB-44FE-A211-29ACCB16A047}" destId="{7F63E643-704C-4571-A1DE-41BEE0662711}" srcOrd="9" destOrd="0" presId="urn:microsoft.com/office/officeart/2008/layout/VerticalCurvedList"/>
    <dgm:cxn modelId="{6C75631C-4D8D-4FB2-89BE-083D2E08F3EF}" type="presParOf" srcId="{007AD010-FFCB-44FE-A211-29ACCB16A047}" destId="{38E984FE-DF3B-4D8F-AB46-5E1AA4B99767}" srcOrd="10" destOrd="0" presId="urn:microsoft.com/office/officeart/2008/layout/VerticalCurvedList"/>
    <dgm:cxn modelId="{EE5806B9-CC7E-45DD-871D-7DF90263C173}" type="presParOf" srcId="{38E984FE-DF3B-4D8F-AB46-5E1AA4B99767}" destId="{823C7BEF-380D-4F4A-8BD6-10DFDFEABB83}" srcOrd="0" destOrd="0" presId="urn:microsoft.com/office/officeart/2008/layout/VerticalCurvedList"/>
    <dgm:cxn modelId="{98AD9350-2662-4D74-9329-B72F367CFFC3}" type="presParOf" srcId="{007AD010-FFCB-44FE-A211-29ACCB16A047}" destId="{F833451E-8013-49A9-8741-772E210D8101}" srcOrd="11" destOrd="0" presId="urn:microsoft.com/office/officeart/2008/layout/VerticalCurvedList"/>
    <dgm:cxn modelId="{E3CB91C5-8D77-4276-BE1C-1F90216202FF}" type="presParOf" srcId="{007AD010-FFCB-44FE-A211-29ACCB16A047}" destId="{B7A7F6A3-11D2-4E17-BACC-0D40158F2789}" srcOrd="12" destOrd="0" presId="urn:microsoft.com/office/officeart/2008/layout/VerticalCurvedList"/>
    <dgm:cxn modelId="{3CCF3500-3227-4BFC-885E-99D1EE84F441}" type="presParOf" srcId="{B7A7F6A3-11D2-4E17-BACC-0D40158F2789}" destId="{08524A81-6FF5-42DF-9943-B3F053DB410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78090728-3A33-48E8-ACA7-42013FB83CA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l-GR"/>
        </a:p>
      </dgm:t>
    </dgm:pt>
    <dgm:pt modelId="{3F76BC9A-3628-4650-A4E1-DDDD8EA01DCF}">
      <dgm:prSet custT="1"/>
      <dgm:spPr/>
      <dgm:t>
        <a:bodyPr/>
        <a:lstStyle/>
        <a:p>
          <a:r>
            <a:rPr lang="en-US" sz="1800" dirty="0">
              <a:latin typeface="Arial" panose="020B0604020202020204" pitchFamily="34" charset="0"/>
              <a:cs typeface="Arial" panose="020B0604020202020204" pitchFamily="34" charset="0"/>
            </a:rPr>
            <a:t>Is it the athlete’s fault he/she used a prohibited substance?</a:t>
          </a:r>
          <a:endParaRPr lang="el-GR" sz="1800" dirty="0">
            <a:latin typeface="Arial" panose="020B0604020202020204" pitchFamily="34" charset="0"/>
            <a:cs typeface="Arial" panose="020B0604020202020204" pitchFamily="34" charset="0"/>
          </a:endParaRPr>
        </a:p>
      </dgm:t>
    </dgm:pt>
    <dgm:pt modelId="{60B90CC1-FB3F-4A78-BFB9-A65CB6902462}" type="parTrans" cxnId="{D09E231F-DF00-4D85-A449-902A15CC6959}">
      <dgm:prSet/>
      <dgm:spPr/>
      <dgm:t>
        <a:bodyPr/>
        <a:lstStyle/>
        <a:p>
          <a:endParaRPr lang="el-GR">
            <a:latin typeface="Arial" panose="020B0604020202020204" pitchFamily="34" charset="0"/>
            <a:cs typeface="Arial" panose="020B0604020202020204" pitchFamily="34" charset="0"/>
          </a:endParaRPr>
        </a:p>
      </dgm:t>
    </dgm:pt>
    <dgm:pt modelId="{E11F7AA2-47F0-4B49-A729-F16EAC9874CB}" type="sibTrans" cxnId="{D09E231F-DF00-4D85-A449-902A15CC6959}">
      <dgm:prSet/>
      <dgm:spPr/>
      <dgm:t>
        <a:bodyPr/>
        <a:lstStyle/>
        <a:p>
          <a:endParaRPr lang="el-GR">
            <a:latin typeface="Arial" panose="020B0604020202020204" pitchFamily="34" charset="0"/>
            <a:cs typeface="Arial" panose="020B0604020202020204" pitchFamily="34" charset="0"/>
          </a:endParaRPr>
        </a:p>
      </dgm:t>
    </dgm:pt>
    <dgm:pt modelId="{4ABB9859-8F69-4E7E-8D1C-28356206E18E}">
      <dgm:prSet custT="1"/>
      <dgm:spPr/>
      <dgm:t>
        <a:bodyPr/>
        <a:lstStyle/>
        <a:p>
          <a:r>
            <a:rPr lang="en-US" sz="1800" dirty="0">
              <a:latin typeface="Arial" panose="020B0604020202020204" pitchFamily="34" charset="0"/>
              <a:cs typeface="Arial" panose="020B0604020202020204" pitchFamily="34" charset="0"/>
            </a:rPr>
            <a:t>Is the trainer/coach and ASP responsible for the athlete’s ADRV?</a:t>
          </a:r>
          <a:endParaRPr lang="el-GR" sz="1800" dirty="0">
            <a:latin typeface="Arial" panose="020B0604020202020204" pitchFamily="34" charset="0"/>
            <a:cs typeface="Arial" panose="020B0604020202020204" pitchFamily="34" charset="0"/>
          </a:endParaRPr>
        </a:p>
      </dgm:t>
    </dgm:pt>
    <dgm:pt modelId="{28062ED9-05BF-443D-BD1D-2252CD803803}" type="parTrans" cxnId="{1F3D08F1-9C2B-4A45-9CBA-9682F553263D}">
      <dgm:prSet/>
      <dgm:spPr/>
      <dgm:t>
        <a:bodyPr/>
        <a:lstStyle/>
        <a:p>
          <a:endParaRPr lang="el-GR">
            <a:latin typeface="Arial" panose="020B0604020202020204" pitchFamily="34" charset="0"/>
            <a:cs typeface="Arial" panose="020B0604020202020204" pitchFamily="34" charset="0"/>
          </a:endParaRPr>
        </a:p>
      </dgm:t>
    </dgm:pt>
    <dgm:pt modelId="{F6C76EB0-9BBE-4241-A7FE-AE88DF57C391}" type="sibTrans" cxnId="{1F3D08F1-9C2B-4A45-9CBA-9682F553263D}">
      <dgm:prSet/>
      <dgm:spPr/>
      <dgm:t>
        <a:bodyPr/>
        <a:lstStyle/>
        <a:p>
          <a:endParaRPr lang="el-GR">
            <a:latin typeface="Arial" panose="020B0604020202020204" pitchFamily="34" charset="0"/>
            <a:cs typeface="Arial" panose="020B0604020202020204" pitchFamily="34" charset="0"/>
          </a:endParaRPr>
        </a:p>
      </dgm:t>
    </dgm:pt>
    <dgm:pt modelId="{FB8B8FFF-771E-4E0F-A72B-2CA9AC8C5A2C}">
      <dgm:prSet custT="1"/>
      <dgm:spPr/>
      <dgm:t>
        <a:bodyPr/>
        <a:lstStyle/>
        <a:p>
          <a:r>
            <a:rPr lang="en-US" sz="1800" dirty="0">
              <a:latin typeface="Arial" panose="020B0604020202020204" pitchFamily="34" charset="0"/>
              <a:cs typeface="Arial" panose="020B0604020202020204" pitchFamily="34" charset="0"/>
            </a:rPr>
            <a:t>What could the athlete have done to avoid the ADRV?</a:t>
          </a:r>
          <a:endParaRPr lang="el-GR" sz="1800" dirty="0">
            <a:latin typeface="Arial" panose="020B0604020202020204" pitchFamily="34" charset="0"/>
            <a:cs typeface="Arial" panose="020B0604020202020204" pitchFamily="34" charset="0"/>
          </a:endParaRPr>
        </a:p>
      </dgm:t>
    </dgm:pt>
    <dgm:pt modelId="{9448A497-3E0E-4628-BEC8-359F41781FCB}" type="parTrans" cxnId="{CF0CF166-C51E-400D-8700-7A33AEF23BFC}">
      <dgm:prSet/>
      <dgm:spPr/>
      <dgm:t>
        <a:bodyPr/>
        <a:lstStyle/>
        <a:p>
          <a:endParaRPr lang="el-GR">
            <a:latin typeface="Arial" panose="020B0604020202020204" pitchFamily="34" charset="0"/>
            <a:cs typeface="Arial" panose="020B0604020202020204" pitchFamily="34" charset="0"/>
          </a:endParaRPr>
        </a:p>
      </dgm:t>
    </dgm:pt>
    <dgm:pt modelId="{21A64322-F614-46EA-88BE-50F806148DCD}" type="sibTrans" cxnId="{CF0CF166-C51E-400D-8700-7A33AEF23BFC}">
      <dgm:prSet/>
      <dgm:spPr/>
      <dgm:t>
        <a:bodyPr/>
        <a:lstStyle/>
        <a:p>
          <a:endParaRPr lang="el-GR">
            <a:latin typeface="Arial" panose="020B0604020202020204" pitchFamily="34" charset="0"/>
            <a:cs typeface="Arial" panose="020B0604020202020204" pitchFamily="34" charset="0"/>
          </a:endParaRPr>
        </a:p>
      </dgm:t>
    </dgm:pt>
    <dgm:pt modelId="{AD22E8B5-4F8C-44A9-99B9-9A0A87F310EB}">
      <dgm:prSet custT="1"/>
      <dgm:spPr/>
      <dgm:t>
        <a:bodyPr/>
        <a:lstStyle/>
        <a:p>
          <a:r>
            <a:rPr lang="en-US" sz="1600" b="1" dirty="0">
              <a:latin typeface="Arial" panose="020B0604020202020204" pitchFamily="34" charset="0"/>
              <a:cs typeface="Arial" panose="020B0604020202020204" pitchFamily="34" charset="0"/>
            </a:rPr>
            <a:t>Yes.</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athlete is completely responsible for whichever marker, metabolite or prohibited substance is found in his body, whether the use was intentional or not. That is the </a:t>
          </a:r>
          <a:r>
            <a:rPr lang="en-US" sz="1600" b="1" dirty="0">
              <a:latin typeface="Arial" panose="020B0604020202020204" pitchFamily="34" charset="0"/>
              <a:cs typeface="Arial" panose="020B0604020202020204" pitchFamily="34" charset="0"/>
            </a:rPr>
            <a:t>strict liability </a:t>
          </a:r>
          <a:r>
            <a:rPr lang="en-US" sz="1600" dirty="0">
              <a:latin typeface="Arial" panose="020B0604020202020204" pitchFamily="34" charset="0"/>
              <a:cs typeface="Arial" panose="020B0604020202020204" pitchFamily="34" charset="0"/>
            </a:rPr>
            <a:t>principle.</a:t>
          </a:r>
          <a:endParaRPr lang="el-GR" sz="1600" dirty="0">
            <a:latin typeface="Arial" panose="020B0604020202020204" pitchFamily="34" charset="0"/>
            <a:cs typeface="Arial" panose="020B0604020202020204" pitchFamily="34" charset="0"/>
          </a:endParaRPr>
        </a:p>
      </dgm:t>
    </dgm:pt>
    <dgm:pt modelId="{C71F0055-DFAE-472E-82B7-4B9BFA989EA6}" type="parTrans" cxnId="{D78EAC90-B55E-425B-92FB-7233B3D27470}">
      <dgm:prSet/>
      <dgm:spPr/>
      <dgm:t>
        <a:bodyPr/>
        <a:lstStyle/>
        <a:p>
          <a:endParaRPr lang="el-GR">
            <a:latin typeface="Arial" panose="020B0604020202020204" pitchFamily="34" charset="0"/>
            <a:cs typeface="Arial" panose="020B0604020202020204" pitchFamily="34" charset="0"/>
          </a:endParaRPr>
        </a:p>
      </dgm:t>
    </dgm:pt>
    <dgm:pt modelId="{669D656C-F077-40B5-BB2A-3AE963EF914A}" type="sibTrans" cxnId="{D78EAC90-B55E-425B-92FB-7233B3D27470}">
      <dgm:prSet/>
      <dgm:spPr/>
      <dgm:t>
        <a:bodyPr/>
        <a:lstStyle/>
        <a:p>
          <a:endParaRPr lang="el-GR">
            <a:latin typeface="Arial" panose="020B0604020202020204" pitchFamily="34" charset="0"/>
            <a:cs typeface="Arial" panose="020B0604020202020204" pitchFamily="34" charset="0"/>
          </a:endParaRPr>
        </a:p>
      </dgm:t>
    </dgm:pt>
    <dgm:pt modelId="{5908F8FD-053A-4187-B996-F245FC7EACF6}">
      <dgm:prSet custT="1"/>
      <dgm:spPr/>
      <dgm:t>
        <a:bodyPr/>
        <a:lstStyle/>
        <a:p>
          <a:r>
            <a:rPr lang="en-US" sz="1600" dirty="0">
              <a:latin typeface="Arial" panose="020B0604020202020204" pitchFamily="34" charset="0"/>
              <a:cs typeface="Arial" panose="020B0604020202020204" pitchFamily="34" charset="0"/>
            </a:rPr>
            <a:t>No</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However, if an administration or possession of an ASP related ADRV gets proved, then they will get sanctioned according to the Code and the legislative regime</a:t>
          </a:r>
          <a:r>
            <a:rPr lang="el-GR" sz="1600" dirty="0">
              <a:latin typeface="Arial" panose="020B0604020202020204" pitchFamily="34" charset="0"/>
              <a:cs typeface="Arial" panose="020B0604020202020204" pitchFamily="34" charset="0"/>
            </a:rPr>
            <a:t>. </a:t>
          </a:r>
        </a:p>
      </dgm:t>
    </dgm:pt>
    <dgm:pt modelId="{454A4B51-BD17-4AD7-BC93-6E46161B5DB1}" type="parTrans" cxnId="{09207D97-0C47-4276-A375-20D8A306BFCA}">
      <dgm:prSet/>
      <dgm:spPr/>
      <dgm:t>
        <a:bodyPr/>
        <a:lstStyle/>
        <a:p>
          <a:endParaRPr lang="el-GR">
            <a:latin typeface="Arial" panose="020B0604020202020204" pitchFamily="34" charset="0"/>
            <a:cs typeface="Arial" panose="020B0604020202020204" pitchFamily="34" charset="0"/>
          </a:endParaRPr>
        </a:p>
      </dgm:t>
    </dgm:pt>
    <dgm:pt modelId="{996C97B2-1F11-4283-A3AB-5A51F5767897}" type="sibTrans" cxnId="{09207D97-0C47-4276-A375-20D8A306BFCA}">
      <dgm:prSet/>
      <dgm:spPr/>
      <dgm:t>
        <a:bodyPr/>
        <a:lstStyle/>
        <a:p>
          <a:endParaRPr lang="el-GR">
            <a:latin typeface="Arial" panose="020B0604020202020204" pitchFamily="34" charset="0"/>
            <a:cs typeface="Arial" panose="020B0604020202020204" pitchFamily="34" charset="0"/>
          </a:endParaRPr>
        </a:p>
      </dgm:t>
    </dgm:pt>
    <dgm:pt modelId="{1A58AECB-730B-4F10-B89E-3EE9B86F71DB}">
      <dgm:prSet custT="1"/>
      <dgm:spPr/>
      <dgm:t>
        <a:bodyPr/>
        <a:lstStyle/>
        <a:p>
          <a:r>
            <a:rPr lang="en-US" sz="1600" dirty="0">
              <a:latin typeface="Arial" panose="020B0604020202020204" pitchFamily="34" charset="0"/>
              <a:cs typeface="Arial" panose="020B0604020202020204" pitchFamily="34" charset="0"/>
            </a:rPr>
            <a:t>Every athlete who uses dietary supplements cannot be entirely certain for its (clarity)/purity, especially when it is purchased online</a:t>
          </a:r>
          <a:endParaRPr lang="el-GR" sz="1600" dirty="0">
            <a:latin typeface="Arial" panose="020B0604020202020204" pitchFamily="34" charset="0"/>
            <a:cs typeface="Arial" panose="020B0604020202020204" pitchFamily="34" charset="0"/>
          </a:endParaRPr>
        </a:p>
      </dgm:t>
    </dgm:pt>
    <dgm:pt modelId="{1D5C9136-0B33-475D-AAF2-AD3BE6FD7FC0}" type="parTrans" cxnId="{60883550-D45A-4C32-AB56-12AF7254A6E9}">
      <dgm:prSet/>
      <dgm:spPr/>
      <dgm:t>
        <a:bodyPr/>
        <a:lstStyle/>
        <a:p>
          <a:endParaRPr lang="el-GR">
            <a:latin typeface="Arial" panose="020B0604020202020204" pitchFamily="34" charset="0"/>
            <a:cs typeface="Arial" panose="020B0604020202020204" pitchFamily="34" charset="0"/>
          </a:endParaRPr>
        </a:p>
      </dgm:t>
    </dgm:pt>
    <dgm:pt modelId="{E5D79A4D-EE80-419B-BB23-2A2258355122}" type="sibTrans" cxnId="{60883550-D45A-4C32-AB56-12AF7254A6E9}">
      <dgm:prSet/>
      <dgm:spPr/>
      <dgm:t>
        <a:bodyPr/>
        <a:lstStyle/>
        <a:p>
          <a:endParaRPr lang="el-GR">
            <a:latin typeface="Arial" panose="020B0604020202020204" pitchFamily="34" charset="0"/>
            <a:cs typeface="Arial" panose="020B0604020202020204" pitchFamily="34" charset="0"/>
          </a:endParaRPr>
        </a:p>
      </dgm:t>
    </dgm:pt>
    <dgm:pt modelId="{91CC8BB7-06CE-40A4-9D57-F88312909A34}" type="pres">
      <dgm:prSet presAssocID="{78090728-3A33-48E8-ACA7-42013FB83CA5}" presName="diagram" presStyleCnt="0">
        <dgm:presLayoutVars>
          <dgm:chPref val="1"/>
          <dgm:dir/>
          <dgm:animOne val="branch"/>
          <dgm:animLvl val="lvl"/>
          <dgm:resizeHandles/>
        </dgm:presLayoutVars>
      </dgm:prSet>
      <dgm:spPr/>
    </dgm:pt>
    <dgm:pt modelId="{AF56E47F-D015-4FC7-B715-4811484F8866}" type="pres">
      <dgm:prSet presAssocID="{3F76BC9A-3628-4650-A4E1-DDDD8EA01DCF}" presName="root" presStyleCnt="0"/>
      <dgm:spPr/>
    </dgm:pt>
    <dgm:pt modelId="{7E33ED21-FDB6-4494-9335-2598A2A4A5D5}" type="pres">
      <dgm:prSet presAssocID="{3F76BC9A-3628-4650-A4E1-DDDD8EA01DCF}" presName="rootComposite" presStyleCnt="0"/>
      <dgm:spPr/>
    </dgm:pt>
    <dgm:pt modelId="{2E577921-76BF-437F-8296-6CA624B0354E}" type="pres">
      <dgm:prSet presAssocID="{3F76BC9A-3628-4650-A4E1-DDDD8EA01DCF}" presName="rootText" presStyleLbl="node1" presStyleIdx="0" presStyleCnt="3"/>
      <dgm:spPr/>
    </dgm:pt>
    <dgm:pt modelId="{484D9BBA-9514-49C4-B8C0-EAB494083FFA}" type="pres">
      <dgm:prSet presAssocID="{3F76BC9A-3628-4650-A4E1-DDDD8EA01DCF}" presName="rootConnector" presStyleLbl="node1" presStyleIdx="0" presStyleCnt="3"/>
      <dgm:spPr/>
    </dgm:pt>
    <dgm:pt modelId="{A8919C99-B99F-44E6-A32F-CDEC8F3896FF}" type="pres">
      <dgm:prSet presAssocID="{3F76BC9A-3628-4650-A4E1-DDDD8EA01DCF}" presName="childShape" presStyleCnt="0"/>
      <dgm:spPr/>
    </dgm:pt>
    <dgm:pt modelId="{B8A82979-C0B1-4C3C-B596-148494B8D553}" type="pres">
      <dgm:prSet presAssocID="{C71F0055-DFAE-472E-82B7-4B9BFA989EA6}" presName="Name13" presStyleLbl="parChTrans1D2" presStyleIdx="0" presStyleCnt="3"/>
      <dgm:spPr/>
    </dgm:pt>
    <dgm:pt modelId="{1A1B30EE-62BD-4D46-A21A-40A7B6E42D31}" type="pres">
      <dgm:prSet presAssocID="{AD22E8B5-4F8C-44A9-99B9-9A0A87F310EB}" presName="childText" presStyleLbl="bgAcc1" presStyleIdx="0" presStyleCnt="3" custScaleY="185634">
        <dgm:presLayoutVars>
          <dgm:bulletEnabled val="1"/>
        </dgm:presLayoutVars>
      </dgm:prSet>
      <dgm:spPr/>
    </dgm:pt>
    <dgm:pt modelId="{0CE5B6CE-8638-450C-BA5F-B17721F6E47D}" type="pres">
      <dgm:prSet presAssocID="{4ABB9859-8F69-4E7E-8D1C-28356206E18E}" presName="root" presStyleCnt="0"/>
      <dgm:spPr/>
    </dgm:pt>
    <dgm:pt modelId="{8CCA4F4D-7811-4561-8079-900FE8FD8DD7}" type="pres">
      <dgm:prSet presAssocID="{4ABB9859-8F69-4E7E-8D1C-28356206E18E}" presName="rootComposite" presStyleCnt="0"/>
      <dgm:spPr/>
    </dgm:pt>
    <dgm:pt modelId="{413C025F-B9C7-48F5-B1D2-ABB1C13CB392}" type="pres">
      <dgm:prSet presAssocID="{4ABB9859-8F69-4E7E-8D1C-28356206E18E}" presName="rootText" presStyleLbl="node1" presStyleIdx="1" presStyleCnt="3"/>
      <dgm:spPr/>
    </dgm:pt>
    <dgm:pt modelId="{13BFD6A5-D38C-4765-8A2F-0BE3944F0AF5}" type="pres">
      <dgm:prSet presAssocID="{4ABB9859-8F69-4E7E-8D1C-28356206E18E}" presName="rootConnector" presStyleLbl="node1" presStyleIdx="1" presStyleCnt="3"/>
      <dgm:spPr/>
    </dgm:pt>
    <dgm:pt modelId="{78912795-A44D-44DB-9314-6E1782D873BE}" type="pres">
      <dgm:prSet presAssocID="{4ABB9859-8F69-4E7E-8D1C-28356206E18E}" presName="childShape" presStyleCnt="0"/>
      <dgm:spPr/>
    </dgm:pt>
    <dgm:pt modelId="{CC57F1FC-B827-46CD-9D90-A000CDA1BEE3}" type="pres">
      <dgm:prSet presAssocID="{454A4B51-BD17-4AD7-BC93-6E46161B5DB1}" presName="Name13" presStyleLbl="parChTrans1D2" presStyleIdx="1" presStyleCnt="3"/>
      <dgm:spPr/>
    </dgm:pt>
    <dgm:pt modelId="{736A87EF-7B68-410A-B4C1-14C63F81CBE4}" type="pres">
      <dgm:prSet presAssocID="{5908F8FD-053A-4187-B996-F245FC7EACF6}" presName="childText" presStyleLbl="bgAcc1" presStyleIdx="1" presStyleCnt="3" custScaleX="121623" custScaleY="236381">
        <dgm:presLayoutVars>
          <dgm:bulletEnabled val="1"/>
        </dgm:presLayoutVars>
      </dgm:prSet>
      <dgm:spPr/>
    </dgm:pt>
    <dgm:pt modelId="{881CB90A-CEE0-4638-92DC-7F1175C1B5BC}" type="pres">
      <dgm:prSet presAssocID="{FB8B8FFF-771E-4E0F-A72B-2CA9AC8C5A2C}" presName="root" presStyleCnt="0"/>
      <dgm:spPr/>
    </dgm:pt>
    <dgm:pt modelId="{5511CAAB-D8AE-4F6B-A483-63BB2254026A}" type="pres">
      <dgm:prSet presAssocID="{FB8B8FFF-771E-4E0F-A72B-2CA9AC8C5A2C}" presName="rootComposite" presStyleCnt="0"/>
      <dgm:spPr/>
    </dgm:pt>
    <dgm:pt modelId="{6774B33E-5816-4414-B55C-3958C532DEF5}" type="pres">
      <dgm:prSet presAssocID="{FB8B8FFF-771E-4E0F-A72B-2CA9AC8C5A2C}" presName="rootText" presStyleLbl="node1" presStyleIdx="2" presStyleCnt="3"/>
      <dgm:spPr/>
    </dgm:pt>
    <dgm:pt modelId="{07EAD720-7BCB-49CC-8F45-4844DA999D47}" type="pres">
      <dgm:prSet presAssocID="{FB8B8FFF-771E-4E0F-A72B-2CA9AC8C5A2C}" presName="rootConnector" presStyleLbl="node1" presStyleIdx="2" presStyleCnt="3"/>
      <dgm:spPr/>
    </dgm:pt>
    <dgm:pt modelId="{B26DF1F9-3D4A-456E-A5FB-7654FD9D43E0}" type="pres">
      <dgm:prSet presAssocID="{FB8B8FFF-771E-4E0F-A72B-2CA9AC8C5A2C}" presName="childShape" presStyleCnt="0"/>
      <dgm:spPr/>
    </dgm:pt>
    <dgm:pt modelId="{8D25C906-05EE-4FAB-8F77-EFC504ABD0F4}" type="pres">
      <dgm:prSet presAssocID="{1D5C9136-0B33-475D-AAF2-AD3BE6FD7FC0}" presName="Name13" presStyleLbl="parChTrans1D2" presStyleIdx="2" presStyleCnt="3"/>
      <dgm:spPr/>
    </dgm:pt>
    <dgm:pt modelId="{D703CE39-F86D-47CD-B41D-52751B2EC367}" type="pres">
      <dgm:prSet presAssocID="{1A58AECB-730B-4F10-B89E-3EE9B86F71DB}" presName="childText" presStyleLbl="bgAcc1" presStyleIdx="2" presStyleCnt="3" custScaleY="180878">
        <dgm:presLayoutVars>
          <dgm:bulletEnabled val="1"/>
        </dgm:presLayoutVars>
      </dgm:prSet>
      <dgm:spPr/>
    </dgm:pt>
  </dgm:ptLst>
  <dgm:cxnLst>
    <dgm:cxn modelId="{ACD3061F-3BD3-46E0-B423-1D081A032ACF}" type="presOf" srcId="{4ABB9859-8F69-4E7E-8D1C-28356206E18E}" destId="{413C025F-B9C7-48F5-B1D2-ABB1C13CB392}" srcOrd="0" destOrd="0" presId="urn:microsoft.com/office/officeart/2005/8/layout/hierarchy3"/>
    <dgm:cxn modelId="{D09E231F-DF00-4D85-A449-902A15CC6959}" srcId="{78090728-3A33-48E8-ACA7-42013FB83CA5}" destId="{3F76BC9A-3628-4650-A4E1-DDDD8EA01DCF}" srcOrd="0" destOrd="0" parTransId="{60B90CC1-FB3F-4A78-BFB9-A65CB6902462}" sibTransId="{E11F7AA2-47F0-4B49-A729-F16EAC9874CB}"/>
    <dgm:cxn modelId="{5A4DDD21-75BE-4807-9ECE-4A1E71C71D12}" type="presOf" srcId="{78090728-3A33-48E8-ACA7-42013FB83CA5}" destId="{91CC8BB7-06CE-40A4-9D57-F88312909A34}" srcOrd="0" destOrd="0" presId="urn:microsoft.com/office/officeart/2005/8/layout/hierarchy3"/>
    <dgm:cxn modelId="{7BBF0827-0F64-4233-95E8-5A9A87881027}" type="presOf" srcId="{3F76BC9A-3628-4650-A4E1-DDDD8EA01DCF}" destId="{2E577921-76BF-437F-8296-6CA624B0354E}" srcOrd="0" destOrd="0" presId="urn:microsoft.com/office/officeart/2005/8/layout/hierarchy3"/>
    <dgm:cxn modelId="{CF0CF166-C51E-400D-8700-7A33AEF23BFC}" srcId="{78090728-3A33-48E8-ACA7-42013FB83CA5}" destId="{FB8B8FFF-771E-4E0F-A72B-2CA9AC8C5A2C}" srcOrd="2" destOrd="0" parTransId="{9448A497-3E0E-4628-BEC8-359F41781FCB}" sibTransId="{21A64322-F614-46EA-88BE-50F806148DCD}"/>
    <dgm:cxn modelId="{B9BE6C6B-E04F-45FD-B5DB-5CD937AEF832}" type="presOf" srcId="{1A58AECB-730B-4F10-B89E-3EE9B86F71DB}" destId="{D703CE39-F86D-47CD-B41D-52751B2EC367}" srcOrd="0" destOrd="0" presId="urn:microsoft.com/office/officeart/2005/8/layout/hierarchy3"/>
    <dgm:cxn modelId="{60883550-D45A-4C32-AB56-12AF7254A6E9}" srcId="{FB8B8FFF-771E-4E0F-A72B-2CA9AC8C5A2C}" destId="{1A58AECB-730B-4F10-B89E-3EE9B86F71DB}" srcOrd="0" destOrd="0" parTransId="{1D5C9136-0B33-475D-AAF2-AD3BE6FD7FC0}" sibTransId="{E5D79A4D-EE80-419B-BB23-2A2258355122}"/>
    <dgm:cxn modelId="{DAADC882-B2AA-4B84-B32F-7AEBC79EE01F}" type="presOf" srcId="{454A4B51-BD17-4AD7-BC93-6E46161B5DB1}" destId="{CC57F1FC-B827-46CD-9D90-A000CDA1BEE3}" srcOrd="0" destOrd="0" presId="urn:microsoft.com/office/officeart/2005/8/layout/hierarchy3"/>
    <dgm:cxn modelId="{67461785-1641-4B99-89AE-FE248C1C9435}" type="presOf" srcId="{4ABB9859-8F69-4E7E-8D1C-28356206E18E}" destId="{13BFD6A5-D38C-4765-8A2F-0BE3944F0AF5}" srcOrd="1" destOrd="0" presId="urn:microsoft.com/office/officeart/2005/8/layout/hierarchy3"/>
    <dgm:cxn modelId="{D78EAC90-B55E-425B-92FB-7233B3D27470}" srcId="{3F76BC9A-3628-4650-A4E1-DDDD8EA01DCF}" destId="{AD22E8B5-4F8C-44A9-99B9-9A0A87F310EB}" srcOrd="0" destOrd="0" parTransId="{C71F0055-DFAE-472E-82B7-4B9BFA989EA6}" sibTransId="{669D656C-F077-40B5-BB2A-3AE963EF914A}"/>
    <dgm:cxn modelId="{09207D97-0C47-4276-A375-20D8A306BFCA}" srcId="{4ABB9859-8F69-4E7E-8D1C-28356206E18E}" destId="{5908F8FD-053A-4187-B996-F245FC7EACF6}" srcOrd="0" destOrd="0" parTransId="{454A4B51-BD17-4AD7-BC93-6E46161B5DB1}" sibTransId="{996C97B2-1F11-4283-A3AB-5A51F5767897}"/>
    <dgm:cxn modelId="{8CB7E99B-CFF0-4EFF-959C-06B218064E1F}" type="presOf" srcId="{3F76BC9A-3628-4650-A4E1-DDDD8EA01DCF}" destId="{484D9BBA-9514-49C4-B8C0-EAB494083FFA}" srcOrd="1" destOrd="0" presId="urn:microsoft.com/office/officeart/2005/8/layout/hierarchy3"/>
    <dgm:cxn modelId="{18706C9C-5175-4065-A381-88FB0240FD00}" type="presOf" srcId="{FB8B8FFF-771E-4E0F-A72B-2CA9AC8C5A2C}" destId="{07EAD720-7BCB-49CC-8F45-4844DA999D47}" srcOrd="1" destOrd="0" presId="urn:microsoft.com/office/officeart/2005/8/layout/hierarchy3"/>
    <dgm:cxn modelId="{FB02F5AA-9ECE-4276-98C0-02FC2B18A664}" type="presOf" srcId="{1D5C9136-0B33-475D-AAF2-AD3BE6FD7FC0}" destId="{8D25C906-05EE-4FAB-8F77-EFC504ABD0F4}" srcOrd="0" destOrd="0" presId="urn:microsoft.com/office/officeart/2005/8/layout/hierarchy3"/>
    <dgm:cxn modelId="{4E1F0FB3-E321-467A-B5EA-4FA3296040C9}" type="presOf" srcId="{C71F0055-DFAE-472E-82B7-4B9BFA989EA6}" destId="{B8A82979-C0B1-4C3C-B596-148494B8D553}" srcOrd="0" destOrd="0" presId="urn:microsoft.com/office/officeart/2005/8/layout/hierarchy3"/>
    <dgm:cxn modelId="{409CADBD-8DCE-47BA-AA3B-B64C75ACAF93}" type="presOf" srcId="{5908F8FD-053A-4187-B996-F245FC7EACF6}" destId="{736A87EF-7B68-410A-B4C1-14C63F81CBE4}" srcOrd="0" destOrd="0" presId="urn:microsoft.com/office/officeart/2005/8/layout/hierarchy3"/>
    <dgm:cxn modelId="{1F3D08F1-9C2B-4A45-9CBA-9682F553263D}" srcId="{78090728-3A33-48E8-ACA7-42013FB83CA5}" destId="{4ABB9859-8F69-4E7E-8D1C-28356206E18E}" srcOrd="1" destOrd="0" parTransId="{28062ED9-05BF-443D-BD1D-2252CD803803}" sibTransId="{F6C76EB0-9BBE-4241-A7FE-AE88DF57C391}"/>
    <dgm:cxn modelId="{88D32BF2-A2F2-4C50-B9E0-6D7C404EFDAD}" type="presOf" srcId="{FB8B8FFF-771E-4E0F-A72B-2CA9AC8C5A2C}" destId="{6774B33E-5816-4414-B55C-3958C532DEF5}" srcOrd="0" destOrd="0" presId="urn:microsoft.com/office/officeart/2005/8/layout/hierarchy3"/>
    <dgm:cxn modelId="{E5533EF2-E856-4D1E-A824-412D7F07D11C}" type="presOf" srcId="{AD22E8B5-4F8C-44A9-99B9-9A0A87F310EB}" destId="{1A1B30EE-62BD-4D46-A21A-40A7B6E42D31}" srcOrd="0" destOrd="0" presId="urn:microsoft.com/office/officeart/2005/8/layout/hierarchy3"/>
    <dgm:cxn modelId="{FDB6B0F6-9AEE-482D-88FA-3E467C4344E6}" type="presParOf" srcId="{91CC8BB7-06CE-40A4-9D57-F88312909A34}" destId="{AF56E47F-D015-4FC7-B715-4811484F8866}" srcOrd="0" destOrd="0" presId="urn:microsoft.com/office/officeart/2005/8/layout/hierarchy3"/>
    <dgm:cxn modelId="{6C5FB9C4-2885-4E0D-A890-74DE6905EC02}" type="presParOf" srcId="{AF56E47F-D015-4FC7-B715-4811484F8866}" destId="{7E33ED21-FDB6-4494-9335-2598A2A4A5D5}" srcOrd="0" destOrd="0" presId="urn:microsoft.com/office/officeart/2005/8/layout/hierarchy3"/>
    <dgm:cxn modelId="{58B2C7EA-5545-4230-9A0B-C483D62C2766}" type="presParOf" srcId="{7E33ED21-FDB6-4494-9335-2598A2A4A5D5}" destId="{2E577921-76BF-437F-8296-6CA624B0354E}" srcOrd="0" destOrd="0" presId="urn:microsoft.com/office/officeart/2005/8/layout/hierarchy3"/>
    <dgm:cxn modelId="{8B08095B-8FAD-46F1-BEB6-B581CBD6458C}" type="presParOf" srcId="{7E33ED21-FDB6-4494-9335-2598A2A4A5D5}" destId="{484D9BBA-9514-49C4-B8C0-EAB494083FFA}" srcOrd="1" destOrd="0" presId="urn:microsoft.com/office/officeart/2005/8/layout/hierarchy3"/>
    <dgm:cxn modelId="{5DEE9D2B-A0A6-4691-AB39-01E972C00337}" type="presParOf" srcId="{AF56E47F-D015-4FC7-B715-4811484F8866}" destId="{A8919C99-B99F-44E6-A32F-CDEC8F3896FF}" srcOrd="1" destOrd="0" presId="urn:microsoft.com/office/officeart/2005/8/layout/hierarchy3"/>
    <dgm:cxn modelId="{5E9F5E54-A76D-499C-B2D1-96F298AAC539}" type="presParOf" srcId="{A8919C99-B99F-44E6-A32F-CDEC8F3896FF}" destId="{B8A82979-C0B1-4C3C-B596-148494B8D553}" srcOrd="0" destOrd="0" presId="urn:microsoft.com/office/officeart/2005/8/layout/hierarchy3"/>
    <dgm:cxn modelId="{0080E567-91B2-469D-A3E3-2BE3D062A27E}" type="presParOf" srcId="{A8919C99-B99F-44E6-A32F-CDEC8F3896FF}" destId="{1A1B30EE-62BD-4D46-A21A-40A7B6E42D31}" srcOrd="1" destOrd="0" presId="urn:microsoft.com/office/officeart/2005/8/layout/hierarchy3"/>
    <dgm:cxn modelId="{1184AFB7-702C-4CBE-923A-083E453B1385}" type="presParOf" srcId="{91CC8BB7-06CE-40A4-9D57-F88312909A34}" destId="{0CE5B6CE-8638-450C-BA5F-B17721F6E47D}" srcOrd="1" destOrd="0" presId="urn:microsoft.com/office/officeart/2005/8/layout/hierarchy3"/>
    <dgm:cxn modelId="{DB7AAD5E-99A0-406F-A924-657C0786CBA8}" type="presParOf" srcId="{0CE5B6CE-8638-450C-BA5F-B17721F6E47D}" destId="{8CCA4F4D-7811-4561-8079-900FE8FD8DD7}" srcOrd="0" destOrd="0" presId="urn:microsoft.com/office/officeart/2005/8/layout/hierarchy3"/>
    <dgm:cxn modelId="{97ED26E4-A514-4B2A-8043-C7CE660BA779}" type="presParOf" srcId="{8CCA4F4D-7811-4561-8079-900FE8FD8DD7}" destId="{413C025F-B9C7-48F5-B1D2-ABB1C13CB392}" srcOrd="0" destOrd="0" presId="urn:microsoft.com/office/officeart/2005/8/layout/hierarchy3"/>
    <dgm:cxn modelId="{56DD633B-6FA5-4DF6-BF44-621D8EB94AB5}" type="presParOf" srcId="{8CCA4F4D-7811-4561-8079-900FE8FD8DD7}" destId="{13BFD6A5-D38C-4765-8A2F-0BE3944F0AF5}" srcOrd="1" destOrd="0" presId="urn:microsoft.com/office/officeart/2005/8/layout/hierarchy3"/>
    <dgm:cxn modelId="{28D343F5-96D1-4695-B7DE-1DA0A13CA730}" type="presParOf" srcId="{0CE5B6CE-8638-450C-BA5F-B17721F6E47D}" destId="{78912795-A44D-44DB-9314-6E1782D873BE}" srcOrd="1" destOrd="0" presId="urn:microsoft.com/office/officeart/2005/8/layout/hierarchy3"/>
    <dgm:cxn modelId="{03004038-9A80-41CF-A324-ACF3FBEA772E}" type="presParOf" srcId="{78912795-A44D-44DB-9314-6E1782D873BE}" destId="{CC57F1FC-B827-46CD-9D90-A000CDA1BEE3}" srcOrd="0" destOrd="0" presId="urn:microsoft.com/office/officeart/2005/8/layout/hierarchy3"/>
    <dgm:cxn modelId="{42DFB2E5-B162-4506-B7A3-BF48AD090EC3}" type="presParOf" srcId="{78912795-A44D-44DB-9314-6E1782D873BE}" destId="{736A87EF-7B68-410A-B4C1-14C63F81CBE4}" srcOrd="1" destOrd="0" presId="urn:microsoft.com/office/officeart/2005/8/layout/hierarchy3"/>
    <dgm:cxn modelId="{49419DD2-B60E-49A2-B00C-2A9E320DB39B}" type="presParOf" srcId="{91CC8BB7-06CE-40A4-9D57-F88312909A34}" destId="{881CB90A-CEE0-4638-92DC-7F1175C1B5BC}" srcOrd="2" destOrd="0" presId="urn:microsoft.com/office/officeart/2005/8/layout/hierarchy3"/>
    <dgm:cxn modelId="{898DD0C8-49E4-498A-8724-C83A0AAE90DB}" type="presParOf" srcId="{881CB90A-CEE0-4638-92DC-7F1175C1B5BC}" destId="{5511CAAB-D8AE-4F6B-A483-63BB2254026A}" srcOrd="0" destOrd="0" presId="urn:microsoft.com/office/officeart/2005/8/layout/hierarchy3"/>
    <dgm:cxn modelId="{E6DB8899-A451-45CE-92DE-AB99B26597FB}" type="presParOf" srcId="{5511CAAB-D8AE-4F6B-A483-63BB2254026A}" destId="{6774B33E-5816-4414-B55C-3958C532DEF5}" srcOrd="0" destOrd="0" presId="urn:microsoft.com/office/officeart/2005/8/layout/hierarchy3"/>
    <dgm:cxn modelId="{E1FF6D97-6086-4579-A427-6B570F3E5F8D}" type="presParOf" srcId="{5511CAAB-D8AE-4F6B-A483-63BB2254026A}" destId="{07EAD720-7BCB-49CC-8F45-4844DA999D47}" srcOrd="1" destOrd="0" presId="urn:microsoft.com/office/officeart/2005/8/layout/hierarchy3"/>
    <dgm:cxn modelId="{16E0D2DA-AA70-40E4-BB06-4BCF7FCF2B3D}" type="presParOf" srcId="{881CB90A-CEE0-4638-92DC-7F1175C1B5BC}" destId="{B26DF1F9-3D4A-456E-A5FB-7654FD9D43E0}" srcOrd="1" destOrd="0" presId="urn:microsoft.com/office/officeart/2005/8/layout/hierarchy3"/>
    <dgm:cxn modelId="{CDA9D73D-37E7-4CA9-813D-CB3B1A0092DD}" type="presParOf" srcId="{B26DF1F9-3D4A-456E-A5FB-7654FD9D43E0}" destId="{8D25C906-05EE-4FAB-8F77-EFC504ABD0F4}" srcOrd="0" destOrd="0" presId="urn:microsoft.com/office/officeart/2005/8/layout/hierarchy3"/>
    <dgm:cxn modelId="{1003E941-E750-4490-8394-B0939EA42941}" type="presParOf" srcId="{B26DF1F9-3D4A-456E-A5FB-7654FD9D43E0}" destId="{D703CE39-F86D-47CD-B41D-52751B2EC36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A9C9AAD-698F-47CA-B683-E446E85A7F2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l-GR"/>
        </a:p>
      </dgm:t>
    </dgm:pt>
    <dgm:pt modelId="{0675E30E-15BA-46D5-A4F1-AEA68BA531A4}">
      <dgm:prSet/>
      <dgm:spPr/>
      <dgm:t>
        <a:bodyPr/>
        <a:lstStyle/>
        <a:p>
          <a:r>
            <a:rPr lang="en-US" dirty="0">
              <a:latin typeface="Arial" panose="020B0604020202020204" pitchFamily="34" charset="0"/>
              <a:cs typeface="Arial" panose="020B0604020202020204" pitchFamily="34" charset="0"/>
            </a:rPr>
            <a:t>Two athletes of single sports meet in the locker room after training.</a:t>
          </a:r>
          <a:endParaRPr lang="el-GR" dirty="0">
            <a:latin typeface="Arial" panose="020B0604020202020204" pitchFamily="34" charset="0"/>
            <a:cs typeface="Arial" panose="020B0604020202020204" pitchFamily="34" charset="0"/>
          </a:endParaRPr>
        </a:p>
      </dgm:t>
    </dgm:pt>
    <dgm:pt modelId="{6B6A0E6D-7F9D-4EA0-ADF5-515A562E9CED}" type="parTrans" cxnId="{D40FD137-4E43-40F8-91B4-C4E6ACA44890}">
      <dgm:prSet/>
      <dgm:spPr/>
      <dgm:t>
        <a:bodyPr/>
        <a:lstStyle/>
        <a:p>
          <a:endParaRPr lang="el-GR">
            <a:latin typeface="Arial" panose="020B0604020202020204" pitchFamily="34" charset="0"/>
            <a:cs typeface="Arial" panose="020B0604020202020204" pitchFamily="34" charset="0"/>
          </a:endParaRPr>
        </a:p>
      </dgm:t>
    </dgm:pt>
    <dgm:pt modelId="{B568ABC0-8F78-48DE-B73E-6054C45C3C6E}" type="sibTrans" cxnId="{D40FD137-4E43-40F8-91B4-C4E6ACA44890}">
      <dgm:prSet/>
      <dgm:spPr/>
      <dgm:t>
        <a:bodyPr/>
        <a:lstStyle/>
        <a:p>
          <a:endParaRPr lang="el-GR">
            <a:latin typeface="Arial" panose="020B0604020202020204" pitchFamily="34" charset="0"/>
            <a:cs typeface="Arial" panose="020B0604020202020204" pitchFamily="34" charset="0"/>
          </a:endParaRPr>
        </a:p>
      </dgm:t>
    </dgm:pt>
    <dgm:pt modelId="{1DDF51A9-A368-400E-980B-3BEECA12DF0F}">
      <dgm:prSet/>
      <dgm:spPr/>
      <dgm:t>
        <a:bodyPr/>
        <a:lstStyle/>
        <a:p>
          <a:r>
            <a:rPr lang="en-US" dirty="0">
              <a:latin typeface="Arial" panose="020B0604020202020204" pitchFamily="34" charset="0"/>
              <a:cs typeface="Arial" panose="020B0604020202020204" pitchFamily="34" charset="0"/>
            </a:rPr>
            <a:t>Athlete “A” holds a vial containing a prohibited substance which he accidentally drops on the feet of athlete “B”.</a:t>
          </a:r>
          <a:endParaRPr lang="el-GR" dirty="0">
            <a:latin typeface="Arial" panose="020B0604020202020204" pitchFamily="34" charset="0"/>
            <a:cs typeface="Arial" panose="020B0604020202020204" pitchFamily="34" charset="0"/>
          </a:endParaRPr>
        </a:p>
      </dgm:t>
    </dgm:pt>
    <dgm:pt modelId="{BC93116A-1EBB-4194-8C4C-813F8D87751A}" type="parTrans" cxnId="{B096F97B-BC63-46A0-8405-0B66CB1BF8C8}">
      <dgm:prSet/>
      <dgm:spPr/>
      <dgm:t>
        <a:bodyPr/>
        <a:lstStyle/>
        <a:p>
          <a:endParaRPr lang="el-GR">
            <a:latin typeface="Arial" panose="020B0604020202020204" pitchFamily="34" charset="0"/>
            <a:cs typeface="Arial" panose="020B0604020202020204" pitchFamily="34" charset="0"/>
          </a:endParaRPr>
        </a:p>
      </dgm:t>
    </dgm:pt>
    <dgm:pt modelId="{A9E2D67D-EFB2-4574-BE6B-F32A59B1B44A}" type="sibTrans" cxnId="{B096F97B-BC63-46A0-8405-0B66CB1BF8C8}">
      <dgm:prSet/>
      <dgm:spPr/>
      <dgm:t>
        <a:bodyPr/>
        <a:lstStyle/>
        <a:p>
          <a:endParaRPr lang="el-GR">
            <a:latin typeface="Arial" panose="020B0604020202020204" pitchFamily="34" charset="0"/>
            <a:cs typeface="Arial" panose="020B0604020202020204" pitchFamily="34" charset="0"/>
          </a:endParaRPr>
        </a:p>
      </dgm:t>
    </dgm:pt>
    <dgm:pt modelId="{D4D7541F-F279-4523-A326-0C638485FEA3}">
      <dgm:prSet/>
      <dgm:spPr/>
      <dgm:t>
        <a:bodyPr/>
        <a:lstStyle/>
        <a:p>
          <a:r>
            <a:rPr lang="en-US" dirty="0">
              <a:latin typeface="Arial" panose="020B0604020202020204" pitchFamily="34" charset="0"/>
              <a:cs typeface="Arial" panose="020B0604020202020204" pitchFamily="34" charset="0"/>
            </a:rPr>
            <a:t>Athlete “B” clearly distinguishes from the packaging the prohibited substance and asks athlete “A” about it.</a:t>
          </a:r>
          <a:endParaRPr lang="el-GR" dirty="0">
            <a:latin typeface="Arial" panose="020B0604020202020204" pitchFamily="34" charset="0"/>
            <a:cs typeface="Arial" panose="020B0604020202020204" pitchFamily="34" charset="0"/>
          </a:endParaRPr>
        </a:p>
      </dgm:t>
    </dgm:pt>
    <dgm:pt modelId="{A38A1A9F-31BC-48FA-A1D5-B34D191D2C08}" type="parTrans" cxnId="{B8CB1DD2-7B09-4693-9A6C-1EA981D9059B}">
      <dgm:prSet/>
      <dgm:spPr/>
      <dgm:t>
        <a:bodyPr/>
        <a:lstStyle/>
        <a:p>
          <a:endParaRPr lang="el-GR">
            <a:latin typeface="Arial" panose="020B0604020202020204" pitchFamily="34" charset="0"/>
            <a:cs typeface="Arial" panose="020B0604020202020204" pitchFamily="34" charset="0"/>
          </a:endParaRPr>
        </a:p>
      </dgm:t>
    </dgm:pt>
    <dgm:pt modelId="{E16765E9-A496-4732-B7AC-301D9E258899}" type="sibTrans" cxnId="{B8CB1DD2-7B09-4693-9A6C-1EA981D9059B}">
      <dgm:prSet/>
      <dgm:spPr/>
      <dgm:t>
        <a:bodyPr/>
        <a:lstStyle/>
        <a:p>
          <a:endParaRPr lang="el-GR">
            <a:latin typeface="Arial" panose="020B0604020202020204" pitchFamily="34" charset="0"/>
            <a:cs typeface="Arial" panose="020B0604020202020204" pitchFamily="34" charset="0"/>
          </a:endParaRPr>
        </a:p>
      </dgm:t>
    </dgm:pt>
    <dgm:pt modelId="{15B7C684-8308-447B-AB37-09BEE182706B}">
      <dgm:prSet/>
      <dgm:spPr/>
      <dgm:t>
        <a:bodyPr/>
        <a:lstStyle/>
        <a:p>
          <a:r>
            <a:rPr lang="en-US" dirty="0">
              <a:latin typeface="Arial" panose="020B0604020202020204" pitchFamily="34" charset="0"/>
              <a:cs typeface="Arial" panose="020B0604020202020204" pitchFamily="34" charset="0"/>
            </a:rPr>
            <a:t>Athlete “A” reassures him that it is destined for a friend of his and that he does not use it and only carries it to show it to the team’s doctor.</a:t>
          </a:r>
          <a:endParaRPr lang="el-GR" dirty="0">
            <a:latin typeface="Arial" panose="020B0604020202020204" pitchFamily="34" charset="0"/>
            <a:cs typeface="Arial" panose="020B0604020202020204" pitchFamily="34" charset="0"/>
          </a:endParaRPr>
        </a:p>
      </dgm:t>
    </dgm:pt>
    <dgm:pt modelId="{F185A6E3-0ED1-4411-882F-43C939FAE305}" type="parTrans" cxnId="{66578EE4-0E66-46D4-B607-F226169249CB}">
      <dgm:prSet/>
      <dgm:spPr/>
      <dgm:t>
        <a:bodyPr/>
        <a:lstStyle/>
        <a:p>
          <a:endParaRPr lang="el-GR">
            <a:latin typeface="Arial" panose="020B0604020202020204" pitchFamily="34" charset="0"/>
            <a:cs typeface="Arial" panose="020B0604020202020204" pitchFamily="34" charset="0"/>
          </a:endParaRPr>
        </a:p>
      </dgm:t>
    </dgm:pt>
    <dgm:pt modelId="{0E68C4F6-07A5-499A-A3A3-7F90112B7FF7}" type="sibTrans" cxnId="{66578EE4-0E66-46D4-B607-F226169249CB}">
      <dgm:prSet/>
      <dgm:spPr/>
      <dgm:t>
        <a:bodyPr/>
        <a:lstStyle/>
        <a:p>
          <a:endParaRPr lang="el-GR">
            <a:latin typeface="Arial" panose="020B0604020202020204" pitchFamily="34" charset="0"/>
            <a:cs typeface="Arial" panose="020B0604020202020204" pitchFamily="34" charset="0"/>
          </a:endParaRPr>
        </a:p>
      </dgm:t>
    </dgm:pt>
    <dgm:pt modelId="{9203422F-6D4E-4AEB-B484-BA6B96F8035E}">
      <dgm:prSet/>
      <dgm:spPr/>
      <dgm:t>
        <a:bodyPr/>
        <a:lstStyle/>
        <a:p>
          <a:r>
            <a:rPr lang="en-US" dirty="0">
              <a:latin typeface="Arial" panose="020B0604020202020204" pitchFamily="34" charset="0"/>
              <a:cs typeface="Arial" panose="020B0604020202020204" pitchFamily="34" charset="0"/>
            </a:rPr>
            <a:t>Athlete “B” thought that Athlete “A”’s excuse was sketchy, and he became suspicious. They were competing on the same category and were both claiming medal positions. Therefore, Athlete “B” deposited a written eponymous report (indictment) regarding the incident to HADA.</a:t>
          </a:r>
          <a:endParaRPr lang="el-GR" dirty="0">
            <a:latin typeface="Arial" panose="020B0604020202020204" pitchFamily="34" charset="0"/>
            <a:cs typeface="Arial" panose="020B0604020202020204" pitchFamily="34" charset="0"/>
          </a:endParaRPr>
        </a:p>
      </dgm:t>
    </dgm:pt>
    <dgm:pt modelId="{45D08D3E-DE1D-4499-8C16-823054DB2EF0}" type="parTrans" cxnId="{E7576CE8-D5CC-49DA-88B2-B1D5165B9CC2}">
      <dgm:prSet/>
      <dgm:spPr/>
      <dgm:t>
        <a:bodyPr/>
        <a:lstStyle/>
        <a:p>
          <a:endParaRPr lang="el-GR">
            <a:latin typeface="Arial" panose="020B0604020202020204" pitchFamily="34" charset="0"/>
            <a:cs typeface="Arial" panose="020B0604020202020204" pitchFamily="34" charset="0"/>
          </a:endParaRPr>
        </a:p>
      </dgm:t>
    </dgm:pt>
    <dgm:pt modelId="{A496D243-3EF0-409E-A82D-379DE8D8ABBC}" type="sibTrans" cxnId="{E7576CE8-D5CC-49DA-88B2-B1D5165B9CC2}">
      <dgm:prSet/>
      <dgm:spPr/>
      <dgm:t>
        <a:bodyPr/>
        <a:lstStyle/>
        <a:p>
          <a:endParaRPr lang="el-GR">
            <a:latin typeface="Arial" panose="020B0604020202020204" pitchFamily="34" charset="0"/>
            <a:cs typeface="Arial" panose="020B0604020202020204" pitchFamily="34" charset="0"/>
          </a:endParaRPr>
        </a:p>
      </dgm:t>
    </dgm:pt>
    <dgm:pt modelId="{126DCBE5-F5D7-4BF5-9BEE-DDA62C43F389}" type="pres">
      <dgm:prSet presAssocID="{4A9C9AAD-698F-47CA-B683-E446E85A7F2A}" presName="CompostProcess" presStyleCnt="0">
        <dgm:presLayoutVars>
          <dgm:dir/>
          <dgm:resizeHandles val="exact"/>
        </dgm:presLayoutVars>
      </dgm:prSet>
      <dgm:spPr/>
    </dgm:pt>
    <dgm:pt modelId="{38D0A770-32DE-4835-AC5F-B2158FBDD855}" type="pres">
      <dgm:prSet presAssocID="{4A9C9AAD-698F-47CA-B683-E446E85A7F2A}" presName="arrow" presStyleLbl="bgShp" presStyleIdx="0" presStyleCnt="1"/>
      <dgm:spPr/>
    </dgm:pt>
    <dgm:pt modelId="{44E53D1B-F5CA-478C-89ED-DCD1F1EFC898}" type="pres">
      <dgm:prSet presAssocID="{4A9C9AAD-698F-47CA-B683-E446E85A7F2A}" presName="linearProcess" presStyleCnt="0"/>
      <dgm:spPr/>
    </dgm:pt>
    <dgm:pt modelId="{282C704F-DD87-425D-9988-4F74C8E97C96}" type="pres">
      <dgm:prSet presAssocID="{0675E30E-15BA-46D5-A4F1-AEA68BA531A4}" presName="textNode" presStyleLbl="node1" presStyleIdx="0" presStyleCnt="5">
        <dgm:presLayoutVars>
          <dgm:bulletEnabled val="1"/>
        </dgm:presLayoutVars>
      </dgm:prSet>
      <dgm:spPr/>
    </dgm:pt>
    <dgm:pt modelId="{C77D8867-A323-40A7-9315-210B42C720D4}" type="pres">
      <dgm:prSet presAssocID="{B568ABC0-8F78-48DE-B73E-6054C45C3C6E}" presName="sibTrans" presStyleCnt="0"/>
      <dgm:spPr/>
    </dgm:pt>
    <dgm:pt modelId="{1BF243F9-FC0E-45FB-9E63-70D987D218F8}" type="pres">
      <dgm:prSet presAssocID="{1DDF51A9-A368-400E-980B-3BEECA12DF0F}" presName="textNode" presStyleLbl="node1" presStyleIdx="1" presStyleCnt="5">
        <dgm:presLayoutVars>
          <dgm:bulletEnabled val="1"/>
        </dgm:presLayoutVars>
      </dgm:prSet>
      <dgm:spPr/>
    </dgm:pt>
    <dgm:pt modelId="{C5B62321-797F-4B7A-8535-3B7581A0A922}" type="pres">
      <dgm:prSet presAssocID="{A9E2D67D-EFB2-4574-BE6B-F32A59B1B44A}" presName="sibTrans" presStyleCnt="0"/>
      <dgm:spPr/>
    </dgm:pt>
    <dgm:pt modelId="{98378BB1-39E0-4EF4-8F0B-7C17964F4AFD}" type="pres">
      <dgm:prSet presAssocID="{D4D7541F-F279-4523-A326-0C638485FEA3}" presName="textNode" presStyleLbl="node1" presStyleIdx="2" presStyleCnt="5">
        <dgm:presLayoutVars>
          <dgm:bulletEnabled val="1"/>
        </dgm:presLayoutVars>
      </dgm:prSet>
      <dgm:spPr/>
    </dgm:pt>
    <dgm:pt modelId="{153731FA-9311-4703-AACB-90FB5F092C39}" type="pres">
      <dgm:prSet presAssocID="{E16765E9-A496-4732-B7AC-301D9E258899}" presName="sibTrans" presStyleCnt="0"/>
      <dgm:spPr/>
    </dgm:pt>
    <dgm:pt modelId="{8C119302-D233-4314-9C9E-8D7FD089F361}" type="pres">
      <dgm:prSet presAssocID="{15B7C684-8308-447B-AB37-09BEE182706B}" presName="textNode" presStyleLbl="node1" presStyleIdx="3" presStyleCnt="5">
        <dgm:presLayoutVars>
          <dgm:bulletEnabled val="1"/>
        </dgm:presLayoutVars>
      </dgm:prSet>
      <dgm:spPr/>
    </dgm:pt>
    <dgm:pt modelId="{31E2B3E6-9450-4252-8843-4B01CCF7BEAE}" type="pres">
      <dgm:prSet presAssocID="{0E68C4F6-07A5-499A-A3A3-7F90112B7FF7}" presName="sibTrans" presStyleCnt="0"/>
      <dgm:spPr/>
    </dgm:pt>
    <dgm:pt modelId="{E48C08A7-F9FA-406E-BC93-51EAFC6AD115}" type="pres">
      <dgm:prSet presAssocID="{9203422F-6D4E-4AEB-B484-BA6B96F8035E}" presName="textNode" presStyleLbl="node1" presStyleIdx="4" presStyleCnt="5">
        <dgm:presLayoutVars>
          <dgm:bulletEnabled val="1"/>
        </dgm:presLayoutVars>
      </dgm:prSet>
      <dgm:spPr/>
    </dgm:pt>
  </dgm:ptLst>
  <dgm:cxnLst>
    <dgm:cxn modelId="{D40FD137-4E43-40F8-91B4-C4E6ACA44890}" srcId="{4A9C9AAD-698F-47CA-B683-E446E85A7F2A}" destId="{0675E30E-15BA-46D5-A4F1-AEA68BA531A4}" srcOrd="0" destOrd="0" parTransId="{6B6A0E6D-7F9D-4EA0-ADF5-515A562E9CED}" sibTransId="{B568ABC0-8F78-48DE-B73E-6054C45C3C6E}"/>
    <dgm:cxn modelId="{EC7AC25C-738E-4EE5-B442-C0F7979538D2}" type="presOf" srcId="{9203422F-6D4E-4AEB-B484-BA6B96F8035E}" destId="{E48C08A7-F9FA-406E-BC93-51EAFC6AD115}" srcOrd="0" destOrd="0" presId="urn:microsoft.com/office/officeart/2005/8/layout/hProcess9"/>
    <dgm:cxn modelId="{B096F97B-BC63-46A0-8405-0B66CB1BF8C8}" srcId="{4A9C9AAD-698F-47CA-B683-E446E85A7F2A}" destId="{1DDF51A9-A368-400E-980B-3BEECA12DF0F}" srcOrd="1" destOrd="0" parTransId="{BC93116A-1EBB-4194-8C4C-813F8D87751A}" sibTransId="{A9E2D67D-EFB2-4574-BE6B-F32A59B1B44A}"/>
    <dgm:cxn modelId="{0670BAB2-1D42-44EA-9032-3A4B11D801FB}" type="presOf" srcId="{4A9C9AAD-698F-47CA-B683-E446E85A7F2A}" destId="{126DCBE5-F5D7-4BF5-9BEE-DDA62C43F389}" srcOrd="0" destOrd="0" presId="urn:microsoft.com/office/officeart/2005/8/layout/hProcess9"/>
    <dgm:cxn modelId="{65DA92B8-E6B0-4366-87AB-B42272A685A9}" type="presOf" srcId="{15B7C684-8308-447B-AB37-09BEE182706B}" destId="{8C119302-D233-4314-9C9E-8D7FD089F361}" srcOrd="0" destOrd="0" presId="urn:microsoft.com/office/officeart/2005/8/layout/hProcess9"/>
    <dgm:cxn modelId="{06CFBDBF-8933-4703-AFEB-D76CC182A5E3}" type="presOf" srcId="{0675E30E-15BA-46D5-A4F1-AEA68BA531A4}" destId="{282C704F-DD87-425D-9988-4F74C8E97C96}" srcOrd="0" destOrd="0" presId="urn:microsoft.com/office/officeart/2005/8/layout/hProcess9"/>
    <dgm:cxn modelId="{B8CB1DD2-7B09-4693-9A6C-1EA981D9059B}" srcId="{4A9C9AAD-698F-47CA-B683-E446E85A7F2A}" destId="{D4D7541F-F279-4523-A326-0C638485FEA3}" srcOrd="2" destOrd="0" parTransId="{A38A1A9F-31BC-48FA-A1D5-B34D191D2C08}" sibTransId="{E16765E9-A496-4732-B7AC-301D9E258899}"/>
    <dgm:cxn modelId="{407BBED9-E313-4E60-82D9-AEBF0AA279E8}" type="presOf" srcId="{D4D7541F-F279-4523-A326-0C638485FEA3}" destId="{98378BB1-39E0-4EF4-8F0B-7C17964F4AFD}" srcOrd="0" destOrd="0" presId="urn:microsoft.com/office/officeart/2005/8/layout/hProcess9"/>
    <dgm:cxn modelId="{66578EE4-0E66-46D4-B607-F226169249CB}" srcId="{4A9C9AAD-698F-47CA-B683-E446E85A7F2A}" destId="{15B7C684-8308-447B-AB37-09BEE182706B}" srcOrd="3" destOrd="0" parTransId="{F185A6E3-0ED1-4411-882F-43C939FAE305}" sibTransId="{0E68C4F6-07A5-499A-A3A3-7F90112B7FF7}"/>
    <dgm:cxn modelId="{C89BA4E4-2199-4333-84AF-76EF0C458FF0}" type="presOf" srcId="{1DDF51A9-A368-400E-980B-3BEECA12DF0F}" destId="{1BF243F9-FC0E-45FB-9E63-70D987D218F8}" srcOrd="0" destOrd="0" presId="urn:microsoft.com/office/officeart/2005/8/layout/hProcess9"/>
    <dgm:cxn modelId="{E7576CE8-D5CC-49DA-88B2-B1D5165B9CC2}" srcId="{4A9C9AAD-698F-47CA-B683-E446E85A7F2A}" destId="{9203422F-6D4E-4AEB-B484-BA6B96F8035E}" srcOrd="4" destOrd="0" parTransId="{45D08D3E-DE1D-4499-8C16-823054DB2EF0}" sibTransId="{A496D243-3EF0-409E-A82D-379DE8D8ABBC}"/>
    <dgm:cxn modelId="{2EE387B8-6195-4A91-ACAA-46276316D378}" type="presParOf" srcId="{126DCBE5-F5D7-4BF5-9BEE-DDA62C43F389}" destId="{38D0A770-32DE-4835-AC5F-B2158FBDD855}" srcOrd="0" destOrd="0" presId="urn:microsoft.com/office/officeart/2005/8/layout/hProcess9"/>
    <dgm:cxn modelId="{9619C5E8-79C1-4EDC-8AF7-09219ED2B78B}" type="presParOf" srcId="{126DCBE5-F5D7-4BF5-9BEE-DDA62C43F389}" destId="{44E53D1B-F5CA-478C-89ED-DCD1F1EFC898}" srcOrd="1" destOrd="0" presId="urn:microsoft.com/office/officeart/2005/8/layout/hProcess9"/>
    <dgm:cxn modelId="{E8CF6251-1871-40F6-B192-7466D629B4E7}" type="presParOf" srcId="{44E53D1B-F5CA-478C-89ED-DCD1F1EFC898}" destId="{282C704F-DD87-425D-9988-4F74C8E97C96}" srcOrd="0" destOrd="0" presId="urn:microsoft.com/office/officeart/2005/8/layout/hProcess9"/>
    <dgm:cxn modelId="{E4EA0486-38F1-4020-9F8F-D757927BFF80}" type="presParOf" srcId="{44E53D1B-F5CA-478C-89ED-DCD1F1EFC898}" destId="{C77D8867-A323-40A7-9315-210B42C720D4}" srcOrd="1" destOrd="0" presId="urn:microsoft.com/office/officeart/2005/8/layout/hProcess9"/>
    <dgm:cxn modelId="{17F88934-035F-4A8C-BA87-E8F1478190F1}" type="presParOf" srcId="{44E53D1B-F5CA-478C-89ED-DCD1F1EFC898}" destId="{1BF243F9-FC0E-45FB-9E63-70D987D218F8}" srcOrd="2" destOrd="0" presId="urn:microsoft.com/office/officeart/2005/8/layout/hProcess9"/>
    <dgm:cxn modelId="{2DD63244-2CED-4E77-97C7-756AB01B178E}" type="presParOf" srcId="{44E53D1B-F5CA-478C-89ED-DCD1F1EFC898}" destId="{C5B62321-797F-4B7A-8535-3B7581A0A922}" srcOrd="3" destOrd="0" presId="urn:microsoft.com/office/officeart/2005/8/layout/hProcess9"/>
    <dgm:cxn modelId="{6703A7BF-89CC-4FDC-B75D-7719AFC2AB5F}" type="presParOf" srcId="{44E53D1B-F5CA-478C-89ED-DCD1F1EFC898}" destId="{98378BB1-39E0-4EF4-8F0B-7C17964F4AFD}" srcOrd="4" destOrd="0" presId="urn:microsoft.com/office/officeart/2005/8/layout/hProcess9"/>
    <dgm:cxn modelId="{CDCC678C-4337-41D7-B6F1-A9290A445624}" type="presParOf" srcId="{44E53D1B-F5CA-478C-89ED-DCD1F1EFC898}" destId="{153731FA-9311-4703-AACB-90FB5F092C39}" srcOrd="5" destOrd="0" presId="urn:microsoft.com/office/officeart/2005/8/layout/hProcess9"/>
    <dgm:cxn modelId="{8C547159-BA81-49BC-8D80-EFA9B7D1904E}" type="presParOf" srcId="{44E53D1B-F5CA-478C-89ED-DCD1F1EFC898}" destId="{8C119302-D233-4314-9C9E-8D7FD089F361}" srcOrd="6" destOrd="0" presId="urn:microsoft.com/office/officeart/2005/8/layout/hProcess9"/>
    <dgm:cxn modelId="{4C5FAB7A-09AD-4FED-89A9-148638A34A7E}" type="presParOf" srcId="{44E53D1B-F5CA-478C-89ED-DCD1F1EFC898}" destId="{31E2B3E6-9450-4252-8843-4B01CCF7BEAE}" srcOrd="7" destOrd="0" presId="urn:microsoft.com/office/officeart/2005/8/layout/hProcess9"/>
    <dgm:cxn modelId="{0295419F-E4E6-4186-B761-C36BC4E67E3F}" type="presParOf" srcId="{44E53D1B-F5CA-478C-89ED-DCD1F1EFC898}" destId="{E48C08A7-F9FA-406E-BC93-51EAFC6AD115}"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40BA216C-8C77-49BB-8691-56884BF81B11}" type="doc">
      <dgm:prSet loTypeId="urn:microsoft.com/office/officeart/2005/8/layout/lProcess1" loCatId="process" qsTypeId="urn:microsoft.com/office/officeart/2005/8/quickstyle/simple4" qsCatId="simple" csTypeId="urn:microsoft.com/office/officeart/2005/8/colors/colorful5" csCatId="colorful" phldr="1"/>
      <dgm:spPr/>
      <dgm:t>
        <a:bodyPr/>
        <a:lstStyle/>
        <a:p>
          <a:endParaRPr lang="en-US"/>
        </a:p>
      </dgm:t>
    </dgm:pt>
    <dgm:pt modelId="{4AD6040E-4ADA-40FF-AE43-19EF065D072E}">
      <dgm:prSet custT="1"/>
      <dgm:spPr/>
      <dgm:t>
        <a:bodyPr/>
        <a:lstStyle/>
        <a:p>
          <a:r>
            <a:rPr lang="en-US" sz="1400" dirty="0">
              <a:latin typeface="Arial" panose="020B0604020202020204" pitchFamily="34" charset="0"/>
              <a:cs typeface="Arial" panose="020B0604020202020204" pitchFamily="34" charset="0"/>
            </a:rPr>
            <a:t>Are there any sanction for athlete “A”?</a:t>
          </a:r>
        </a:p>
      </dgm:t>
    </dgm:pt>
    <dgm:pt modelId="{D39122EF-0790-4BEB-935B-AD65B5DF58EA}" type="parTrans" cxnId="{55AA4B98-7BBD-4E40-B719-390D90DAB0ED}">
      <dgm:prSet/>
      <dgm:spPr/>
      <dgm:t>
        <a:bodyPr/>
        <a:lstStyle/>
        <a:p>
          <a:endParaRPr lang="en-US" sz="2000">
            <a:latin typeface="Arial" panose="020B0604020202020204" pitchFamily="34" charset="0"/>
            <a:cs typeface="Arial" panose="020B0604020202020204" pitchFamily="34" charset="0"/>
          </a:endParaRPr>
        </a:p>
      </dgm:t>
    </dgm:pt>
    <dgm:pt modelId="{3333E660-CA14-4461-8EFE-2108AF9FBB7B}" type="sibTrans" cxnId="{55AA4B98-7BBD-4E40-B719-390D90DAB0ED}">
      <dgm:prSet/>
      <dgm:spPr/>
      <dgm:t>
        <a:bodyPr/>
        <a:lstStyle/>
        <a:p>
          <a:endParaRPr lang="en-US" sz="2000">
            <a:latin typeface="Arial" panose="020B0604020202020204" pitchFamily="34" charset="0"/>
            <a:cs typeface="Arial" panose="020B0604020202020204" pitchFamily="34" charset="0"/>
          </a:endParaRPr>
        </a:p>
      </dgm:t>
    </dgm:pt>
    <dgm:pt modelId="{703ABC4F-21F9-4198-9C38-DC2F19925C40}">
      <dgm:prSet custT="1"/>
      <dgm:spPr/>
      <dgm:t>
        <a:bodyPr/>
        <a:lstStyle/>
        <a:p>
          <a:r>
            <a:rPr lang="en-US" sz="1400" dirty="0">
              <a:latin typeface="Arial" panose="020B0604020202020204" pitchFamily="34" charset="0"/>
              <a:cs typeface="Arial" panose="020B0604020202020204" pitchFamily="34" charset="0"/>
            </a:rPr>
            <a:t>If athlete “A” proves that the prohibited substance was intended for a friend of his who is not an athlete, is the possession permitted?</a:t>
          </a:r>
          <a:r>
            <a:rPr lang="el-GR"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dgm:t>
    </dgm:pt>
    <dgm:pt modelId="{6705530F-16DB-466A-927C-BBEFA34F4155}" type="parTrans" cxnId="{85FB5429-429A-4468-9E9D-E5C93186C126}">
      <dgm:prSet/>
      <dgm:spPr/>
      <dgm:t>
        <a:bodyPr/>
        <a:lstStyle/>
        <a:p>
          <a:endParaRPr lang="en-US" sz="2000">
            <a:latin typeface="Arial" panose="020B0604020202020204" pitchFamily="34" charset="0"/>
            <a:cs typeface="Arial" panose="020B0604020202020204" pitchFamily="34" charset="0"/>
          </a:endParaRPr>
        </a:p>
      </dgm:t>
    </dgm:pt>
    <dgm:pt modelId="{B3D89E21-BF0B-4E45-BD43-2E39F401802A}" type="sibTrans" cxnId="{85FB5429-429A-4468-9E9D-E5C93186C126}">
      <dgm:prSet/>
      <dgm:spPr/>
      <dgm:t>
        <a:bodyPr/>
        <a:lstStyle/>
        <a:p>
          <a:endParaRPr lang="en-US" sz="2000">
            <a:latin typeface="Arial" panose="020B0604020202020204" pitchFamily="34" charset="0"/>
            <a:cs typeface="Arial" panose="020B0604020202020204" pitchFamily="34" charset="0"/>
          </a:endParaRPr>
        </a:p>
      </dgm:t>
    </dgm:pt>
    <dgm:pt modelId="{640B2F8B-4928-438C-9C94-E52A63AD48B5}">
      <dgm:prSet custT="1"/>
      <dgm:spPr/>
      <dgm:t>
        <a:bodyPr/>
        <a:lstStyle/>
        <a:p>
          <a:r>
            <a:rPr lang="en-US" sz="1400" dirty="0">
              <a:latin typeface="Arial" panose="020B0604020202020204" pitchFamily="34" charset="0"/>
              <a:cs typeface="Arial" panose="020B0604020202020204" pitchFamily="34" charset="0"/>
            </a:rPr>
            <a:t>Was athlete “B” right to come forward and make the report (indictment)?</a:t>
          </a:r>
        </a:p>
      </dgm:t>
    </dgm:pt>
    <dgm:pt modelId="{914AD3D1-5B8D-4CA5-822E-887420449A4E}" type="parTrans" cxnId="{8A55757F-B8C5-4D94-BA40-9EE6D134FFB2}">
      <dgm:prSet/>
      <dgm:spPr/>
      <dgm:t>
        <a:bodyPr/>
        <a:lstStyle/>
        <a:p>
          <a:endParaRPr lang="en-US" sz="2000">
            <a:latin typeface="Arial" panose="020B0604020202020204" pitchFamily="34" charset="0"/>
            <a:cs typeface="Arial" panose="020B0604020202020204" pitchFamily="34" charset="0"/>
          </a:endParaRPr>
        </a:p>
      </dgm:t>
    </dgm:pt>
    <dgm:pt modelId="{8A0C9B4F-80E0-4B96-B7D3-E8D57FD0A83F}" type="sibTrans" cxnId="{8A55757F-B8C5-4D94-BA40-9EE6D134FFB2}">
      <dgm:prSet/>
      <dgm:spPr/>
      <dgm:t>
        <a:bodyPr/>
        <a:lstStyle/>
        <a:p>
          <a:endParaRPr lang="en-US" sz="2000">
            <a:latin typeface="Arial" panose="020B0604020202020204" pitchFamily="34" charset="0"/>
            <a:cs typeface="Arial" panose="020B0604020202020204" pitchFamily="34" charset="0"/>
          </a:endParaRPr>
        </a:p>
      </dgm:t>
    </dgm:pt>
    <dgm:pt modelId="{6B872C16-FF1F-4542-8C3D-7CAB967160B9}">
      <dgm:prSet custT="1"/>
      <dgm:spPr/>
      <dgm:t>
        <a:bodyPr/>
        <a:lstStyle/>
        <a:p>
          <a:r>
            <a:rPr lang="en-US" sz="1400" dirty="0">
              <a:latin typeface="Arial" panose="020B0604020202020204" pitchFamily="34" charset="0"/>
              <a:cs typeface="Arial" panose="020B0604020202020204" pitchFamily="34" charset="0"/>
            </a:rPr>
            <a:t>Yes! </a:t>
          </a:r>
          <a:r>
            <a:rPr lang="en-US" sz="1400" b="1" dirty="0">
              <a:latin typeface="Arial" panose="020B0604020202020204" pitchFamily="34" charset="0"/>
              <a:cs typeface="Arial" panose="020B0604020202020204" pitchFamily="34" charset="0"/>
            </a:rPr>
            <a:t>Possession</a:t>
          </a:r>
          <a:r>
            <a:rPr lang="en-US" sz="1400" dirty="0">
              <a:latin typeface="Arial" panose="020B0604020202020204" pitchFamily="34" charset="0"/>
              <a:cs typeface="Arial" panose="020B0604020202020204" pitchFamily="34" charset="0"/>
            </a:rPr>
            <a:t> of prohibited substance constitutes an </a:t>
          </a:r>
          <a:r>
            <a:rPr lang="en-US" sz="1400" b="1" dirty="0">
              <a:latin typeface="Arial" panose="020B0604020202020204" pitchFamily="34" charset="0"/>
              <a:cs typeface="Arial" panose="020B0604020202020204" pitchFamily="34" charset="0"/>
            </a:rPr>
            <a:t>ADRV</a:t>
          </a:r>
          <a:r>
            <a:rPr lang="en-US" sz="1400" dirty="0">
              <a:latin typeface="Arial" panose="020B0604020202020204" pitchFamily="34" charset="0"/>
              <a:cs typeface="Arial" panose="020B0604020202020204" pitchFamily="34" charset="0"/>
            </a:rPr>
            <a:t>, which means he will get sanctioned.</a:t>
          </a:r>
        </a:p>
      </dgm:t>
    </dgm:pt>
    <dgm:pt modelId="{81B4FB22-0F02-4DC0-8106-BA5667B3CAD8}" type="parTrans" cxnId="{F4DA98C0-9D99-45B9-A476-B490F04E3317}">
      <dgm:prSet/>
      <dgm:spPr/>
      <dgm:t>
        <a:bodyPr/>
        <a:lstStyle/>
        <a:p>
          <a:endParaRPr lang="el-GR" sz="2000">
            <a:latin typeface="Arial" panose="020B0604020202020204" pitchFamily="34" charset="0"/>
            <a:cs typeface="Arial" panose="020B0604020202020204" pitchFamily="34" charset="0"/>
          </a:endParaRPr>
        </a:p>
      </dgm:t>
    </dgm:pt>
    <dgm:pt modelId="{FA2601FE-F4F1-4754-A291-3418169B4872}" type="sibTrans" cxnId="{F4DA98C0-9D99-45B9-A476-B490F04E3317}">
      <dgm:prSet/>
      <dgm:spPr/>
      <dgm:t>
        <a:bodyPr/>
        <a:lstStyle/>
        <a:p>
          <a:endParaRPr lang="el-GR" sz="2000">
            <a:latin typeface="Arial" panose="020B0604020202020204" pitchFamily="34" charset="0"/>
            <a:cs typeface="Arial" panose="020B0604020202020204" pitchFamily="34" charset="0"/>
          </a:endParaRPr>
        </a:p>
      </dgm:t>
    </dgm:pt>
    <dgm:pt modelId="{EED1CDA1-2517-4356-86C3-55D0052479C1}">
      <dgm:prSet custT="1"/>
      <dgm:spPr/>
      <dgm:t>
        <a:bodyPr/>
        <a:lstStyle/>
        <a:p>
          <a:r>
            <a:rPr lang="en-US" sz="1400" dirty="0">
              <a:latin typeface="Arial" panose="020B0604020202020204" pitchFamily="34" charset="0"/>
              <a:cs typeface="Arial" panose="020B0604020202020204" pitchFamily="34" charset="0"/>
            </a:rPr>
            <a:t>The athlete will get sanctioned even if he proves that the substance was intended for someone else.</a:t>
          </a:r>
          <a:endParaRPr lang="el-GR" sz="1400" dirty="0">
            <a:latin typeface="Arial" panose="020B0604020202020204" pitchFamily="34" charset="0"/>
            <a:cs typeface="Arial" panose="020B0604020202020204" pitchFamily="34" charset="0"/>
          </a:endParaRPr>
        </a:p>
      </dgm:t>
    </dgm:pt>
    <dgm:pt modelId="{308BA03A-20B1-4A23-A18C-300CFCB26E95}" type="parTrans" cxnId="{A0004969-2037-45E9-9C55-1F3E2E3F045B}">
      <dgm:prSet/>
      <dgm:spPr/>
      <dgm:t>
        <a:bodyPr/>
        <a:lstStyle/>
        <a:p>
          <a:endParaRPr lang="el-GR" sz="2000">
            <a:latin typeface="Arial" panose="020B0604020202020204" pitchFamily="34" charset="0"/>
            <a:cs typeface="Arial" panose="020B0604020202020204" pitchFamily="34" charset="0"/>
          </a:endParaRPr>
        </a:p>
      </dgm:t>
    </dgm:pt>
    <dgm:pt modelId="{BCAEAFFF-F94D-4DE6-BF2F-20EEBB6A3D86}" type="sibTrans" cxnId="{A0004969-2037-45E9-9C55-1F3E2E3F045B}">
      <dgm:prSet/>
      <dgm:spPr/>
      <dgm:t>
        <a:bodyPr/>
        <a:lstStyle/>
        <a:p>
          <a:endParaRPr lang="el-GR" sz="2000">
            <a:latin typeface="Arial" panose="020B0604020202020204" pitchFamily="34" charset="0"/>
            <a:cs typeface="Arial" panose="020B0604020202020204" pitchFamily="34" charset="0"/>
          </a:endParaRPr>
        </a:p>
      </dgm:t>
    </dgm:pt>
    <dgm:pt modelId="{10BF89A8-1A31-4FB8-BDA1-BB83B22B2FF3}">
      <dgm:prSet custT="1"/>
      <dgm:spPr/>
      <dgm:t>
        <a:bodyPr/>
        <a:lstStyle/>
        <a:p>
          <a:r>
            <a:rPr lang="en-US" sz="1400" dirty="0">
              <a:latin typeface="Arial" panose="020B0604020202020204" pitchFamily="34" charset="0"/>
              <a:cs typeface="Arial" panose="020B0604020202020204" pitchFamily="34" charset="0"/>
            </a:rPr>
            <a:t>Athlete “B” was right to report athlete “A”.  By doing so, he </a:t>
          </a:r>
          <a:r>
            <a:rPr lang="en-US" sz="1400" b="1" dirty="0">
              <a:latin typeface="Arial" panose="020B0604020202020204" pitchFamily="34" charset="0"/>
              <a:cs typeface="Arial" panose="020B0604020202020204" pitchFamily="34" charset="0"/>
            </a:rPr>
            <a:t>protected</a:t>
          </a:r>
          <a:r>
            <a:rPr lang="en-US" sz="1400" dirty="0">
              <a:latin typeface="Arial" panose="020B0604020202020204" pitchFamily="34" charset="0"/>
              <a:cs typeface="Arial" panose="020B0604020202020204" pitchFamily="34" charset="0"/>
            </a:rPr>
            <a:t> the </a:t>
          </a:r>
          <a:r>
            <a:rPr lang="en-US" sz="1400" b="1" dirty="0">
              <a:latin typeface="Arial" panose="020B0604020202020204" pitchFamily="34" charset="0"/>
              <a:cs typeface="Arial" panose="020B0604020202020204" pitchFamily="34" charset="0"/>
            </a:rPr>
            <a:t>clean sport spirit </a:t>
          </a:r>
          <a:r>
            <a:rPr lang="en-US" sz="1400" dirty="0">
              <a:latin typeface="Arial" panose="020B0604020202020204" pitchFamily="34" charset="0"/>
              <a:cs typeface="Arial" panose="020B0604020202020204" pitchFamily="34" charset="0"/>
            </a:rPr>
            <a:t>and </a:t>
          </a:r>
          <a:r>
            <a:rPr lang="en-US" sz="1400" b="1" dirty="0">
              <a:latin typeface="Arial" panose="020B0604020202020204" pitchFamily="34" charset="0"/>
              <a:cs typeface="Arial" panose="020B0604020202020204" pitchFamily="34" charset="0"/>
            </a:rPr>
            <a:t>kept justice</a:t>
          </a:r>
          <a:r>
            <a:rPr lang="en-US" sz="1400" dirty="0">
              <a:latin typeface="Arial" panose="020B0604020202020204" pitchFamily="34" charset="0"/>
              <a:cs typeface="Arial" panose="020B0604020202020204" pitchFamily="34" charset="0"/>
            </a:rPr>
            <a:t> and </a:t>
          </a:r>
          <a:r>
            <a:rPr lang="en-US" sz="1400" b="1" dirty="0">
              <a:latin typeface="Arial" panose="020B0604020202020204" pitchFamily="34" charset="0"/>
              <a:cs typeface="Arial" panose="020B0604020202020204" pitchFamily="34" charset="0"/>
            </a:rPr>
            <a:t>equality</a:t>
          </a:r>
          <a:r>
            <a:rPr lang="en-US" sz="1400" dirty="0">
              <a:latin typeface="Arial" panose="020B0604020202020204" pitchFamily="34" charset="0"/>
              <a:cs typeface="Arial" panose="020B0604020202020204" pitchFamily="34" charset="0"/>
            </a:rPr>
            <a:t> between all athletes who want to compete under the same terms </a:t>
          </a:r>
          <a:r>
            <a:rPr lang="en-US" sz="1400" b="1" dirty="0">
              <a:latin typeface="Arial" panose="020B0604020202020204" pitchFamily="34" charset="0"/>
              <a:cs typeface="Arial" panose="020B0604020202020204" pitchFamily="34" charset="0"/>
            </a:rPr>
            <a:t>intact</a:t>
          </a:r>
          <a:r>
            <a:rPr lang="en-US" sz="1400" dirty="0">
              <a:latin typeface="Arial" panose="020B0604020202020204" pitchFamily="34" charset="0"/>
              <a:cs typeface="Arial" panose="020B0604020202020204" pitchFamily="34" charset="0"/>
            </a:rPr>
            <a:t>.</a:t>
          </a:r>
        </a:p>
      </dgm:t>
    </dgm:pt>
    <dgm:pt modelId="{8BD1E166-29CC-4209-A6E4-FB06DBF5888D}" type="parTrans" cxnId="{5EC2C96B-F3E4-4D82-A6D8-FA4A3A896D05}">
      <dgm:prSet/>
      <dgm:spPr/>
      <dgm:t>
        <a:bodyPr/>
        <a:lstStyle/>
        <a:p>
          <a:endParaRPr lang="el-GR" sz="2000">
            <a:latin typeface="Arial" panose="020B0604020202020204" pitchFamily="34" charset="0"/>
            <a:cs typeface="Arial" panose="020B0604020202020204" pitchFamily="34" charset="0"/>
          </a:endParaRPr>
        </a:p>
      </dgm:t>
    </dgm:pt>
    <dgm:pt modelId="{BE243A4C-22BC-4E58-B095-50173F4762AB}" type="sibTrans" cxnId="{5EC2C96B-F3E4-4D82-A6D8-FA4A3A896D05}">
      <dgm:prSet/>
      <dgm:spPr/>
      <dgm:t>
        <a:bodyPr/>
        <a:lstStyle/>
        <a:p>
          <a:endParaRPr lang="el-GR" sz="2000">
            <a:latin typeface="Arial" panose="020B0604020202020204" pitchFamily="34" charset="0"/>
            <a:cs typeface="Arial" panose="020B0604020202020204" pitchFamily="34" charset="0"/>
          </a:endParaRPr>
        </a:p>
      </dgm:t>
    </dgm:pt>
    <dgm:pt modelId="{6CF1BEE4-06CC-4C19-B30D-AC5AABB510B2}" type="pres">
      <dgm:prSet presAssocID="{40BA216C-8C77-49BB-8691-56884BF81B11}" presName="Name0" presStyleCnt="0">
        <dgm:presLayoutVars>
          <dgm:dir/>
          <dgm:animLvl val="lvl"/>
          <dgm:resizeHandles val="exact"/>
        </dgm:presLayoutVars>
      </dgm:prSet>
      <dgm:spPr/>
    </dgm:pt>
    <dgm:pt modelId="{4C7BB02A-231D-45CE-8EE3-48EC1309A259}" type="pres">
      <dgm:prSet presAssocID="{4AD6040E-4ADA-40FF-AE43-19EF065D072E}" presName="vertFlow" presStyleCnt="0"/>
      <dgm:spPr/>
    </dgm:pt>
    <dgm:pt modelId="{3153612C-E6D1-4846-BFE1-61FF09FBC538}" type="pres">
      <dgm:prSet presAssocID="{4AD6040E-4ADA-40FF-AE43-19EF065D072E}" presName="header" presStyleLbl="node1" presStyleIdx="0" presStyleCnt="3"/>
      <dgm:spPr/>
    </dgm:pt>
    <dgm:pt modelId="{D8221C27-8E92-4B20-AA11-DA81EB105BD5}" type="pres">
      <dgm:prSet presAssocID="{81B4FB22-0F02-4DC0-8106-BA5667B3CAD8}" presName="parTrans" presStyleLbl="sibTrans2D1" presStyleIdx="0" presStyleCnt="3"/>
      <dgm:spPr/>
    </dgm:pt>
    <dgm:pt modelId="{737A11AA-EF32-4F23-A644-ED32478DC8F9}" type="pres">
      <dgm:prSet presAssocID="{6B872C16-FF1F-4542-8C3D-7CAB967160B9}" presName="child" presStyleLbl="alignAccFollowNode1" presStyleIdx="0" presStyleCnt="3" custScaleY="208628">
        <dgm:presLayoutVars>
          <dgm:chMax val="0"/>
          <dgm:bulletEnabled val="1"/>
        </dgm:presLayoutVars>
      </dgm:prSet>
      <dgm:spPr/>
    </dgm:pt>
    <dgm:pt modelId="{83B28A4E-DBA4-4398-B4CC-865E5494EEAF}" type="pres">
      <dgm:prSet presAssocID="{4AD6040E-4ADA-40FF-AE43-19EF065D072E}" presName="hSp" presStyleCnt="0"/>
      <dgm:spPr/>
    </dgm:pt>
    <dgm:pt modelId="{52D06C22-B04A-4BED-B134-E17B338EC065}" type="pres">
      <dgm:prSet presAssocID="{703ABC4F-21F9-4198-9C38-DC2F19925C40}" presName="vertFlow" presStyleCnt="0"/>
      <dgm:spPr/>
    </dgm:pt>
    <dgm:pt modelId="{C605FD62-ADA0-4CD3-930A-77D1C6F44A28}" type="pres">
      <dgm:prSet presAssocID="{703ABC4F-21F9-4198-9C38-DC2F19925C40}" presName="header" presStyleLbl="node1" presStyleIdx="1" presStyleCnt="3"/>
      <dgm:spPr/>
    </dgm:pt>
    <dgm:pt modelId="{B0A3321D-FB6B-46AC-93F9-4AF82B7E37CC}" type="pres">
      <dgm:prSet presAssocID="{308BA03A-20B1-4A23-A18C-300CFCB26E95}" presName="parTrans" presStyleLbl="sibTrans2D1" presStyleIdx="1" presStyleCnt="3"/>
      <dgm:spPr/>
    </dgm:pt>
    <dgm:pt modelId="{ED3298A4-4BC6-46A5-86E0-C3487B3A26CE}" type="pres">
      <dgm:prSet presAssocID="{EED1CDA1-2517-4356-86C3-55D0052479C1}" presName="child" presStyleLbl="alignAccFollowNode1" presStyleIdx="1" presStyleCnt="3" custScaleY="199819">
        <dgm:presLayoutVars>
          <dgm:chMax val="0"/>
          <dgm:bulletEnabled val="1"/>
        </dgm:presLayoutVars>
      </dgm:prSet>
      <dgm:spPr/>
    </dgm:pt>
    <dgm:pt modelId="{76FF0914-16CB-4498-BBF3-6359744410B9}" type="pres">
      <dgm:prSet presAssocID="{703ABC4F-21F9-4198-9C38-DC2F19925C40}" presName="hSp" presStyleCnt="0"/>
      <dgm:spPr/>
    </dgm:pt>
    <dgm:pt modelId="{81839336-F0B3-4B23-9D95-00B81123989A}" type="pres">
      <dgm:prSet presAssocID="{640B2F8B-4928-438C-9C94-E52A63AD48B5}" presName="vertFlow" presStyleCnt="0"/>
      <dgm:spPr/>
    </dgm:pt>
    <dgm:pt modelId="{4AAE9E90-4941-4C98-884B-56F05B5CF98A}" type="pres">
      <dgm:prSet presAssocID="{640B2F8B-4928-438C-9C94-E52A63AD48B5}" presName="header" presStyleLbl="node1" presStyleIdx="2" presStyleCnt="3"/>
      <dgm:spPr/>
    </dgm:pt>
    <dgm:pt modelId="{4EC07EAA-8A3D-461A-B310-154EC704D3ED}" type="pres">
      <dgm:prSet presAssocID="{8BD1E166-29CC-4209-A6E4-FB06DBF5888D}" presName="parTrans" presStyleLbl="sibTrans2D1" presStyleIdx="2" presStyleCnt="3"/>
      <dgm:spPr/>
    </dgm:pt>
    <dgm:pt modelId="{A4886441-A0C7-4122-B84C-8FCEDDF92F55}" type="pres">
      <dgm:prSet presAssocID="{10BF89A8-1A31-4FB8-BDA1-BB83B22B2FF3}" presName="child" presStyleLbl="alignAccFollowNode1" presStyleIdx="2" presStyleCnt="3" custScaleY="187944">
        <dgm:presLayoutVars>
          <dgm:chMax val="0"/>
          <dgm:bulletEnabled val="1"/>
        </dgm:presLayoutVars>
      </dgm:prSet>
      <dgm:spPr/>
    </dgm:pt>
  </dgm:ptLst>
  <dgm:cxnLst>
    <dgm:cxn modelId="{D6F96A09-2210-4A6D-8D83-6BC07ABDD8E5}" type="presOf" srcId="{4AD6040E-4ADA-40FF-AE43-19EF065D072E}" destId="{3153612C-E6D1-4846-BFE1-61FF09FBC538}" srcOrd="0" destOrd="0" presId="urn:microsoft.com/office/officeart/2005/8/layout/lProcess1"/>
    <dgm:cxn modelId="{7AEAB71E-1FB8-4535-9E9E-28A5E0021BB2}" type="presOf" srcId="{40BA216C-8C77-49BB-8691-56884BF81B11}" destId="{6CF1BEE4-06CC-4C19-B30D-AC5AABB510B2}" srcOrd="0" destOrd="0" presId="urn:microsoft.com/office/officeart/2005/8/layout/lProcess1"/>
    <dgm:cxn modelId="{E7322221-FAD4-4308-8AD2-1B061D337B39}" type="presOf" srcId="{640B2F8B-4928-438C-9C94-E52A63AD48B5}" destId="{4AAE9E90-4941-4C98-884B-56F05B5CF98A}" srcOrd="0" destOrd="0" presId="urn:microsoft.com/office/officeart/2005/8/layout/lProcess1"/>
    <dgm:cxn modelId="{9B75C426-1F62-4274-A998-9209049DDF23}" type="presOf" srcId="{308BA03A-20B1-4A23-A18C-300CFCB26E95}" destId="{B0A3321D-FB6B-46AC-93F9-4AF82B7E37CC}" srcOrd="0" destOrd="0" presId="urn:microsoft.com/office/officeart/2005/8/layout/lProcess1"/>
    <dgm:cxn modelId="{85FB5429-429A-4468-9E9D-E5C93186C126}" srcId="{40BA216C-8C77-49BB-8691-56884BF81B11}" destId="{703ABC4F-21F9-4198-9C38-DC2F19925C40}" srcOrd="1" destOrd="0" parTransId="{6705530F-16DB-466A-927C-BBEFA34F4155}" sibTransId="{B3D89E21-BF0B-4E45-BD43-2E39F401802A}"/>
    <dgm:cxn modelId="{6385EF2E-4484-41D7-A9B6-E04AC082CB24}" type="presOf" srcId="{6B872C16-FF1F-4542-8C3D-7CAB967160B9}" destId="{737A11AA-EF32-4F23-A644-ED32478DC8F9}" srcOrd="0" destOrd="0" presId="urn:microsoft.com/office/officeart/2005/8/layout/lProcess1"/>
    <dgm:cxn modelId="{2573B03E-DF7B-4A8A-8802-EB934BFB5E3A}" type="presOf" srcId="{8BD1E166-29CC-4209-A6E4-FB06DBF5888D}" destId="{4EC07EAA-8A3D-461A-B310-154EC704D3ED}" srcOrd="0" destOrd="0" presId="urn:microsoft.com/office/officeart/2005/8/layout/lProcess1"/>
    <dgm:cxn modelId="{A0004969-2037-45E9-9C55-1F3E2E3F045B}" srcId="{703ABC4F-21F9-4198-9C38-DC2F19925C40}" destId="{EED1CDA1-2517-4356-86C3-55D0052479C1}" srcOrd="0" destOrd="0" parTransId="{308BA03A-20B1-4A23-A18C-300CFCB26E95}" sibTransId="{BCAEAFFF-F94D-4DE6-BF2F-20EEBB6A3D86}"/>
    <dgm:cxn modelId="{5EC2C96B-F3E4-4D82-A6D8-FA4A3A896D05}" srcId="{640B2F8B-4928-438C-9C94-E52A63AD48B5}" destId="{10BF89A8-1A31-4FB8-BDA1-BB83B22B2FF3}" srcOrd="0" destOrd="0" parTransId="{8BD1E166-29CC-4209-A6E4-FB06DBF5888D}" sibTransId="{BE243A4C-22BC-4E58-B095-50173F4762AB}"/>
    <dgm:cxn modelId="{3421664D-C183-4736-9B66-C8A59BBDC0D3}" type="presOf" srcId="{EED1CDA1-2517-4356-86C3-55D0052479C1}" destId="{ED3298A4-4BC6-46A5-86E0-C3487B3A26CE}" srcOrd="0" destOrd="0" presId="urn:microsoft.com/office/officeart/2005/8/layout/lProcess1"/>
    <dgm:cxn modelId="{26555072-8E1E-4926-9A60-739B06AD8FF1}" type="presOf" srcId="{10BF89A8-1A31-4FB8-BDA1-BB83B22B2FF3}" destId="{A4886441-A0C7-4122-B84C-8FCEDDF92F55}" srcOrd="0" destOrd="0" presId="urn:microsoft.com/office/officeart/2005/8/layout/lProcess1"/>
    <dgm:cxn modelId="{8A55757F-B8C5-4D94-BA40-9EE6D134FFB2}" srcId="{40BA216C-8C77-49BB-8691-56884BF81B11}" destId="{640B2F8B-4928-438C-9C94-E52A63AD48B5}" srcOrd="2" destOrd="0" parTransId="{914AD3D1-5B8D-4CA5-822E-887420449A4E}" sibTransId="{8A0C9B4F-80E0-4B96-B7D3-E8D57FD0A83F}"/>
    <dgm:cxn modelId="{76EDBA82-C76A-45C4-BE3D-8D64E13EF7BC}" type="presOf" srcId="{81B4FB22-0F02-4DC0-8106-BA5667B3CAD8}" destId="{D8221C27-8E92-4B20-AA11-DA81EB105BD5}" srcOrd="0" destOrd="0" presId="urn:microsoft.com/office/officeart/2005/8/layout/lProcess1"/>
    <dgm:cxn modelId="{55AA4B98-7BBD-4E40-B719-390D90DAB0ED}" srcId="{40BA216C-8C77-49BB-8691-56884BF81B11}" destId="{4AD6040E-4ADA-40FF-AE43-19EF065D072E}" srcOrd="0" destOrd="0" parTransId="{D39122EF-0790-4BEB-935B-AD65B5DF58EA}" sibTransId="{3333E660-CA14-4461-8EFE-2108AF9FBB7B}"/>
    <dgm:cxn modelId="{5FCC53A8-D4C0-4058-9BF3-C18548D8B418}" type="presOf" srcId="{703ABC4F-21F9-4198-9C38-DC2F19925C40}" destId="{C605FD62-ADA0-4CD3-930A-77D1C6F44A28}" srcOrd="0" destOrd="0" presId="urn:microsoft.com/office/officeart/2005/8/layout/lProcess1"/>
    <dgm:cxn modelId="{F4DA98C0-9D99-45B9-A476-B490F04E3317}" srcId="{4AD6040E-4ADA-40FF-AE43-19EF065D072E}" destId="{6B872C16-FF1F-4542-8C3D-7CAB967160B9}" srcOrd="0" destOrd="0" parTransId="{81B4FB22-0F02-4DC0-8106-BA5667B3CAD8}" sibTransId="{FA2601FE-F4F1-4754-A291-3418169B4872}"/>
    <dgm:cxn modelId="{4B49924C-7957-46FB-8898-A1FEDAF5821D}" type="presParOf" srcId="{6CF1BEE4-06CC-4C19-B30D-AC5AABB510B2}" destId="{4C7BB02A-231D-45CE-8EE3-48EC1309A259}" srcOrd="0" destOrd="0" presId="urn:microsoft.com/office/officeart/2005/8/layout/lProcess1"/>
    <dgm:cxn modelId="{751DF92D-C8A5-4112-B6EB-A002B020B05B}" type="presParOf" srcId="{4C7BB02A-231D-45CE-8EE3-48EC1309A259}" destId="{3153612C-E6D1-4846-BFE1-61FF09FBC538}" srcOrd="0" destOrd="0" presId="urn:microsoft.com/office/officeart/2005/8/layout/lProcess1"/>
    <dgm:cxn modelId="{CE1761EA-878B-4B13-A71C-79290E02A2A0}" type="presParOf" srcId="{4C7BB02A-231D-45CE-8EE3-48EC1309A259}" destId="{D8221C27-8E92-4B20-AA11-DA81EB105BD5}" srcOrd="1" destOrd="0" presId="urn:microsoft.com/office/officeart/2005/8/layout/lProcess1"/>
    <dgm:cxn modelId="{57280D87-EDF9-41E8-8CF4-D2B8CEE6A48D}" type="presParOf" srcId="{4C7BB02A-231D-45CE-8EE3-48EC1309A259}" destId="{737A11AA-EF32-4F23-A644-ED32478DC8F9}" srcOrd="2" destOrd="0" presId="urn:microsoft.com/office/officeart/2005/8/layout/lProcess1"/>
    <dgm:cxn modelId="{89DC797D-8878-43A5-B57B-0F900E9E95BF}" type="presParOf" srcId="{6CF1BEE4-06CC-4C19-B30D-AC5AABB510B2}" destId="{83B28A4E-DBA4-4398-B4CC-865E5494EEAF}" srcOrd="1" destOrd="0" presId="urn:microsoft.com/office/officeart/2005/8/layout/lProcess1"/>
    <dgm:cxn modelId="{A17E554D-A55E-4C61-A793-D345DB64C173}" type="presParOf" srcId="{6CF1BEE4-06CC-4C19-B30D-AC5AABB510B2}" destId="{52D06C22-B04A-4BED-B134-E17B338EC065}" srcOrd="2" destOrd="0" presId="urn:microsoft.com/office/officeart/2005/8/layout/lProcess1"/>
    <dgm:cxn modelId="{DAA4E878-2625-45CD-834B-1B88269F8EFC}" type="presParOf" srcId="{52D06C22-B04A-4BED-B134-E17B338EC065}" destId="{C605FD62-ADA0-4CD3-930A-77D1C6F44A28}" srcOrd="0" destOrd="0" presId="urn:microsoft.com/office/officeart/2005/8/layout/lProcess1"/>
    <dgm:cxn modelId="{6B4F4292-B355-4502-B7D7-447EFD0F4976}" type="presParOf" srcId="{52D06C22-B04A-4BED-B134-E17B338EC065}" destId="{B0A3321D-FB6B-46AC-93F9-4AF82B7E37CC}" srcOrd="1" destOrd="0" presId="urn:microsoft.com/office/officeart/2005/8/layout/lProcess1"/>
    <dgm:cxn modelId="{C3DEAC6E-1A2F-4E30-A551-9FAE141CEB1E}" type="presParOf" srcId="{52D06C22-B04A-4BED-B134-E17B338EC065}" destId="{ED3298A4-4BC6-46A5-86E0-C3487B3A26CE}" srcOrd="2" destOrd="0" presId="urn:microsoft.com/office/officeart/2005/8/layout/lProcess1"/>
    <dgm:cxn modelId="{108F522A-B638-43E5-9957-E052BE10F3F7}" type="presParOf" srcId="{6CF1BEE4-06CC-4C19-B30D-AC5AABB510B2}" destId="{76FF0914-16CB-4498-BBF3-6359744410B9}" srcOrd="3" destOrd="0" presId="urn:microsoft.com/office/officeart/2005/8/layout/lProcess1"/>
    <dgm:cxn modelId="{F9E9CA4B-9432-412F-8313-D5B8CD2FEC50}" type="presParOf" srcId="{6CF1BEE4-06CC-4C19-B30D-AC5AABB510B2}" destId="{81839336-F0B3-4B23-9D95-00B81123989A}" srcOrd="4" destOrd="0" presId="urn:microsoft.com/office/officeart/2005/8/layout/lProcess1"/>
    <dgm:cxn modelId="{FFE51090-D6FB-4026-893D-D321851B0F5D}" type="presParOf" srcId="{81839336-F0B3-4B23-9D95-00B81123989A}" destId="{4AAE9E90-4941-4C98-884B-56F05B5CF98A}" srcOrd="0" destOrd="0" presId="urn:microsoft.com/office/officeart/2005/8/layout/lProcess1"/>
    <dgm:cxn modelId="{18C1A0A8-E7E3-43C7-93F5-E02115FA5BF6}" type="presParOf" srcId="{81839336-F0B3-4B23-9D95-00B81123989A}" destId="{4EC07EAA-8A3D-461A-B310-154EC704D3ED}" srcOrd="1" destOrd="0" presId="urn:microsoft.com/office/officeart/2005/8/layout/lProcess1"/>
    <dgm:cxn modelId="{44E61CF8-2CCF-4704-98F5-36F6A6E9C69B}" type="presParOf" srcId="{81839336-F0B3-4B23-9D95-00B81123989A}" destId="{A4886441-A0C7-4122-B84C-8FCEDDF92F55}"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EAFB2C80-105F-4724-BEB5-8E55CE82A38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l-GR"/>
        </a:p>
      </dgm:t>
    </dgm:pt>
    <dgm:pt modelId="{0B64042D-A4D0-4D71-BDB4-E3233692DD48}">
      <dgm:prSet custT="1"/>
      <dgm:spPr/>
      <dgm:t>
        <a:bodyPr/>
        <a:lstStyle/>
        <a:p>
          <a:r>
            <a:rPr lang="en-US" sz="1600" dirty="0">
              <a:latin typeface="Arial" panose="020B0604020202020204" pitchFamily="34" charset="0"/>
              <a:cs typeface="Arial" panose="020B0604020202020204" pitchFamily="34" charset="0"/>
            </a:rPr>
            <a:t>An athlete gets notified after his training that he has been selected for an out of competition doping control.</a:t>
          </a:r>
          <a:endParaRPr lang="el-GR" sz="1800" dirty="0">
            <a:latin typeface="Arial" panose="020B0604020202020204" pitchFamily="34" charset="0"/>
            <a:cs typeface="Arial" panose="020B0604020202020204" pitchFamily="34" charset="0"/>
          </a:endParaRPr>
        </a:p>
      </dgm:t>
    </dgm:pt>
    <dgm:pt modelId="{8A59E70F-BFE5-4DC8-89A3-E6E37507AA45}" type="parTrans" cxnId="{7221E5C4-1A8F-4DD8-B9BC-B91077670443}">
      <dgm:prSet/>
      <dgm:spPr/>
      <dgm:t>
        <a:bodyPr/>
        <a:lstStyle/>
        <a:p>
          <a:endParaRPr lang="el-GR" sz="2000">
            <a:latin typeface="Arial" panose="020B0604020202020204" pitchFamily="34" charset="0"/>
            <a:cs typeface="Arial" panose="020B0604020202020204" pitchFamily="34" charset="0"/>
          </a:endParaRPr>
        </a:p>
      </dgm:t>
    </dgm:pt>
    <dgm:pt modelId="{87D3C83A-7816-4E4F-ACA8-EDE7BCBCF707}" type="sibTrans" cxnId="{7221E5C4-1A8F-4DD8-B9BC-B91077670443}">
      <dgm:prSet custT="1"/>
      <dgm:spPr/>
      <dgm:t>
        <a:bodyPr/>
        <a:lstStyle/>
        <a:p>
          <a:endParaRPr lang="el-GR" sz="3600">
            <a:latin typeface="Arial" panose="020B0604020202020204" pitchFamily="34" charset="0"/>
            <a:cs typeface="Arial" panose="020B0604020202020204" pitchFamily="34" charset="0"/>
          </a:endParaRPr>
        </a:p>
      </dgm:t>
    </dgm:pt>
    <dgm:pt modelId="{6F2C5779-ADC9-4AD6-96E2-633271CB1431}">
      <dgm:prSet custT="1"/>
      <dgm:spPr/>
      <dgm:t>
        <a:bodyPr/>
        <a:lstStyle/>
        <a:p>
          <a:r>
            <a:rPr lang="en-US" sz="1600" dirty="0">
              <a:latin typeface="Arial" panose="020B0604020202020204" pitchFamily="34" charset="0"/>
              <a:cs typeface="Arial" panose="020B0604020202020204" pitchFamily="34" charset="0"/>
            </a:rPr>
            <a:t>However, he says that he was not informed beforehand and that he has an important doctor appointment, hence he should leave.</a:t>
          </a:r>
          <a:endParaRPr lang="el-GR" sz="1600" dirty="0">
            <a:latin typeface="Arial" panose="020B0604020202020204" pitchFamily="34" charset="0"/>
            <a:cs typeface="Arial" panose="020B0604020202020204" pitchFamily="34" charset="0"/>
          </a:endParaRPr>
        </a:p>
      </dgm:t>
    </dgm:pt>
    <dgm:pt modelId="{67266820-042F-4E6B-A394-563BCF089EDA}" type="parTrans" cxnId="{ABDA029C-F65F-4F36-B746-22121B7D347B}">
      <dgm:prSet/>
      <dgm:spPr/>
      <dgm:t>
        <a:bodyPr/>
        <a:lstStyle/>
        <a:p>
          <a:endParaRPr lang="el-GR" sz="2000">
            <a:latin typeface="Arial" panose="020B0604020202020204" pitchFamily="34" charset="0"/>
            <a:cs typeface="Arial" panose="020B0604020202020204" pitchFamily="34" charset="0"/>
          </a:endParaRPr>
        </a:p>
      </dgm:t>
    </dgm:pt>
    <dgm:pt modelId="{93F0350F-E608-4AD4-AC54-FB7B0593A748}" type="sibTrans" cxnId="{ABDA029C-F65F-4F36-B746-22121B7D347B}">
      <dgm:prSet custT="1"/>
      <dgm:spPr/>
      <dgm:t>
        <a:bodyPr/>
        <a:lstStyle/>
        <a:p>
          <a:endParaRPr lang="el-GR" sz="3600">
            <a:latin typeface="Arial" panose="020B0604020202020204" pitchFamily="34" charset="0"/>
            <a:cs typeface="Arial" panose="020B0604020202020204" pitchFamily="34" charset="0"/>
          </a:endParaRPr>
        </a:p>
      </dgm:t>
    </dgm:pt>
    <dgm:pt modelId="{C10B2984-51D5-4DAA-8CD1-6A8664E09A16}">
      <dgm:prSet custT="1"/>
      <dgm:spPr/>
      <dgm:t>
        <a:bodyPr/>
        <a:lstStyle/>
        <a:p>
          <a:r>
            <a:rPr lang="en-US" sz="1600" dirty="0">
              <a:latin typeface="Arial" panose="020B0604020202020204" pitchFamily="34" charset="0"/>
              <a:cs typeface="Arial" panose="020B0604020202020204" pitchFamily="34" charset="0"/>
            </a:rPr>
            <a:t>He then refuses to sign the notification form and departs without getting tested.</a:t>
          </a:r>
          <a:endParaRPr lang="el-GR" sz="1600" dirty="0">
            <a:latin typeface="Arial" panose="020B0604020202020204" pitchFamily="34" charset="0"/>
            <a:cs typeface="Arial" panose="020B0604020202020204" pitchFamily="34" charset="0"/>
          </a:endParaRPr>
        </a:p>
      </dgm:t>
    </dgm:pt>
    <dgm:pt modelId="{425B873F-7D79-43FF-BA60-4FB027D79540}" type="parTrans" cxnId="{1F838FC8-81ED-44D2-9587-4A45FA049946}">
      <dgm:prSet/>
      <dgm:spPr/>
      <dgm:t>
        <a:bodyPr/>
        <a:lstStyle/>
        <a:p>
          <a:endParaRPr lang="el-GR" sz="2000">
            <a:latin typeface="Arial" panose="020B0604020202020204" pitchFamily="34" charset="0"/>
            <a:cs typeface="Arial" panose="020B0604020202020204" pitchFamily="34" charset="0"/>
          </a:endParaRPr>
        </a:p>
      </dgm:t>
    </dgm:pt>
    <dgm:pt modelId="{B300065E-E567-4B77-AE87-AAF9E18BB810}" type="sibTrans" cxnId="{1F838FC8-81ED-44D2-9587-4A45FA049946}">
      <dgm:prSet/>
      <dgm:spPr/>
      <dgm:t>
        <a:bodyPr/>
        <a:lstStyle/>
        <a:p>
          <a:endParaRPr lang="el-GR" sz="2000">
            <a:latin typeface="Arial" panose="020B0604020202020204" pitchFamily="34" charset="0"/>
            <a:cs typeface="Arial" panose="020B0604020202020204" pitchFamily="34" charset="0"/>
          </a:endParaRPr>
        </a:p>
      </dgm:t>
    </dgm:pt>
    <dgm:pt modelId="{9FA815BD-1650-4629-9A5F-C0DCCA09395A}" type="pres">
      <dgm:prSet presAssocID="{EAFB2C80-105F-4724-BEB5-8E55CE82A38F}" presName="Name0" presStyleCnt="0">
        <dgm:presLayoutVars>
          <dgm:dir/>
          <dgm:resizeHandles val="exact"/>
        </dgm:presLayoutVars>
      </dgm:prSet>
      <dgm:spPr/>
    </dgm:pt>
    <dgm:pt modelId="{BB1784D7-86BB-4EFF-9C61-D168285BD6C1}" type="pres">
      <dgm:prSet presAssocID="{0B64042D-A4D0-4D71-BDB4-E3233692DD48}" presName="node" presStyleLbl="node1" presStyleIdx="0" presStyleCnt="3">
        <dgm:presLayoutVars>
          <dgm:bulletEnabled val="1"/>
        </dgm:presLayoutVars>
      </dgm:prSet>
      <dgm:spPr/>
    </dgm:pt>
    <dgm:pt modelId="{E8A910FC-B786-41DA-986C-CBD1A5617182}" type="pres">
      <dgm:prSet presAssocID="{87D3C83A-7816-4E4F-ACA8-EDE7BCBCF707}" presName="sibTrans" presStyleLbl="sibTrans2D1" presStyleIdx="0" presStyleCnt="2"/>
      <dgm:spPr/>
    </dgm:pt>
    <dgm:pt modelId="{835EF990-55DB-4A4C-B8FD-419414CDB542}" type="pres">
      <dgm:prSet presAssocID="{87D3C83A-7816-4E4F-ACA8-EDE7BCBCF707}" presName="connectorText" presStyleLbl="sibTrans2D1" presStyleIdx="0" presStyleCnt="2"/>
      <dgm:spPr/>
    </dgm:pt>
    <dgm:pt modelId="{E4B6C1B5-1C31-40D2-9727-8BA766B1B679}" type="pres">
      <dgm:prSet presAssocID="{6F2C5779-ADC9-4AD6-96E2-633271CB1431}" presName="node" presStyleLbl="node1" presStyleIdx="1" presStyleCnt="3">
        <dgm:presLayoutVars>
          <dgm:bulletEnabled val="1"/>
        </dgm:presLayoutVars>
      </dgm:prSet>
      <dgm:spPr/>
    </dgm:pt>
    <dgm:pt modelId="{69DD900A-03D8-47CE-B983-AF654A770C4B}" type="pres">
      <dgm:prSet presAssocID="{93F0350F-E608-4AD4-AC54-FB7B0593A748}" presName="sibTrans" presStyleLbl="sibTrans2D1" presStyleIdx="1" presStyleCnt="2"/>
      <dgm:spPr/>
    </dgm:pt>
    <dgm:pt modelId="{BF9FF5D3-03F2-4DFF-8C80-2AA7CAB5F1C9}" type="pres">
      <dgm:prSet presAssocID="{93F0350F-E608-4AD4-AC54-FB7B0593A748}" presName="connectorText" presStyleLbl="sibTrans2D1" presStyleIdx="1" presStyleCnt="2"/>
      <dgm:spPr/>
    </dgm:pt>
    <dgm:pt modelId="{F7ACF25B-5B85-4DEC-A273-7310E0D9AA88}" type="pres">
      <dgm:prSet presAssocID="{C10B2984-51D5-4DAA-8CD1-6A8664E09A16}" presName="node" presStyleLbl="node1" presStyleIdx="2" presStyleCnt="3">
        <dgm:presLayoutVars>
          <dgm:bulletEnabled val="1"/>
        </dgm:presLayoutVars>
      </dgm:prSet>
      <dgm:spPr/>
    </dgm:pt>
  </dgm:ptLst>
  <dgm:cxnLst>
    <dgm:cxn modelId="{F3977312-C9BF-4A8F-9657-1067717B98AE}" type="presOf" srcId="{6F2C5779-ADC9-4AD6-96E2-633271CB1431}" destId="{E4B6C1B5-1C31-40D2-9727-8BA766B1B679}" srcOrd="0" destOrd="0" presId="urn:microsoft.com/office/officeart/2005/8/layout/process1"/>
    <dgm:cxn modelId="{8D42EF5E-9B2C-4C4F-8846-4A8807441236}" type="presOf" srcId="{C10B2984-51D5-4DAA-8CD1-6A8664E09A16}" destId="{F7ACF25B-5B85-4DEC-A273-7310E0D9AA88}" srcOrd="0" destOrd="0" presId="urn:microsoft.com/office/officeart/2005/8/layout/process1"/>
    <dgm:cxn modelId="{48752050-FB65-4065-9420-A4830BA32428}" type="presOf" srcId="{93F0350F-E608-4AD4-AC54-FB7B0593A748}" destId="{BF9FF5D3-03F2-4DFF-8C80-2AA7CAB5F1C9}" srcOrd="1" destOrd="0" presId="urn:microsoft.com/office/officeart/2005/8/layout/process1"/>
    <dgm:cxn modelId="{0B3FCF8A-1993-43BA-8F82-1A76945D1EF0}" type="presOf" srcId="{87D3C83A-7816-4E4F-ACA8-EDE7BCBCF707}" destId="{835EF990-55DB-4A4C-B8FD-419414CDB542}" srcOrd="1" destOrd="0" presId="urn:microsoft.com/office/officeart/2005/8/layout/process1"/>
    <dgm:cxn modelId="{ABDA029C-F65F-4F36-B746-22121B7D347B}" srcId="{EAFB2C80-105F-4724-BEB5-8E55CE82A38F}" destId="{6F2C5779-ADC9-4AD6-96E2-633271CB1431}" srcOrd="1" destOrd="0" parTransId="{67266820-042F-4E6B-A394-563BCF089EDA}" sibTransId="{93F0350F-E608-4AD4-AC54-FB7B0593A748}"/>
    <dgm:cxn modelId="{87764CA1-30BE-480F-AE6A-508E58B421F1}" type="presOf" srcId="{93F0350F-E608-4AD4-AC54-FB7B0593A748}" destId="{69DD900A-03D8-47CE-B983-AF654A770C4B}" srcOrd="0" destOrd="0" presId="urn:microsoft.com/office/officeart/2005/8/layout/process1"/>
    <dgm:cxn modelId="{A391B0C1-F520-4192-8FB2-05BEDA6401B1}" type="presOf" srcId="{87D3C83A-7816-4E4F-ACA8-EDE7BCBCF707}" destId="{E8A910FC-B786-41DA-986C-CBD1A5617182}" srcOrd="0" destOrd="0" presId="urn:microsoft.com/office/officeart/2005/8/layout/process1"/>
    <dgm:cxn modelId="{7221E5C4-1A8F-4DD8-B9BC-B91077670443}" srcId="{EAFB2C80-105F-4724-BEB5-8E55CE82A38F}" destId="{0B64042D-A4D0-4D71-BDB4-E3233692DD48}" srcOrd="0" destOrd="0" parTransId="{8A59E70F-BFE5-4DC8-89A3-E6E37507AA45}" sibTransId="{87D3C83A-7816-4E4F-ACA8-EDE7BCBCF707}"/>
    <dgm:cxn modelId="{1F838FC8-81ED-44D2-9587-4A45FA049946}" srcId="{EAFB2C80-105F-4724-BEB5-8E55CE82A38F}" destId="{C10B2984-51D5-4DAA-8CD1-6A8664E09A16}" srcOrd="2" destOrd="0" parTransId="{425B873F-7D79-43FF-BA60-4FB027D79540}" sibTransId="{B300065E-E567-4B77-AE87-AAF9E18BB810}"/>
    <dgm:cxn modelId="{6F91BEC8-A63E-4526-9EB8-1C132847AF70}" type="presOf" srcId="{EAFB2C80-105F-4724-BEB5-8E55CE82A38F}" destId="{9FA815BD-1650-4629-9A5F-C0DCCA09395A}" srcOrd="0" destOrd="0" presId="urn:microsoft.com/office/officeart/2005/8/layout/process1"/>
    <dgm:cxn modelId="{F1519AD3-FF12-4DC2-8F84-2DCF1B128CCB}" type="presOf" srcId="{0B64042D-A4D0-4D71-BDB4-E3233692DD48}" destId="{BB1784D7-86BB-4EFF-9C61-D168285BD6C1}" srcOrd="0" destOrd="0" presId="urn:microsoft.com/office/officeart/2005/8/layout/process1"/>
    <dgm:cxn modelId="{DCCB8E9A-1514-4F14-8D53-588F24ED43F9}" type="presParOf" srcId="{9FA815BD-1650-4629-9A5F-C0DCCA09395A}" destId="{BB1784D7-86BB-4EFF-9C61-D168285BD6C1}" srcOrd="0" destOrd="0" presId="urn:microsoft.com/office/officeart/2005/8/layout/process1"/>
    <dgm:cxn modelId="{D5C99438-13BA-480F-A2EE-71A03772CBF3}" type="presParOf" srcId="{9FA815BD-1650-4629-9A5F-C0DCCA09395A}" destId="{E8A910FC-B786-41DA-986C-CBD1A5617182}" srcOrd="1" destOrd="0" presId="urn:microsoft.com/office/officeart/2005/8/layout/process1"/>
    <dgm:cxn modelId="{05803BBD-E30E-40C4-9122-BF0C152D7569}" type="presParOf" srcId="{E8A910FC-B786-41DA-986C-CBD1A5617182}" destId="{835EF990-55DB-4A4C-B8FD-419414CDB542}" srcOrd="0" destOrd="0" presId="urn:microsoft.com/office/officeart/2005/8/layout/process1"/>
    <dgm:cxn modelId="{DA533287-E00E-4681-9310-F1F60625AF2D}" type="presParOf" srcId="{9FA815BD-1650-4629-9A5F-C0DCCA09395A}" destId="{E4B6C1B5-1C31-40D2-9727-8BA766B1B679}" srcOrd="2" destOrd="0" presId="urn:microsoft.com/office/officeart/2005/8/layout/process1"/>
    <dgm:cxn modelId="{5E01B4EE-FE64-4850-97D7-29E4CF65C6A9}" type="presParOf" srcId="{9FA815BD-1650-4629-9A5F-C0DCCA09395A}" destId="{69DD900A-03D8-47CE-B983-AF654A770C4B}" srcOrd="3" destOrd="0" presId="urn:microsoft.com/office/officeart/2005/8/layout/process1"/>
    <dgm:cxn modelId="{939CB959-2E21-485C-B457-75262F489B49}" type="presParOf" srcId="{69DD900A-03D8-47CE-B983-AF654A770C4B}" destId="{BF9FF5D3-03F2-4DFF-8C80-2AA7CAB5F1C9}" srcOrd="0" destOrd="0" presId="urn:microsoft.com/office/officeart/2005/8/layout/process1"/>
    <dgm:cxn modelId="{6D540DCD-5432-455B-BDDC-BDD712C75CBB}" type="presParOf" srcId="{9FA815BD-1650-4629-9A5F-C0DCCA09395A}" destId="{F7ACF25B-5B85-4DEC-A273-7310E0D9AA8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CE695728-6A27-41FC-86FB-EFE68E7C5A3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14B839B0-680B-4BAC-8B58-B994D7C18B58}">
      <dgm:prSet custT="1"/>
      <dgm:spPr/>
      <dgm:t>
        <a:bodyPr/>
        <a:lstStyle/>
        <a:p>
          <a:r>
            <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rPr>
            <a:t>Are there any sanctions for the athlete?</a:t>
          </a:r>
        </a:p>
      </dgm:t>
    </dgm:pt>
    <dgm:pt modelId="{F99A1D4B-511C-4315-9062-87C49DD8A499}" type="par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C6D14A83-6471-4E1D-9D7D-BAC76E349511}" type="sib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5EB38CED-B319-4ABC-9091-9C5CAB91476C}">
      <dgm:prSet custT="1"/>
      <dgm:spPr/>
      <dgm:t>
        <a:bodyPr/>
        <a:lstStyle/>
        <a:p>
          <a:r>
            <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rPr>
            <a:t>May the athlete choose to get submitted in a doping control on a day that facilitates better his schedule?</a:t>
          </a:r>
        </a:p>
      </dgm:t>
    </dgm:pt>
    <dgm:pt modelId="{2A01E83F-C041-4FE8-B7C9-143F292C5BF4}" type="par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32A3BC68-6294-40DF-87A3-D8ECF70F6C52}" type="sib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A7380A7D-DF76-4EEE-B535-2F8C184A6F45}">
      <dgm:prSet custT="1"/>
      <dgm:spPr/>
      <dgm:t>
        <a:bodyPr/>
        <a:lstStyle/>
        <a:p>
          <a:r>
            <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rPr>
            <a:t>Should the athlete have been informed before the doping control in order to change his doctor appointment?</a:t>
          </a:r>
        </a:p>
      </dgm:t>
    </dgm:pt>
    <dgm:pt modelId="{3D73BC54-CBD3-4546-A7EE-41189D3DB832}" type="par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DE844A-1237-44D5-99BA-035B0F02B27A}" type="sib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5E7B58-A866-432B-AB6F-6FF53DC54E7C}">
      <dgm:prSet custT="1"/>
      <dgm:spPr>
        <a:solidFill>
          <a:schemeClr val="bg1">
            <a:alpha val="90000"/>
          </a:schemeClr>
        </a:solidFill>
      </dgm:spPr>
      <dgm:t>
        <a:bodyPr/>
        <a:lstStyle/>
        <a:p>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Yes! Refusing to submit yourself in a doping control constitutes an ADRV, which means a sanction will be enforced in such case. Since he was verbally notified, the athlete was obligated to get doping controlled.</a:t>
          </a:r>
        </a:p>
      </dgm:t>
    </dgm:pt>
    <dgm:pt modelId="{EAB2E6DF-6D9F-49F5-A878-C838EA3D1742}" type="parTrans" cxnId="{429F5B83-67DE-4D37-90D1-89DCF86BDA11}">
      <dgm:prSet/>
      <dgm:spPr/>
      <dgm:t>
        <a:bodyPr/>
        <a:lstStyle/>
        <a:p>
          <a:endParaRPr lang="el-GR" sz="2000">
            <a:latin typeface="Arial" panose="020B0604020202020204" pitchFamily="34" charset="0"/>
            <a:cs typeface="Arial" panose="020B0604020202020204" pitchFamily="34" charset="0"/>
          </a:endParaRPr>
        </a:p>
      </dgm:t>
    </dgm:pt>
    <dgm:pt modelId="{BFA29812-BA9E-4841-95BF-67CAA09DAECB}" type="sibTrans" cxnId="{429F5B83-67DE-4D37-90D1-89DCF86BDA11}">
      <dgm:prSet/>
      <dgm:spPr/>
      <dgm:t>
        <a:bodyPr/>
        <a:lstStyle/>
        <a:p>
          <a:endParaRPr lang="el-GR" sz="2000">
            <a:latin typeface="Arial" panose="020B0604020202020204" pitchFamily="34" charset="0"/>
            <a:cs typeface="Arial" panose="020B0604020202020204" pitchFamily="34" charset="0"/>
          </a:endParaRPr>
        </a:p>
      </dgm:t>
    </dgm:pt>
    <dgm:pt modelId="{7931E11F-72D3-4419-A96C-FF440A3C8780}">
      <dgm:prSet custT="1"/>
      <dgm:spPr>
        <a:solidFill>
          <a:schemeClr val="bg1">
            <a:alpha val="90000"/>
          </a:schemeClr>
        </a:solidFill>
      </dgm:spPr>
      <dgm:t>
        <a:bodyPr/>
        <a:lstStyle/>
        <a:p>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No! There is no such accommodations when it comes to doping controls. Refusing or evading a doping control is a serious ADRV and the sanction is as severe as in  the use of prohibited substances.</a:t>
          </a:r>
        </a:p>
      </dgm:t>
    </dgm:pt>
    <dgm:pt modelId="{ACDF4E2C-9E2E-41DD-9F53-5AB3EB2E6DFA}" type="parTrans" cxnId="{5982675A-E954-4732-9D57-AA5EDC517D9E}">
      <dgm:prSet/>
      <dgm:spPr/>
      <dgm:t>
        <a:bodyPr/>
        <a:lstStyle/>
        <a:p>
          <a:endParaRPr lang="el-GR" sz="2000">
            <a:latin typeface="Arial" panose="020B0604020202020204" pitchFamily="34" charset="0"/>
            <a:cs typeface="Arial" panose="020B0604020202020204" pitchFamily="34" charset="0"/>
          </a:endParaRPr>
        </a:p>
      </dgm:t>
    </dgm:pt>
    <dgm:pt modelId="{3390A370-DA7A-46FB-9B9A-BB8C713EF667}" type="sibTrans" cxnId="{5982675A-E954-4732-9D57-AA5EDC517D9E}">
      <dgm:prSet/>
      <dgm:spPr/>
      <dgm:t>
        <a:bodyPr/>
        <a:lstStyle/>
        <a:p>
          <a:endParaRPr lang="el-GR" sz="2000">
            <a:latin typeface="Arial" panose="020B0604020202020204" pitchFamily="34" charset="0"/>
            <a:cs typeface="Arial" panose="020B0604020202020204" pitchFamily="34" charset="0"/>
          </a:endParaRPr>
        </a:p>
      </dgm:t>
    </dgm:pt>
    <dgm:pt modelId="{9D27A06F-1D88-4EBE-BE94-879ABE84C63E}">
      <dgm:prSet custT="1"/>
      <dgm:spPr>
        <a:solidFill>
          <a:schemeClr val="bg1">
            <a:alpha val="90000"/>
          </a:schemeClr>
        </a:solidFill>
      </dgm:spPr>
      <dgm:t>
        <a:bodyPr/>
        <a:lstStyle/>
        <a:p>
          <a:r>
            <a:rPr lang="en-US" sz="1400" dirty="0">
              <a:solidFill>
                <a:schemeClr val="tx1">
                  <a:lumMod val="75000"/>
                  <a:lumOff val="25000"/>
                </a:schemeClr>
              </a:solidFill>
              <a:latin typeface="Arial" panose="020B0604020202020204" pitchFamily="34" charset="0"/>
              <a:ea typeface="Calibri"/>
              <a:cs typeface="Arial" panose="020B0604020202020204" pitchFamily="34" charset="0"/>
            </a:rPr>
            <a:t>Out of competition doping controls are always conducted without prior notification, therefore the athlete’s allegations are out of place, and he will get sanctioned.</a:t>
          </a:r>
        </a:p>
      </dgm:t>
    </dgm:pt>
    <dgm:pt modelId="{FDD129BF-5D26-4B1B-AD24-1089632F908B}" type="parTrans" cxnId="{B879207E-CDEF-4529-9D4C-04832C99DC58}">
      <dgm:prSet/>
      <dgm:spPr/>
      <dgm:t>
        <a:bodyPr/>
        <a:lstStyle/>
        <a:p>
          <a:endParaRPr lang="el-GR" sz="2000">
            <a:latin typeface="Arial" panose="020B0604020202020204" pitchFamily="34" charset="0"/>
            <a:cs typeface="Arial" panose="020B0604020202020204" pitchFamily="34" charset="0"/>
          </a:endParaRPr>
        </a:p>
      </dgm:t>
    </dgm:pt>
    <dgm:pt modelId="{0939EB1B-DC75-44EA-8D3A-A1F026F93075}" type="sibTrans" cxnId="{B879207E-CDEF-4529-9D4C-04832C99DC58}">
      <dgm:prSet/>
      <dgm:spPr/>
      <dgm:t>
        <a:bodyPr/>
        <a:lstStyle/>
        <a:p>
          <a:endParaRPr lang="el-GR" sz="2000">
            <a:latin typeface="Arial" panose="020B0604020202020204" pitchFamily="34" charset="0"/>
            <a:cs typeface="Arial" panose="020B0604020202020204" pitchFamily="34" charset="0"/>
          </a:endParaRPr>
        </a:p>
      </dgm:t>
    </dgm:pt>
    <dgm:pt modelId="{DCE1F41B-CD70-40B0-B007-54877F8DB204}" type="pres">
      <dgm:prSet presAssocID="{CE695728-6A27-41FC-86FB-EFE68E7C5A3C}" presName="hierChild1" presStyleCnt="0">
        <dgm:presLayoutVars>
          <dgm:chPref val="1"/>
          <dgm:dir/>
          <dgm:animOne val="branch"/>
          <dgm:animLvl val="lvl"/>
          <dgm:resizeHandles/>
        </dgm:presLayoutVars>
      </dgm:prSet>
      <dgm:spPr/>
    </dgm:pt>
    <dgm:pt modelId="{2C581E3A-C1B2-478B-A268-0E1D74965A69}" type="pres">
      <dgm:prSet presAssocID="{14B839B0-680B-4BAC-8B58-B994D7C18B58}" presName="hierRoot1" presStyleCnt="0"/>
      <dgm:spPr/>
    </dgm:pt>
    <dgm:pt modelId="{A26C253C-05C3-477A-BE24-AE899867BDE0}" type="pres">
      <dgm:prSet presAssocID="{14B839B0-680B-4BAC-8B58-B994D7C18B58}" presName="composite" presStyleCnt="0"/>
      <dgm:spPr/>
    </dgm:pt>
    <dgm:pt modelId="{7CD19986-574A-406A-B0AD-A2ECBD5E4C5F}" type="pres">
      <dgm:prSet presAssocID="{14B839B0-680B-4BAC-8B58-B994D7C18B58}" presName="background" presStyleLbl="node0" presStyleIdx="0" presStyleCnt="3"/>
      <dgm:spPr/>
    </dgm:pt>
    <dgm:pt modelId="{278F2A87-E9ED-4415-9783-28C0161631B9}" type="pres">
      <dgm:prSet presAssocID="{14B839B0-680B-4BAC-8B58-B994D7C18B58}" presName="text" presStyleLbl="fgAcc0" presStyleIdx="0" presStyleCnt="3">
        <dgm:presLayoutVars>
          <dgm:chPref val="3"/>
        </dgm:presLayoutVars>
      </dgm:prSet>
      <dgm:spPr/>
    </dgm:pt>
    <dgm:pt modelId="{3A3ED8C4-3A9C-4CE9-B153-A1236C0D66E1}" type="pres">
      <dgm:prSet presAssocID="{14B839B0-680B-4BAC-8B58-B994D7C18B58}" presName="hierChild2" presStyleCnt="0"/>
      <dgm:spPr/>
    </dgm:pt>
    <dgm:pt modelId="{D2B33C18-5653-42E2-8D6D-6674C502FA42}" type="pres">
      <dgm:prSet presAssocID="{EAB2E6DF-6D9F-49F5-A878-C838EA3D1742}" presName="Name10" presStyleLbl="parChTrans1D2" presStyleIdx="0" presStyleCnt="3"/>
      <dgm:spPr/>
    </dgm:pt>
    <dgm:pt modelId="{05A58DF3-D2AA-494E-A0A9-1A545164ED34}" type="pres">
      <dgm:prSet presAssocID="{D15E7B58-A866-432B-AB6F-6FF53DC54E7C}" presName="hierRoot2" presStyleCnt="0"/>
      <dgm:spPr/>
    </dgm:pt>
    <dgm:pt modelId="{99FAB127-9DEE-464A-A37A-17BA7F713799}" type="pres">
      <dgm:prSet presAssocID="{D15E7B58-A866-432B-AB6F-6FF53DC54E7C}" presName="composite2" presStyleCnt="0"/>
      <dgm:spPr/>
    </dgm:pt>
    <dgm:pt modelId="{1AD2B34A-6786-495A-90BB-DFBBD0CC1809}" type="pres">
      <dgm:prSet presAssocID="{D15E7B58-A866-432B-AB6F-6FF53DC54E7C}" presName="background2" presStyleLbl="node2" presStyleIdx="0" presStyleCnt="3"/>
      <dgm:spPr/>
    </dgm:pt>
    <dgm:pt modelId="{C835EFF4-67AB-4295-8FB8-45FDA88193B8}" type="pres">
      <dgm:prSet presAssocID="{D15E7B58-A866-432B-AB6F-6FF53DC54E7C}" presName="text2" presStyleLbl="fgAcc2" presStyleIdx="0" presStyleCnt="3">
        <dgm:presLayoutVars>
          <dgm:chPref val="3"/>
        </dgm:presLayoutVars>
      </dgm:prSet>
      <dgm:spPr/>
    </dgm:pt>
    <dgm:pt modelId="{86C4BDFE-F6C2-4A46-87E5-FA6079EE533E}" type="pres">
      <dgm:prSet presAssocID="{D15E7B58-A866-432B-AB6F-6FF53DC54E7C}" presName="hierChild3" presStyleCnt="0"/>
      <dgm:spPr/>
    </dgm:pt>
    <dgm:pt modelId="{8D79CA9C-313F-42BD-8A18-0653C0906A74}" type="pres">
      <dgm:prSet presAssocID="{5EB38CED-B319-4ABC-9091-9C5CAB91476C}" presName="hierRoot1" presStyleCnt="0"/>
      <dgm:spPr/>
    </dgm:pt>
    <dgm:pt modelId="{DFCA74AE-DB80-42F3-80A2-76C868B39E2B}" type="pres">
      <dgm:prSet presAssocID="{5EB38CED-B319-4ABC-9091-9C5CAB91476C}" presName="composite" presStyleCnt="0"/>
      <dgm:spPr/>
    </dgm:pt>
    <dgm:pt modelId="{9408B8E1-DDB2-4FA4-A785-C60687B05A30}" type="pres">
      <dgm:prSet presAssocID="{5EB38CED-B319-4ABC-9091-9C5CAB91476C}" presName="background" presStyleLbl="node0" presStyleIdx="1" presStyleCnt="3"/>
      <dgm:spPr/>
    </dgm:pt>
    <dgm:pt modelId="{13A2ADA7-1D13-4D18-976C-C9B4D4E3358B}" type="pres">
      <dgm:prSet presAssocID="{5EB38CED-B319-4ABC-9091-9C5CAB91476C}" presName="text" presStyleLbl="fgAcc0" presStyleIdx="1" presStyleCnt="3">
        <dgm:presLayoutVars>
          <dgm:chPref val="3"/>
        </dgm:presLayoutVars>
      </dgm:prSet>
      <dgm:spPr/>
    </dgm:pt>
    <dgm:pt modelId="{7441019E-DE45-4F1A-8D25-19F93119B726}" type="pres">
      <dgm:prSet presAssocID="{5EB38CED-B319-4ABC-9091-9C5CAB91476C}" presName="hierChild2" presStyleCnt="0"/>
      <dgm:spPr/>
    </dgm:pt>
    <dgm:pt modelId="{D84FB041-2846-45F1-9B95-51C36A111696}" type="pres">
      <dgm:prSet presAssocID="{ACDF4E2C-9E2E-41DD-9F53-5AB3EB2E6DFA}" presName="Name10" presStyleLbl="parChTrans1D2" presStyleIdx="1" presStyleCnt="3"/>
      <dgm:spPr/>
    </dgm:pt>
    <dgm:pt modelId="{2110EDD6-2933-426D-A300-9745F6879F9C}" type="pres">
      <dgm:prSet presAssocID="{7931E11F-72D3-4419-A96C-FF440A3C8780}" presName="hierRoot2" presStyleCnt="0"/>
      <dgm:spPr/>
    </dgm:pt>
    <dgm:pt modelId="{293CB2A9-5B4D-48DF-A8E8-6247B8120DFC}" type="pres">
      <dgm:prSet presAssocID="{7931E11F-72D3-4419-A96C-FF440A3C8780}" presName="composite2" presStyleCnt="0"/>
      <dgm:spPr/>
    </dgm:pt>
    <dgm:pt modelId="{5F06774A-5887-4DDC-8590-EC970B21278B}" type="pres">
      <dgm:prSet presAssocID="{7931E11F-72D3-4419-A96C-FF440A3C8780}" presName="background2" presStyleLbl="node2" presStyleIdx="1" presStyleCnt="3"/>
      <dgm:spPr/>
    </dgm:pt>
    <dgm:pt modelId="{B0B8FFEA-7CE3-4B24-BBB5-73E171FCE57E}" type="pres">
      <dgm:prSet presAssocID="{7931E11F-72D3-4419-A96C-FF440A3C8780}" presName="text2" presStyleLbl="fgAcc2" presStyleIdx="1" presStyleCnt="3">
        <dgm:presLayoutVars>
          <dgm:chPref val="3"/>
        </dgm:presLayoutVars>
      </dgm:prSet>
      <dgm:spPr/>
    </dgm:pt>
    <dgm:pt modelId="{148EBF3F-363D-4D26-952F-EA2B271C6601}" type="pres">
      <dgm:prSet presAssocID="{7931E11F-72D3-4419-A96C-FF440A3C8780}" presName="hierChild3" presStyleCnt="0"/>
      <dgm:spPr/>
    </dgm:pt>
    <dgm:pt modelId="{87276C49-3845-4A0B-8F5E-8049716DD0A5}" type="pres">
      <dgm:prSet presAssocID="{A7380A7D-DF76-4EEE-B535-2F8C184A6F45}" presName="hierRoot1" presStyleCnt="0"/>
      <dgm:spPr/>
    </dgm:pt>
    <dgm:pt modelId="{7F9CEB2A-CEC8-49CF-87B2-54E11EE99C2B}" type="pres">
      <dgm:prSet presAssocID="{A7380A7D-DF76-4EEE-B535-2F8C184A6F45}" presName="composite" presStyleCnt="0"/>
      <dgm:spPr/>
    </dgm:pt>
    <dgm:pt modelId="{51F45D05-9297-4965-A5FD-476A218A8145}" type="pres">
      <dgm:prSet presAssocID="{A7380A7D-DF76-4EEE-B535-2F8C184A6F45}" presName="background" presStyleLbl="node0" presStyleIdx="2" presStyleCnt="3"/>
      <dgm:spPr/>
    </dgm:pt>
    <dgm:pt modelId="{5F324973-E3B8-4401-BA0E-55A0DC1E6B19}" type="pres">
      <dgm:prSet presAssocID="{A7380A7D-DF76-4EEE-B535-2F8C184A6F45}" presName="text" presStyleLbl="fgAcc0" presStyleIdx="2" presStyleCnt="3">
        <dgm:presLayoutVars>
          <dgm:chPref val="3"/>
        </dgm:presLayoutVars>
      </dgm:prSet>
      <dgm:spPr/>
    </dgm:pt>
    <dgm:pt modelId="{290684F3-47DC-43E8-8507-228A9CADEA8A}" type="pres">
      <dgm:prSet presAssocID="{A7380A7D-DF76-4EEE-B535-2F8C184A6F45}" presName="hierChild2" presStyleCnt="0"/>
      <dgm:spPr/>
    </dgm:pt>
    <dgm:pt modelId="{9985D54A-8E36-4FEE-B642-E6F79E1FAAF9}" type="pres">
      <dgm:prSet presAssocID="{FDD129BF-5D26-4B1B-AD24-1089632F908B}" presName="Name10" presStyleLbl="parChTrans1D2" presStyleIdx="2" presStyleCnt="3"/>
      <dgm:spPr/>
    </dgm:pt>
    <dgm:pt modelId="{5D0E0F06-7714-4420-A5AE-B4CBD5550291}" type="pres">
      <dgm:prSet presAssocID="{9D27A06F-1D88-4EBE-BE94-879ABE84C63E}" presName="hierRoot2" presStyleCnt="0"/>
      <dgm:spPr/>
    </dgm:pt>
    <dgm:pt modelId="{95FA2A4D-A288-407A-83A4-7AFE8C2E1CE5}" type="pres">
      <dgm:prSet presAssocID="{9D27A06F-1D88-4EBE-BE94-879ABE84C63E}" presName="composite2" presStyleCnt="0"/>
      <dgm:spPr/>
    </dgm:pt>
    <dgm:pt modelId="{9F6D6A7F-5197-4207-8C67-46F051858D17}" type="pres">
      <dgm:prSet presAssocID="{9D27A06F-1D88-4EBE-BE94-879ABE84C63E}" presName="background2" presStyleLbl="node2" presStyleIdx="2" presStyleCnt="3"/>
      <dgm:spPr/>
    </dgm:pt>
    <dgm:pt modelId="{48922AF4-B8F3-4A04-84F2-29036F361A45}" type="pres">
      <dgm:prSet presAssocID="{9D27A06F-1D88-4EBE-BE94-879ABE84C63E}" presName="text2" presStyleLbl="fgAcc2" presStyleIdx="2" presStyleCnt="3">
        <dgm:presLayoutVars>
          <dgm:chPref val="3"/>
        </dgm:presLayoutVars>
      </dgm:prSet>
      <dgm:spPr/>
    </dgm:pt>
    <dgm:pt modelId="{15990BBF-2F75-47EA-BCAA-80203A110A26}" type="pres">
      <dgm:prSet presAssocID="{9D27A06F-1D88-4EBE-BE94-879ABE84C63E}" presName="hierChild3" presStyleCnt="0"/>
      <dgm:spPr/>
    </dgm:pt>
  </dgm:ptLst>
  <dgm:cxnLst>
    <dgm:cxn modelId="{6D670D03-0356-489D-BD64-114EAFEB8C6E}" type="presOf" srcId="{A7380A7D-DF76-4EEE-B535-2F8C184A6F45}" destId="{5F324973-E3B8-4401-BA0E-55A0DC1E6B19}" srcOrd="0" destOrd="0" presId="urn:microsoft.com/office/officeart/2005/8/layout/hierarchy1"/>
    <dgm:cxn modelId="{7F4E5117-526A-4E28-AA54-247E219B7A85}" type="presOf" srcId="{EAB2E6DF-6D9F-49F5-A878-C838EA3D1742}" destId="{D2B33C18-5653-42E2-8D6D-6674C502FA42}" srcOrd="0" destOrd="0" presId="urn:microsoft.com/office/officeart/2005/8/layout/hierarchy1"/>
    <dgm:cxn modelId="{58AD7B1F-D766-4913-8E01-25D032AC87D0}" srcId="{CE695728-6A27-41FC-86FB-EFE68E7C5A3C}" destId="{A7380A7D-DF76-4EEE-B535-2F8C184A6F45}" srcOrd="2" destOrd="0" parTransId="{3D73BC54-CBD3-4546-A7EE-41189D3DB832}" sibTransId="{D1DE844A-1237-44D5-99BA-035B0F02B27A}"/>
    <dgm:cxn modelId="{B0268323-FFBF-402A-ADA0-68C93CFC2F27}" type="presOf" srcId="{7931E11F-72D3-4419-A96C-FF440A3C8780}" destId="{B0B8FFEA-7CE3-4B24-BBB5-73E171FCE57E}" srcOrd="0" destOrd="0" presId="urn:microsoft.com/office/officeart/2005/8/layout/hierarchy1"/>
    <dgm:cxn modelId="{1465A043-B64F-41EB-ABA8-6BC5A3C27ECA}" type="presOf" srcId="{FDD129BF-5D26-4B1B-AD24-1089632F908B}" destId="{9985D54A-8E36-4FEE-B642-E6F79E1FAAF9}" srcOrd="0" destOrd="0" presId="urn:microsoft.com/office/officeart/2005/8/layout/hierarchy1"/>
    <dgm:cxn modelId="{5982675A-E954-4732-9D57-AA5EDC517D9E}" srcId="{5EB38CED-B319-4ABC-9091-9C5CAB91476C}" destId="{7931E11F-72D3-4419-A96C-FF440A3C8780}" srcOrd="0" destOrd="0" parTransId="{ACDF4E2C-9E2E-41DD-9F53-5AB3EB2E6DFA}" sibTransId="{3390A370-DA7A-46FB-9B9A-BB8C713EF667}"/>
    <dgm:cxn modelId="{E3D4987C-BA9F-4E49-824F-56A2BE52107C}" type="presOf" srcId="{5EB38CED-B319-4ABC-9091-9C5CAB91476C}" destId="{13A2ADA7-1D13-4D18-976C-C9B4D4E3358B}" srcOrd="0" destOrd="0" presId="urn:microsoft.com/office/officeart/2005/8/layout/hierarchy1"/>
    <dgm:cxn modelId="{B879207E-CDEF-4529-9D4C-04832C99DC58}" srcId="{A7380A7D-DF76-4EEE-B535-2F8C184A6F45}" destId="{9D27A06F-1D88-4EBE-BE94-879ABE84C63E}" srcOrd="0" destOrd="0" parTransId="{FDD129BF-5D26-4B1B-AD24-1089632F908B}" sibTransId="{0939EB1B-DC75-44EA-8D3A-A1F026F93075}"/>
    <dgm:cxn modelId="{429F5B83-67DE-4D37-90D1-89DCF86BDA11}" srcId="{14B839B0-680B-4BAC-8B58-B994D7C18B58}" destId="{D15E7B58-A866-432B-AB6F-6FF53DC54E7C}" srcOrd="0" destOrd="0" parTransId="{EAB2E6DF-6D9F-49F5-A878-C838EA3D1742}" sibTransId="{BFA29812-BA9E-4841-95BF-67CAA09DAECB}"/>
    <dgm:cxn modelId="{EFD6A7B8-2A40-49F9-A953-37BA664828C2}" srcId="{CE695728-6A27-41FC-86FB-EFE68E7C5A3C}" destId="{5EB38CED-B319-4ABC-9091-9C5CAB91476C}" srcOrd="1" destOrd="0" parTransId="{2A01E83F-C041-4FE8-B7C9-143F292C5BF4}" sibTransId="{32A3BC68-6294-40DF-87A3-D8ECF70F6C52}"/>
    <dgm:cxn modelId="{75A54EC1-27AB-4BAA-91E4-5CCD15DB353C}" type="presOf" srcId="{9D27A06F-1D88-4EBE-BE94-879ABE84C63E}" destId="{48922AF4-B8F3-4A04-84F2-29036F361A45}" srcOrd="0" destOrd="0" presId="urn:microsoft.com/office/officeart/2005/8/layout/hierarchy1"/>
    <dgm:cxn modelId="{EE4364D0-4C2D-4FC3-9287-6C19A7746B43}" type="presOf" srcId="{14B839B0-680B-4BAC-8B58-B994D7C18B58}" destId="{278F2A87-E9ED-4415-9783-28C0161631B9}" srcOrd="0" destOrd="0" presId="urn:microsoft.com/office/officeart/2005/8/layout/hierarchy1"/>
    <dgm:cxn modelId="{70705CD4-0F3E-423C-BFB0-19F73728C3C1}" srcId="{CE695728-6A27-41FC-86FB-EFE68E7C5A3C}" destId="{14B839B0-680B-4BAC-8B58-B994D7C18B58}" srcOrd="0" destOrd="0" parTransId="{F99A1D4B-511C-4315-9062-87C49DD8A499}" sibTransId="{C6D14A83-6471-4E1D-9D7D-BAC76E349511}"/>
    <dgm:cxn modelId="{3BBD11DF-CEB6-4D8A-92D1-174B53F2D8C8}" type="presOf" srcId="{ACDF4E2C-9E2E-41DD-9F53-5AB3EB2E6DFA}" destId="{D84FB041-2846-45F1-9B95-51C36A111696}" srcOrd="0" destOrd="0" presId="urn:microsoft.com/office/officeart/2005/8/layout/hierarchy1"/>
    <dgm:cxn modelId="{1573FAE2-47F8-4DAC-9C15-C00ED4E2BCF5}" type="presOf" srcId="{CE695728-6A27-41FC-86FB-EFE68E7C5A3C}" destId="{DCE1F41B-CD70-40B0-B007-54877F8DB204}" srcOrd="0" destOrd="0" presId="urn:microsoft.com/office/officeart/2005/8/layout/hierarchy1"/>
    <dgm:cxn modelId="{5102E3E5-57DE-465F-B369-1326086E62DB}" type="presOf" srcId="{D15E7B58-A866-432B-AB6F-6FF53DC54E7C}" destId="{C835EFF4-67AB-4295-8FB8-45FDA88193B8}" srcOrd="0" destOrd="0" presId="urn:microsoft.com/office/officeart/2005/8/layout/hierarchy1"/>
    <dgm:cxn modelId="{9B8A31F9-337C-46BB-9265-BB8F07C0E890}" type="presParOf" srcId="{DCE1F41B-CD70-40B0-B007-54877F8DB204}" destId="{2C581E3A-C1B2-478B-A268-0E1D74965A69}" srcOrd="0" destOrd="0" presId="urn:microsoft.com/office/officeart/2005/8/layout/hierarchy1"/>
    <dgm:cxn modelId="{4C9E28BA-9A61-44C3-AD9C-C73608297C0C}" type="presParOf" srcId="{2C581E3A-C1B2-478B-A268-0E1D74965A69}" destId="{A26C253C-05C3-477A-BE24-AE899867BDE0}" srcOrd="0" destOrd="0" presId="urn:microsoft.com/office/officeart/2005/8/layout/hierarchy1"/>
    <dgm:cxn modelId="{B75287BF-7CDE-4508-A4E2-E21E87B2D0DD}" type="presParOf" srcId="{A26C253C-05C3-477A-BE24-AE899867BDE0}" destId="{7CD19986-574A-406A-B0AD-A2ECBD5E4C5F}" srcOrd="0" destOrd="0" presId="urn:microsoft.com/office/officeart/2005/8/layout/hierarchy1"/>
    <dgm:cxn modelId="{9E3DA24F-B7DC-4964-87FE-E0A1CC23EF6C}" type="presParOf" srcId="{A26C253C-05C3-477A-BE24-AE899867BDE0}" destId="{278F2A87-E9ED-4415-9783-28C0161631B9}" srcOrd="1" destOrd="0" presId="urn:microsoft.com/office/officeart/2005/8/layout/hierarchy1"/>
    <dgm:cxn modelId="{67F2E323-80D8-438E-B030-FE1A20C310F6}" type="presParOf" srcId="{2C581E3A-C1B2-478B-A268-0E1D74965A69}" destId="{3A3ED8C4-3A9C-4CE9-B153-A1236C0D66E1}" srcOrd="1" destOrd="0" presId="urn:microsoft.com/office/officeart/2005/8/layout/hierarchy1"/>
    <dgm:cxn modelId="{1A4494A2-5F22-418C-BB53-74DD51766975}" type="presParOf" srcId="{3A3ED8C4-3A9C-4CE9-B153-A1236C0D66E1}" destId="{D2B33C18-5653-42E2-8D6D-6674C502FA42}" srcOrd="0" destOrd="0" presId="urn:microsoft.com/office/officeart/2005/8/layout/hierarchy1"/>
    <dgm:cxn modelId="{AF94AFE7-CA48-4D2D-8C29-ECD6971C4463}" type="presParOf" srcId="{3A3ED8C4-3A9C-4CE9-B153-A1236C0D66E1}" destId="{05A58DF3-D2AA-494E-A0A9-1A545164ED34}" srcOrd="1" destOrd="0" presId="urn:microsoft.com/office/officeart/2005/8/layout/hierarchy1"/>
    <dgm:cxn modelId="{50AAE72B-107F-423E-9BD6-FBC944241979}" type="presParOf" srcId="{05A58DF3-D2AA-494E-A0A9-1A545164ED34}" destId="{99FAB127-9DEE-464A-A37A-17BA7F713799}" srcOrd="0" destOrd="0" presId="urn:microsoft.com/office/officeart/2005/8/layout/hierarchy1"/>
    <dgm:cxn modelId="{E683F05C-016D-40AA-9105-F05CE214ACFE}" type="presParOf" srcId="{99FAB127-9DEE-464A-A37A-17BA7F713799}" destId="{1AD2B34A-6786-495A-90BB-DFBBD0CC1809}" srcOrd="0" destOrd="0" presId="urn:microsoft.com/office/officeart/2005/8/layout/hierarchy1"/>
    <dgm:cxn modelId="{DD7F751F-F966-4975-A955-BB3D081F2E80}" type="presParOf" srcId="{99FAB127-9DEE-464A-A37A-17BA7F713799}" destId="{C835EFF4-67AB-4295-8FB8-45FDA88193B8}" srcOrd="1" destOrd="0" presId="urn:microsoft.com/office/officeart/2005/8/layout/hierarchy1"/>
    <dgm:cxn modelId="{E052E714-1292-43F1-B975-A3E5A00FBC1F}" type="presParOf" srcId="{05A58DF3-D2AA-494E-A0A9-1A545164ED34}" destId="{86C4BDFE-F6C2-4A46-87E5-FA6079EE533E}" srcOrd="1" destOrd="0" presId="urn:microsoft.com/office/officeart/2005/8/layout/hierarchy1"/>
    <dgm:cxn modelId="{A85E5432-278D-4C00-8A0F-3D0FD8A22623}" type="presParOf" srcId="{DCE1F41B-CD70-40B0-B007-54877F8DB204}" destId="{8D79CA9C-313F-42BD-8A18-0653C0906A74}" srcOrd="1" destOrd="0" presId="urn:microsoft.com/office/officeart/2005/8/layout/hierarchy1"/>
    <dgm:cxn modelId="{B126A0D4-E7FC-4E43-8FFD-E614E88933AC}" type="presParOf" srcId="{8D79CA9C-313F-42BD-8A18-0653C0906A74}" destId="{DFCA74AE-DB80-42F3-80A2-76C868B39E2B}" srcOrd="0" destOrd="0" presId="urn:microsoft.com/office/officeart/2005/8/layout/hierarchy1"/>
    <dgm:cxn modelId="{33FC9B22-5D13-4A7A-8CD3-763FA1947650}" type="presParOf" srcId="{DFCA74AE-DB80-42F3-80A2-76C868B39E2B}" destId="{9408B8E1-DDB2-4FA4-A785-C60687B05A30}" srcOrd="0" destOrd="0" presId="urn:microsoft.com/office/officeart/2005/8/layout/hierarchy1"/>
    <dgm:cxn modelId="{32C3E8A2-9D39-4476-934A-B155AC642578}" type="presParOf" srcId="{DFCA74AE-DB80-42F3-80A2-76C868B39E2B}" destId="{13A2ADA7-1D13-4D18-976C-C9B4D4E3358B}" srcOrd="1" destOrd="0" presId="urn:microsoft.com/office/officeart/2005/8/layout/hierarchy1"/>
    <dgm:cxn modelId="{026E1008-1F77-4C74-9917-36EDD95999B1}" type="presParOf" srcId="{8D79CA9C-313F-42BD-8A18-0653C0906A74}" destId="{7441019E-DE45-4F1A-8D25-19F93119B726}" srcOrd="1" destOrd="0" presId="urn:microsoft.com/office/officeart/2005/8/layout/hierarchy1"/>
    <dgm:cxn modelId="{F0F123A1-8FD3-4837-B893-2630D05A0CA6}" type="presParOf" srcId="{7441019E-DE45-4F1A-8D25-19F93119B726}" destId="{D84FB041-2846-45F1-9B95-51C36A111696}" srcOrd="0" destOrd="0" presId="urn:microsoft.com/office/officeart/2005/8/layout/hierarchy1"/>
    <dgm:cxn modelId="{322ECA4C-7816-47DE-8636-9092A926ACE8}" type="presParOf" srcId="{7441019E-DE45-4F1A-8D25-19F93119B726}" destId="{2110EDD6-2933-426D-A300-9745F6879F9C}" srcOrd="1" destOrd="0" presId="urn:microsoft.com/office/officeart/2005/8/layout/hierarchy1"/>
    <dgm:cxn modelId="{FE651210-FBD0-465E-A2CE-3613C5EF85B1}" type="presParOf" srcId="{2110EDD6-2933-426D-A300-9745F6879F9C}" destId="{293CB2A9-5B4D-48DF-A8E8-6247B8120DFC}" srcOrd="0" destOrd="0" presId="urn:microsoft.com/office/officeart/2005/8/layout/hierarchy1"/>
    <dgm:cxn modelId="{1CAEE24D-D6CD-4657-B05E-35C07A34CA82}" type="presParOf" srcId="{293CB2A9-5B4D-48DF-A8E8-6247B8120DFC}" destId="{5F06774A-5887-4DDC-8590-EC970B21278B}" srcOrd="0" destOrd="0" presId="urn:microsoft.com/office/officeart/2005/8/layout/hierarchy1"/>
    <dgm:cxn modelId="{B236EC90-EE71-494A-BFE0-2454E4FB4769}" type="presParOf" srcId="{293CB2A9-5B4D-48DF-A8E8-6247B8120DFC}" destId="{B0B8FFEA-7CE3-4B24-BBB5-73E171FCE57E}" srcOrd="1" destOrd="0" presId="urn:microsoft.com/office/officeart/2005/8/layout/hierarchy1"/>
    <dgm:cxn modelId="{5FD65F67-0EB5-41A8-A542-2278A0B3BB7A}" type="presParOf" srcId="{2110EDD6-2933-426D-A300-9745F6879F9C}" destId="{148EBF3F-363D-4D26-952F-EA2B271C6601}" srcOrd="1" destOrd="0" presId="urn:microsoft.com/office/officeart/2005/8/layout/hierarchy1"/>
    <dgm:cxn modelId="{232C3761-E8D1-4B29-92D5-7AACEFC5736A}" type="presParOf" srcId="{DCE1F41B-CD70-40B0-B007-54877F8DB204}" destId="{87276C49-3845-4A0B-8F5E-8049716DD0A5}" srcOrd="2" destOrd="0" presId="urn:microsoft.com/office/officeart/2005/8/layout/hierarchy1"/>
    <dgm:cxn modelId="{4780B895-5DDA-422A-AA40-9E36D2A52578}" type="presParOf" srcId="{87276C49-3845-4A0B-8F5E-8049716DD0A5}" destId="{7F9CEB2A-CEC8-49CF-87B2-54E11EE99C2B}" srcOrd="0" destOrd="0" presId="urn:microsoft.com/office/officeart/2005/8/layout/hierarchy1"/>
    <dgm:cxn modelId="{80E3D98E-88F2-4EBA-B639-F3A4AB9ABF84}" type="presParOf" srcId="{7F9CEB2A-CEC8-49CF-87B2-54E11EE99C2B}" destId="{51F45D05-9297-4965-A5FD-476A218A8145}" srcOrd="0" destOrd="0" presId="urn:microsoft.com/office/officeart/2005/8/layout/hierarchy1"/>
    <dgm:cxn modelId="{1F6333AC-CA9F-4BA5-A524-DF19D36445AA}" type="presParOf" srcId="{7F9CEB2A-CEC8-49CF-87B2-54E11EE99C2B}" destId="{5F324973-E3B8-4401-BA0E-55A0DC1E6B19}" srcOrd="1" destOrd="0" presId="urn:microsoft.com/office/officeart/2005/8/layout/hierarchy1"/>
    <dgm:cxn modelId="{F5C76AC0-E78F-4698-A790-293595202ACC}" type="presParOf" srcId="{87276C49-3845-4A0B-8F5E-8049716DD0A5}" destId="{290684F3-47DC-43E8-8507-228A9CADEA8A}" srcOrd="1" destOrd="0" presId="urn:microsoft.com/office/officeart/2005/8/layout/hierarchy1"/>
    <dgm:cxn modelId="{F6D088FE-82F3-4130-AB3D-95334D26517C}" type="presParOf" srcId="{290684F3-47DC-43E8-8507-228A9CADEA8A}" destId="{9985D54A-8E36-4FEE-B642-E6F79E1FAAF9}" srcOrd="0" destOrd="0" presId="urn:microsoft.com/office/officeart/2005/8/layout/hierarchy1"/>
    <dgm:cxn modelId="{444EF112-A399-4E4F-B7EF-24FA165800AD}" type="presParOf" srcId="{290684F3-47DC-43E8-8507-228A9CADEA8A}" destId="{5D0E0F06-7714-4420-A5AE-B4CBD5550291}" srcOrd="1" destOrd="0" presId="urn:microsoft.com/office/officeart/2005/8/layout/hierarchy1"/>
    <dgm:cxn modelId="{B91F8B23-D4DC-4832-99AC-CC0F480AFD36}" type="presParOf" srcId="{5D0E0F06-7714-4420-A5AE-B4CBD5550291}" destId="{95FA2A4D-A288-407A-83A4-7AFE8C2E1CE5}" srcOrd="0" destOrd="0" presId="urn:microsoft.com/office/officeart/2005/8/layout/hierarchy1"/>
    <dgm:cxn modelId="{0BC815CA-0D06-4692-B411-6B7D458A6928}" type="presParOf" srcId="{95FA2A4D-A288-407A-83A4-7AFE8C2E1CE5}" destId="{9F6D6A7F-5197-4207-8C67-46F051858D17}" srcOrd="0" destOrd="0" presId="urn:microsoft.com/office/officeart/2005/8/layout/hierarchy1"/>
    <dgm:cxn modelId="{80D98482-73C1-495C-8EC1-1AA21E34D9DF}" type="presParOf" srcId="{95FA2A4D-A288-407A-83A4-7AFE8C2E1CE5}" destId="{48922AF4-B8F3-4A04-84F2-29036F361A45}" srcOrd="1" destOrd="0" presId="urn:microsoft.com/office/officeart/2005/8/layout/hierarchy1"/>
    <dgm:cxn modelId="{8A277FF8-3E4A-46ED-AD05-7AB3AC88A6F9}" type="presParOf" srcId="{5D0E0F06-7714-4420-A5AE-B4CBD5550291}" destId="{15990BBF-2F75-47EA-BCAA-80203A110A2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225F3F61-04F7-499C-8A8C-50F4772A091B}"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l-GR"/>
        </a:p>
      </dgm:t>
    </dgm:pt>
    <dgm:pt modelId="{DB15023C-4F25-455D-AA5A-68FD8125B320}">
      <dgm:prSet/>
      <dgm:spPr/>
      <dgm:t>
        <a:bodyPr/>
        <a:lstStyle/>
        <a:p>
          <a:r>
            <a:rPr lang="en-US" dirty="0">
              <a:latin typeface="Arial" panose="020B0604020202020204" pitchFamily="34" charset="0"/>
              <a:cs typeface="Arial" panose="020B0604020202020204" pitchFamily="34" charset="0"/>
            </a:rPr>
            <a:t>An athlete has been using dietary supplements for years.</a:t>
          </a:r>
          <a:endParaRPr lang="el-GR" dirty="0">
            <a:latin typeface="Arial" panose="020B0604020202020204" pitchFamily="34" charset="0"/>
            <a:cs typeface="Arial" panose="020B0604020202020204" pitchFamily="34" charset="0"/>
          </a:endParaRPr>
        </a:p>
      </dgm:t>
    </dgm:pt>
    <dgm:pt modelId="{35E7EAAB-0556-4E2C-95C5-A142D777877D}" type="parTrans" cxnId="{09E6437C-B589-40C9-94DF-026E97972761}">
      <dgm:prSet/>
      <dgm:spPr/>
      <dgm:t>
        <a:bodyPr/>
        <a:lstStyle/>
        <a:p>
          <a:endParaRPr lang="el-GR">
            <a:latin typeface="Arial" panose="020B0604020202020204" pitchFamily="34" charset="0"/>
            <a:cs typeface="Arial" panose="020B0604020202020204" pitchFamily="34" charset="0"/>
          </a:endParaRPr>
        </a:p>
      </dgm:t>
    </dgm:pt>
    <dgm:pt modelId="{F08CB718-69D1-4EBF-B772-22C728DB5601}" type="sibTrans" cxnId="{09E6437C-B589-40C9-94DF-026E97972761}">
      <dgm:prSet/>
      <dgm:spPr/>
      <dgm:t>
        <a:bodyPr/>
        <a:lstStyle/>
        <a:p>
          <a:endParaRPr lang="el-GR">
            <a:latin typeface="Arial" panose="020B0604020202020204" pitchFamily="34" charset="0"/>
            <a:cs typeface="Arial" panose="020B0604020202020204" pitchFamily="34" charset="0"/>
          </a:endParaRPr>
        </a:p>
      </dgm:t>
    </dgm:pt>
    <dgm:pt modelId="{80334D99-1D8B-4970-A57E-C3BF9E027E18}">
      <dgm:prSet/>
      <dgm:spPr/>
      <dgm:t>
        <a:bodyPr/>
        <a:lstStyle/>
        <a:p>
          <a:r>
            <a:rPr lang="en-US" dirty="0">
              <a:latin typeface="Arial" panose="020B0604020202020204" pitchFamily="34" charset="0"/>
              <a:cs typeface="Arial" panose="020B0604020202020204" pitchFamily="34" charset="0"/>
            </a:rPr>
            <a:t>Simultaneously, he has been using a substance, which recent researches proved to enhance the athletic performance, for the past two years.</a:t>
          </a:r>
          <a:endParaRPr lang="el-GR" dirty="0">
            <a:latin typeface="Arial" panose="020B0604020202020204" pitchFamily="34" charset="0"/>
            <a:cs typeface="Arial" panose="020B0604020202020204" pitchFamily="34" charset="0"/>
          </a:endParaRPr>
        </a:p>
      </dgm:t>
    </dgm:pt>
    <dgm:pt modelId="{1272BFF5-1D91-45C0-ACD7-0E50906CDAE7}" type="parTrans" cxnId="{81104536-D65B-436B-8DDE-B5E2968C49A0}">
      <dgm:prSet/>
      <dgm:spPr/>
      <dgm:t>
        <a:bodyPr/>
        <a:lstStyle/>
        <a:p>
          <a:endParaRPr lang="el-GR">
            <a:latin typeface="Arial" panose="020B0604020202020204" pitchFamily="34" charset="0"/>
            <a:cs typeface="Arial" panose="020B0604020202020204" pitchFamily="34" charset="0"/>
          </a:endParaRPr>
        </a:p>
      </dgm:t>
    </dgm:pt>
    <dgm:pt modelId="{2A3B1961-EFE0-4246-B2C7-4BF95C79BDB5}" type="sibTrans" cxnId="{81104536-D65B-436B-8DDE-B5E2968C49A0}">
      <dgm:prSet/>
      <dgm:spPr/>
      <dgm:t>
        <a:bodyPr/>
        <a:lstStyle/>
        <a:p>
          <a:endParaRPr lang="el-GR">
            <a:latin typeface="Arial" panose="020B0604020202020204" pitchFamily="34" charset="0"/>
            <a:cs typeface="Arial" panose="020B0604020202020204" pitchFamily="34" charset="0"/>
          </a:endParaRPr>
        </a:p>
      </dgm:t>
    </dgm:pt>
    <dgm:pt modelId="{08D16599-95F8-41C0-BCFF-2C3C2D37EF03}">
      <dgm:prSet/>
      <dgm:spPr/>
      <dgm:t>
        <a:bodyPr/>
        <a:lstStyle/>
        <a:p>
          <a:r>
            <a:rPr lang="en-US" dirty="0">
              <a:latin typeface="Arial" panose="020B0604020202020204" pitchFamily="34" charset="0"/>
              <a:cs typeface="Arial" panose="020B0604020202020204" pitchFamily="34" charset="0"/>
            </a:rPr>
            <a:t>The substance got included in a WADA research program which proved that it should be inducted to Prohibited List. </a:t>
          </a:r>
          <a:endParaRPr lang="el-GR" dirty="0">
            <a:latin typeface="Arial" panose="020B0604020202020204" pitchFamily="34" charset="0"/>
            <a:cs typeface="Arial" panose="020B0604020202020204" pitchFamily="34" charset="0"/>
          </a:endParaRPr>
        </a:p>
      </dgm:t>
    </dgm:pt>
    <dgm:pt modelId="{DCA85412-3963-4088-A768-CDD9B42225FD}" type="parTrans" cxnId="{C46ADD7E-60FC-48F7-9B9F-07FFC5408E91}">
      <dgm:prSet/>
      <dgm:spPr/>
      <dgm:t>
        <a:bodyPr/>
        <a:lstStyle/>
        <a:p>
          <a:endParaRPr lang="el-GR">
            <a:latin typeface="Arial" panose="020B0604020202020204" pitchFamily="34" charset="0"/>
            <a:cs typeface="Arial" panose="020B0604020202020204" pitchFamily="34" charset="0"/>
          </a:endParaRPr>
        </a:p>
      </dgm:t>
    </dgm:pt>
    <dgm:pt modelId="{7005D71D-1CC5-4DE9-8CB2-6FBBFAE47418}" type="sibTrans" cxnId="{C46ADD7E-60FC-48F7-9B9F-07FFC5408E91}">
      <dgm:prSet/>
      <dgm:spPr/>
      <dgm:t>
        <a:bodyPr/>
        <a:lstStyle/>
        <a:p>
          <a:endParaRPr lang="el-GR">
            <a:latin typeface="Arial" panose="020B0604020202020204" pitchFamily="34" charset="0"/>
            <a:cs typeface="Arial" panose="020B0604020202020204" pitchFamily="34" charset="0"/>
          </a:endParaRPr>
        </a:p>
      </dgm:t>
    </dgm:pt>
    <dgm:pt modelId="{EBB4E152-A0E4-42EB-83AD-BB1232F6136C}">
      <dgm:prSet/>
      <dgm:spPr/>
      <dgm:t>
        <a:bodyPr/>
        <a:lstStyle/>
        <a:p>
          <a:r>
            <a:rPr lang="en-US" dirty="0">
              <a:latin typeface="Arial" panose="020B0604020202020204" pitchFamily="34" charset="0"/>
              <a:cs typeface="Arial" panose="020B0604020202020204" pitchFamily="34" charset="0"/>
            </a:rPr>
            <a:t>The new Prohibited List gets public every October but comes into force on January 1</a:t>
          </a:r>
          <a:r>
            <a:rPr lang="en-US" baseline="30000" dirty="0">
              <a:latin typeface="Arial" panose="020B0604020202020204" pitchFamily="34" charset="0"/>
              <a:cs typeface="Arial" panose="020B0604020202020204" pitchFamily="34" charset="0"/>
            </a:rPr>
            <a:t>st  </a:t>
          </a:r>
          <a:r>
            <a:rPr lang="en-US" dirty="0">
              <a:latin typeface="Arial" panose="020B0604020202020204" pitchFamily="34" charset="0"/>
              <a:cs typeface="Arial" panose="020B0604020202020204" pitchFamily="34" charset="0"/>
            </a:rPr>
            <a:t>of the new year.</a:t>
          </a:r>
          <a:endParaRPr lang="el-GR" dirty="0">
            <a:latin typeface="Arial" panose="020B0604020202020204" pitchFamily="34" charset="0"/>
            <a:cs typeface="Arial" panose="020B0604020202020204" pitchFamily="34" charset="0"/>
          </a:endParaRPr>
        </a:p>
      </dgm:t>
    </dgm:pt>
    <dgm:pt modelId="{B44E1AC3-DCA9-4AD6-9DF9-7A3899AC0D3A}" type="parTrans" cxnId="{2CE508EE-04BB-48FF-B2CA-7F58AE80F8B2}">
      <dgm:prSet/>
      <dgm:spPr/>
      <dgm:t>
        <a:bodyPr/>
        <a:lstStyle/>
        <a:p>
          <a:endParaRPr lang="el-GR">
            <a:latin typeface="Arial" panose="020B0604020202020204" pitchFamily="34" charset="0"/>
            <a:cs typeface="Arial" panose="020B0604020202020204" pitchFamily="34" charset="0"/>
          </a:endParaRPr>
        </a:p>
      </dgm:t>
    </dgm:pt>
    <dgm:pt modelId="{9EC7238A-AC37-4EAC-97C7-4D48F3BEFC4B}" type="sibTrans" cxnId="{2CE508EE-04BB-48FF-B2CA-7F58AE80F8B2}">
      <dgm:prSet/>
      <dgm:spPr/>
      <dgm:t>
        <a:bodyPr/>
        <a:lstStyle/>
        <a:p>
          <a:endParaRPr lang="el-GR">
            <a:latin typeface="Arial" panose="020B0604020202020204" pitchFamily="34" charset="0"/>
            <a:cs typeface="Arial" panose="020B0604020202020204" pitchFamily="34" charset="0"/>
          </a:endParaRPr>
        </a:p>
      </dgm:t>
    </dgm:pt>
    <dgm:pt modelId="{2386FFE4-3E9B-4CA8-B06E-7D6B7B85FBE4}" type="pres">
      <dgm:prSet presAssocID="{225F3F61-04F7-499C-8A8C-50F4772A091B}" presName="Name0" presStyleCnt="0">
        <dgm:presLayoutVars>
          <dgm:chMax val="7"/>
          <dgm:dir/>
          <dgm:animLvl val="lvl"/>
          <dgm:resizeHandles val="exact"/>
        </dgm:presLayoutVars>
      </dgm:prSet>
      <dgm:spPr/>
    </dgm:pt>
    <dgm:pt modelId="{AD6F88E8-E4FA-4E53-8B45-FC0925354EBC}" type="pres">
      <dgm:prSet presAssocID="{DB15023C-4F25-455D-AA5A-68FD8125B320}" presName="circle1" presStyleLbl="node1" presStyleIdx="0" presStyleCnt="4"/>
      <dgm:spPr/>
    </dgm:pt>
    <dgm:pt modelId="{76B787CB-E2D6-4B5A-9A28-E865878430F9}" type="pres">
      <dgm:prSet presAssocID="{DB15023C-4F25-455D-AA5A-68FD8125B320}" presName="space" presStyleCnt="0"/>
      <dgm:spPr/>
    </dgm:pt>
    <dgm:pt modelId="{99351AEA-919D-4413-AFE4-478A208889E8}" type="pres">
      <dgm:prSet presAssocID="{DB15023C-4F25-455D-AA5A-68FD8125B320}" presName="rect1" presStyleLbl="alignAcc1" presStyleIdx="0" presStyleCnt="4"/>
      <dgm:spPr/>
    </dgm:pt>
    <dgm:pt modelId="{8789CE63-754F-4C92-888F-EC0F1BD607DB}" type="pres">
      <dgm:prSet presAssocID="{80334D99-1D8B-4970-A57E-C3BF9E027E18}" presName="vertSpace2" presStyleLbl="node1" presStyleIdx="0" presStyleCnt="4"/>
      <dgm:spPr/>
    </dgm:pt>
    <dgm:pt modelId="{8A0F1A27-39C4-446E-BB0D-36FFBD5203E5}" type="pres">
      <dgm:prSet presAssocID="{80334D99-1D8B-4970-A57E-C3BF9E027E18}" presName="circle2" presStyleLbl="node1" presStyleIdx="1" presStyleCnt="4"/>
      <dgm:spPr/>
    </dgm:pt>
    <dgm:pt modelId="{8C8A4798-736E-4DF2-9BD6-46AB86CE903A}" type="pres">
      <dgm:prSet presAssocID="{80334D99-1D8B-4970-A57E-C3BF9E027E18}" presName="rect2" presStyleLbl="alignAcc1" presStyleIdx="1" presStyleCnt="4"/>
      <dgm:spPr/>
    </dgm:pt>
    <dgm:pt modelId="{A2F251C0-A235-41D1-8FF6-587D3D90FFB3}" type="pres">
      <dgm:prSet presAssocID="{08D16599-95F8-41C0-BCFF-2C3C2D37EF03}" presName="vertSpace3" presStyleLbl="node1" presStyleIdx="1" presStyleCnt="4"/>
      <dgm:spPr/>
    </dgm:pt>
    <dgm:pt modelId="{2208FCFF-D870-4FDD-98C8-1D8D2EF1209F}" type="pres">
      <dgm:prSet presAssocID="{08D16599-95F8-41C0-BCFF-2C3C2D37EF03}" presName="circle3" presStyleLbl="node1" presStyleIdx="2" presStyleCnt="4"/>
      <dgm:spPr/>
    </dgm:pt>
    <dgm:pt modelId="{10F44F36-06A8-4CBB-B82A-26BFEB1494DF}" type="pres">
      <dgm:prSet presAssocID="{08D16599-95F8-41C0-BCFF-2C3C2D37EF03}" presName="rect3" presStyleLbl="alignAcc1" presStyleIdx="2" presStyleCnt="4"/>
      <dgm:spPr/>
    </dgm:pt>
    <dgm:pt modelId="{CA83E040-9DF5-4E21-A49C-DF9D46DE98BD}" type="pres">
      <dgm:prSet presAssocID="{EBB4E152-A0E4-42EB-83AD-BB1232F6136C}" presName="vertSpace4" presStyleLbl="node1" presStyleIdx="2" presStyleCnt="4"/>
      <dgm:spPr/>
    </dgm:pt>
    <dgm:pt modelId="{DDA67C1A-86D6-4081-9E8B-1AEA00DA0793}" type="pres">
      <dgm:prSet presAssocID="{EBB4E152-A0E4-42EB-83AD-BB1232F6136C}" presName="circle4" presStyleLbl="node1" presStyleIdx="3" presStyleCnt="4"/>
      <dgm:spPr/>
    </dgm:pt>
    <dgm:pt modelId="{35BB4A15-D2AD-4DB8-81CD-F2FD6D2E7C9D}" type="pres">
      <dgm:prSet presAssocID="{EBB4E152-A0E4-42EB-83AD-BB1232F6136C}" presName="rect4" presStyleLbl="alignAcc1" presStyleIdx="3" presStyleCnt="4"/>
      <dgm:spPr/>
    </dgm:pt>
    <dgm:pt modelId="{1D0B9E9C-313B-4625-B4BA-8EAA5B4C8C0A}" type="pres">
      <dgm:prSet presAssocID="{DB15023C-4F25-455D-AA5A-68FD8125B320}" presName="rect1ParTxNoCh" presStyleLbl="alignAcc1" presStyleIdx="3" presStyleCnt="4">
        <dgm:presLayoutVars>
          <dgm:chMax val="1"/>
          <dgm:bulletEnabled val="1"/>
        </dgm:presLayoutVars>
      </dgm:prSet>
      <dgm:spPr/>
    </dgm:pt>
    <dgm:pt modelId="{DABCDBA8-3C85-4C7E-B201-5B6D0ADC00BA}" type="pres">
      <dgm:prSet presAssocID="{80334D99-1D8B-4970-A57E-C3BF9E027E18}" presName="rect2ParTxNoCh" presStyleLbl="alignAcc1" presStyleIdx="3" presStyleCnt="4">
        <dgm:presLayoutVars>
          <dgm:chMax val="1"/>
          <dgm:bulletEnabled val="1"/>
        </dgm:presLayoutVars>
      </dgm:prSet>
      <dgm:spPr/>
    </dgm:pt>
    <dgm:pt modelId="{9E1FD99F-5405-4F7C-B089-4750D13A7F69}" type="pres">
      <dgm:prSet presAssocID="{08D16599-95F8-41C0-BCFF-2C3C2D37EF03}" presName="rect3ParTxNoCh" presStyleLbl="alignAcc1" presStyleIdx="3" presStyleCnt="4">
        <dgm:presLayoutVars>
          <dgm:chMax val="1"/>
          <dgm:bulletEnabled val="1"/>
        </dgm:presLayoutVars>
      </dgm:prSet>
      <dgm:spPr/>
    </dgm:pt>
    <dgm:pt modelId="{9211AC39-C2EC-439E-8937-E664DB1A04F4}" type="pres">
      <dgm:prSet presAssocID="{EBB4E152-A0E4-42EB-83AD-BB1232F6136C}" presName="rect4ParTxNoCh" presStyleLbl="alignAcc1" presStyleIdx="3" presStyleCnt="4">
        <dgm:presLayoutVars>
          <dgm:chMax val="1"/>
          <dgm:bulletEnabled val="1"/>
        </dgm:presLayoutVars>
      </dgm:prSet>
      <dgm:spPr/>
    </dgm:pt>
  </dgm:ptLst>
  <dgm:cxnLst>
    <dgm:cxn modelId="{057A1405-E080-45AE-80C2-7C4B4213B74D}" type="presOf" srcId="{EBB4E152-A0E4-42EB-83AD-BB1232F6136C}" destId="{35BB4A15-D2AD-4DB8-81CD-F2FD6D2E7C9D}" srcOrd="0" destOrd="0" presId="urn:microsoft.com/office/officeart/2005/8/layout/target3"/>
    <dgm:cxn modelId="{F0A57C10-3B5F-4168-9463-B2E401D30BF1}" type="presOf" srcId="{DB15023C-4F25-455D-AA5A-68FD8125B320}" destId="{99351AEA-919D-4413-AFE4-478A208889E8}" srcOrd="0" destOrd="0" presId="urn:microsoft.com/office/officeart/2005/8/layout/target3"/>
    <dgm:cxn modelId="{81104536-D65B-436B-8DDE-B5E2968C49A0}" srcId="{225F3F61-04F7-499C-8A8C-50F4772A091B}" destId="{80334D99-1D8B-4970-A57E-C3BF9E027E18}" srcOrd="1" destOrd="0" parTransId="{1272BFF5-1D91-45C0-ACD7-0E50906CDAE7}" sibTransId="{2A3B1961-EFE0-4246-B2C7-4BF95C79BDB5}"/>
    <dgm:cxn modelId="{085FE239-9A20-4A60-AC79-0F379B0E3A18}" type="presOf" srcId="{80334D99-1D8B-4970-A57E-C3BF9E027E18}" destId="{8C8A4798-736E-4DF2-9BD6-46AB86CE903A}" srcOrd="0" destOrd="0" presId="urn:microsoft.com/office/officeart/2005/8/layout/target3"/>
    <dgm:cxn modelId="{5AD1E35C-AAFC-4FDA-8A8E-5F7812471D6D}" type="presOf" srcId="{EBB4E152-A0E4-42EB-83AD-BB1232F6136C}" destId="{9211AC39-C2EC-439E-8937-E664DB1A04F4}" srcOrd="1" destOrd="0" presId="urn:microsoft.com/office/officeart/2005/8/layout/target3"/>
    <dgm:cxn modelId="{8758D34B-A3E5-49D4-A940-B8810ACCA5E3}" type="presOf" srcId="{DB15023C-4F25-455D-AA5A-68FD8125B320}" destId="{1D0B9E9C-313B-4625-B4BA-8EAA5B4C8C0A}" srcOrd="1" destOrd="0" presId="urn:microsoft.com/office/officeart/2005/8/layout/target3"/>
    <dgm:cxn modelId="{3A049179-E051-4271-A0D9-BDE9A6600ED7}" type="presOf" srcId="{225F3F61-04F7-499C-8A8C-50F4772A091B}" destId="{2386FFE4-3E9B-4CA8-B06E-7D6B7B85FBE4}" srcOrd="0" destOrd="0" presId="urn:microsoft.com/office/officeart/2005/8/layout/target3"/>
    <dgm:cxn modelId="{09E6437C-B589-40C9-94DF-026E97972761}" srcId="{225F3F61-04F7-499C-8A8C-50F4772A091B}" destId="{DB15023C-4F25-455D-AA5A-68FD8125B320}" srcOrd="0" destOrd="0" parTransId="{35E7EAAB-0556-4E2C-95C5-A142D777877D}" sibTransId="{F08CB718-69D1-4EBF-B772-22C728DB5601}"/>
    <dgm:cxn modelId="{C46ADD7E-60FC-48F7-9B9F-07FFC5408E91}" srcId="{225F3F61-04F7-499C-8A8C-50F4772A091B}" destId="{08D16599-95F8-41C0-BCFF-2C3C2D37EF03}" srcOrd="2" destOrd="0" parTransId="{DCA85412-3963-4088-A768-CDD9B42225FD}" sibTransId="{7005D71D-1CC5-4DE9-8CB2-6FBBFAE47418}"/>
    <dgm:cxn modelId="{A7FD27A9-7313-4BCE-9879-4AD486BCD1C8}" type="presOf" srcId="{80334D99-1D8B-4970-A57E-C3BF9E027E18}" destId="{DABCDBA8-3C85-4C7E-B201-5B6D0ADC00BA}" srcOrd="1" destOrd="0" presId="urn:microsoft.com/office/officeart/2005/8/layout/target3"/>
    <dgm:cxn modelId="{FB364DCC-1A7A-47EA-9EF2-DCBFDEAB7FDA}" type="presOf" srcId="{08D16599-95F8-41C0-BCFF-2C3C2D37EF03}" destId="{10F44F36-06A8-4CBB-B82A-26BFEB1494DF}" srcOrd="0" destOrd="0" presId="urn:microsoft.com/office/officeart/2005/8/layout/target3"/>
    <dgm:cxn modelId="{21805DED-570D-4693-AA7A-307B9A5668C5}" type="presOf" srcId="{08D16599-95F8-41C0-BCFF-2C3C2D37EF03}" destId="{9E1FD99F-5405-4F7C-B089-4750D13A7F69}" srcOrd="1" destOrd="0" presId="urn:microsoft.com/office/officeart/2005/8/layout/target3"/>
    <dgm:cxn modelId="{2CE508EE-04BB-48FF-B2CA-7F58AE80F8B2}" srcId="{225F3F61-04F7-499C-8A8C-50F4772A091B}" destId="{EBB4E152-A0E4-42EB-83AD-BB1232F6136C}" srcOrd="3" destOrd="0" parTransId="{B44E1AC3-DCA9-4AD6-9DF9-7A3899AC0D3A}" sibTransId="{9EC7238A-AC37-4EAC-97C7-4D48F3BEFC4B}"/>
    <dgm:cxn modelId="{C7AC1726-42DE-4CEF-9D1A-7023FCA265D5}" type="presParOf" srcId="{2386FFE4-3E9B-4CA8-B06E-7D6B7B85FBE4}" destId="{AD6F88E8-E4FA-4E53-8B45-FC0925354EBC}" srcOrd="0" destOrd="0" presId="urn:microsoft.com/office/officeart/2005/8/layout/target3"/>
    <dgm:cxn modelId="{C896038F-A6A7-44B8-9CC9-804039C2CD44}" type="presParOf" srcId="{2386FFE4-3E9B-4CA8-B06E-7D6B7B85FBE4}" destId="{76B787CB-E2D6-4B5A-9A28-E865878430F9}" srcOrd="1" destOrd="0" presId="urn:microsoft.com/office/officeart/2005/8/layout/target3"/>
    <dgm:cxn modelId="{B4379166-FFE3-4D11-B98F-D2168FB4E44F}" type="presParOf" srcId="{2386FFE4-3E9B-4CA8-B06E-7D6B7B85FBE4}" destId="{99351AEA-919D-4413-AFE4-478A208889E8}" srcOrd="2" destOrd="0" presId="urn:microsoft.com/office/officeart/2005/8/layout/target3"/>
    <dgm:cxn modelId="{50643F49-47B7-46E6-9E3E-D540C55ACDC0}" type="presParOf" srcId="{2386FFE4-3E9B-4CA8-B06E-7D6B7B85FBE4}" destId="{8789CE63-754F-4C92-888F-EC0F1BD607DB}" srcOrd="3" destOrd="0" presId="urn:microsoft.com/office/officeart/2005/8/layout/target3"/>
    <dgm:cxn modelId="{24C364EF-C488-400F-8EA5-CA83DE8D0AB1}" type="presParOf" srcId="{2386FFE4-3E9B-4CA8-B06E-7D6B7B85FBE4}" destId="{8A0F1A27-39C4-446E-BB0D-36FFBD5203E5}" srcOrd="4" destOrd="0" presId="urn:microsoft.com/office/officeart/2005/8/layout/target3"/>
    <dgm:cxn modelId="{3890C5C4-51F2-4779-B231-1F4F29F45CCF}" type="presParOf" srcId="{2386FFE4-3E9B-4CA8-B06E-7D6B7B85FBE4}" destId="{8C8A4798-736E-4DF2-9BD6-46AB86CE903A}" srcOrd="5" destOrd="0" presId="urn:microsoft.com/office/officeart/2005/8/layout/target3"/>
    <dgm:cxn modelId="{0DE14790-B12F-495B-AB31-D1A474A182D8}" type="presParOf" srcId="{2386FFE4-3E9B-4CA8-B06E-7D6B7B85FBE4}" destId="{A2F251C0-A235-41D1-8FF6-587D3D90FFB3}" srcOrd="6" destOrd="0" presId="urn:microsoft.com/office/officeart/2005/8/layout/target3"/>
    <dgm:cxn modelId="{43F6930A-71B6-460D-A359-2662A1D5C754}" type="presParOf" srcId="{2386FFE4-3E9B-4CA8-B06E-7D6B7B85FBE4}" destId="{2208FCFF-D870-4FDD-98C8-1D8D2EF1209F}" srcOrd="7" destOrd="0" presId="urn:microsoft.com/office/officeart/2005/8/layout/target3"/>
    <dgm:cxn modelId="{34404047-9974-4551-B1B5-BD00332D8988}" type="presParOf" srcId="{2386FFE4-3E9B-4CA8-B06E-7D6B7B85FBE4}" destId="{10F44F36-06A8-4CBB-B82A-26BFEB1494DF}" srcOrd="8" destOrd="0" presId="urn:microsoft.com/office/officeart/2005/8/layout/target3"/>
    <dgm:cxn modelId="{44682199-39E8-457D-B417-F95D21D514A3}" type="presParOf" srcId="{2386FFE4-3E9B-4CA8-B06E-7D6B7B85FBE4}" destId="{CA83E040-9DF5-4E21-A49C-DF9D46DE98BD}" srcOrd="9" destOrd="0" presId="urn:microsoft.com/office/officeart/2005/8/layout/target3"/>
    <dgm:cxn modelId="{8F75075E-C8A9-49A5-A532-3FC66AD4976D}" type="presParOf" srcId="{2386FFE4-3E9B-4CA8-B06E-7D6B7B85FBE4}" destId="{DDA67C1A-86D6-4081-9E8B-1AEA00DA0793}" srcOrd="10" destOrd="0" presId="urn:microsoft.com/office/officeart/2005/8/layout/target3"/>
    <dgm:cxn modelId="{66F7474B-1256-4AE6-8DEB-597F5C2A9E3E}" type="presParOf" srcId="{2386FFE4-3E9B-4CA8-B06E-7D6B7B85FBE4}" destId="{35BB4A15-D2AD-4DB8-81CD-F2FD6D2E7C9D}" srcOrd="11" destOrd="0" presId="urn:microsoft.com/office/officeart/2005/8/layout/target3"/>
    <dgm:cxn modelId="{78326F64-49EB-43D6-98CB-47D7591F7677}" type="presParOf" srcId="{2386FFE4-3E9B-4CA8-B06E-7D6B7B85FBE4}" destId="{1D0B9E9C-313B-4625-B4BA-8EAA5B4C8C0A}" srcOrd="12" destOrd="0" presId="urn:microsoft.com/office/officeart/2005/8/layout/target3"/>
    <dgm:cxn modelId="{F31C7D1A-1FD7-4E20-841D-E5D0E109AF50}" type="presParOf" srcId="{2386FFE4-3E9B-4CA8-B06E-7D6B7B85FBE4}" destId="{DABCDBA8-3C85-4C7E-B201-5B6D0ADC00BA}" srcOrd="13" destOrd="0" presId="urn:microsoft.com/office/officeart/2005/8/layout/target3"/>
    <dgm:cxn modelId="{847C1540-83F9-43C1-9FAB-F44B6E555D0D}" type="presParOf" srcId="{2386FFE4-3E9B-4CA8-B06E-7D6B7B85FBE4}" destId="{9E1FD99F-5405-4F7C-B089-4750D13A7F69}" srcOrd="14" destOrd="0" presId="urn:microsoft.com/office/officeart/2005/8/layout/target3"/>
    <dgm:cxn modelId="{F2CF3784-DCD5-4EE1-B6D6-BF357A016DED}" type="presParOf" srcId="{2386FFE4-3E9B-4CA8-B06E-7D6B7B85FBE4}" destId="{9211AC39-C2EC-439E-8937-E664DB1A04F4}"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CE695728-6A27-41FC-86FB-EFE68E7C5A3C}" type="doc">
      <dgm:prSet loTypeId="urn:microsoft.com/office/officeart/2009/3/layout/HorizontalOrganizationChart" loCatId="hierarchy" qsTypeId="urn:microsoft.com/office/officeart/2005/8/quickstyle/3d1" qsCatId="3D" csTypeId="urn:microsoft.com/office/officeart/2005/8/colors/accent1_2" csCatId="accent1" phldr="1"/>
      <dgm:spPr/>
      <dgm:t>
        <a:bodyPr/>
        <a:lstStyle/>
        <a:p>
          <a:endParaRPr lang="en-US"/>
        </a:p>
      </dgm:t>
    </dgm:pt>
    <dgm:pt modelId="{14B839B0-680B-4BAC-8B58-B994D7C18B58}">
      <dgm:prSet custT="1"/>
      <dgm:spPr/>
      <dgm:t>
        <a:bodyPr/>
        <a:lstStyle/>
        <a:p>
          <a:r>
            <a:rPr lang="en-US" sz="1400" kern="1200" dirty="0">
              <a:latin typeface="Calibri"/>
              <a:ea typeface="Calibri"/>
              <a:cs typeface="Calibri"/>
            </a:rPr>
            <a:t>May the athlete use it up to 1</a:t>
          </a:r>
          <a:r>
            <a:rPr lang="en-US" sz="1400" kern="1200" baseline="30000" dirty="0">
              <a:latin typeface="Calibri"/>
              <a:ea typeface="Calibri"/>
              <a:cs typeface="Calibri"/>
            </a:rPr>
            <a:t>st</a:t>
          </a:r>
          <a:r>
            <a:rPr lang="en-US" sz="1400" kern="1200" dirty="0">
              <a:latin typeface="Calibri"/>
              <a:ea typeface="Calibri"/>
              <a:cs typeface="Calibri"/>
            </a:rPr>
            <a:t> January of the next year? </a:t>
          </a:r>
          <a:endParaRPr lang="en-US" sz="1400" kern="1200" dirty="0">
            <a:latin typeface="Arial" panose="020B0604020202020204" pitchFamily="34" charset="0"/>
            <a:ea typeface="Calibri"/>
            <a:cs typeface="Arial" panose="020B0604020202020204" pitchFamily="34" charset="0"/>
          </a:endParaRPr>
        </a:p>
      </dgm:t>
    </dgm:pt>
    <dgm:pt modelId="{F99A1D4B-511C-4315-9062-87C49DD8A499}" type="par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C6D14A83-6471-4E1D-9D7D-BAC76E349511}" type="sib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5EB38CED-B319-4ABC-9091-9C5CAB91476C}">
      <dgm:prSet custT="1"/>
      <dgm:spPr/>
      <dgm:t>
        <a:bodyPr/>
        <a:lstStyle/>
        <a:p>
          <a:r>
            <a:rPr lang="en-US" sz="1400" kern="1200" dirty="0">
              <a:latin typeface="Calibri"/>
              <a:ea typeface="Calibri"/>
              <a:cs typeface="Calibri"/>
            </a:rPr>
            <a:t>Is there any chance for older urine/blood samples to get retroactively retested for prohibited substances?</a:t>
          </a:r>
          <a:endParaRPr lang="en-US" sz="1400" kern="1200" dirty="0">
            <a:latin typeface="Arial" panose="020B0604020202020204" pitchFamily="34" charset="0"/>
            <a:ea typeface="Calibri"/>
            <a:cs typeface="Arial" panose="020B0604020202020204" pitchFamily="34" charset="0"/>
          </a:endParaRPr>
        </a:p>
      </dgm:t>
    </dgm:pt>
    <dgm:pt modelId="{2A01E83F-C041-4FE8-B7C9-143F292C5BF4}" type="par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32A3BC68-6294-40DF-87A3-D8ECF70F6C52}" type="sib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A7380A7D-DF76-4EEE-B535-2F8C184A6F45}">
      <dgm:prSet custT="1"/>
      <dgm:spPr/>
      <dgm:t>
        <a:bodyPr/>
        <a:lstStyle/>
        <a:p>
          <a:pPr marL="0" lvl="0" indent="0" algn="ctr" defTabSz="488950">
            <a:lnSpc>
              <a:spcPct val="90000"/>
            </a:lnSpc>
            <a:spcBef>
              <a:spcPct val="0"/>
            </a:spcBef>
            <a:spcAft>
              <a:spcPct val="35000"/>
            </a:spcAft>
            <a:buNone/>
          </a:pPr>
          <a:r>
            <a:rPr lang="en-US" sz="1400" kern="1200" dirty="0">
              <a:latin typeface="Calibri"/>
              <a:ea typeface="Calibri"/>
              <a:cs typeface="Calibri"/>
            </a:rPr>
            <a:t>Can the athlete apply for TUE so that he can use the prohibited substance? </a:t>
          </a:r>
          <a:endParaRPr lang="en-US" sz="1400" kern="1200" dirty="0">
            <a:latin typeface="Arial" panose="020B0604020202020204" pitchFamily="34" charset="0"/>
            <a:ea typeface="Calibri"/>
            <a:cs typeface="Arial" panose="020B0604020202020204" pitchFamily="34" charset="0"/>
          </a:endParaRPr>
        </a:p>
      </dgm:t>
    </dgm:pt>
    <dgm:pt modelId="{3D73BC54-CBD3-4546-A7EE-41189D3DB832}" type="par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DE844A-1237-44D5-99BA-035B0F02B27A}" type="sib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5E7B58-A866-432B-AB6F-6FF53DC54E7C}">
      <dgm:prSet custT="1"/>
      <dgm:spPr/>
      <dgm:t>
        <a:bodyPr/>
        <a:lstStyle/>
        <a:p>
          <a:r>
            <a:rPr lang="en-US" sz="1400" dirty="0">
              <a:latin typeface="Calibri"/>
              <a:ea typeface="Calibri"/>
              <a:cs typeface="Calibri"/>
            </a:rPr>
            <a:t>The use of  some prohibited substances may be proved many months later as they tend to linger in our</a:t>
          </a:r>
          <a:r>
            <a:rPr lang="el-GR" sz="1400" dirty="0">
              <a:latin typeface="Calibri"/>
              <a:ea typeface="Calibri"/>
              <a:cs typeface="Calibri"/>
            </a:rPr>
            <a:t> </a:t>
          </a:r>
          <a:r>
            <a:rPr lang="en-US" sz="1400" dirty="0">
              <a:latin typeface="Calibri"/>
              <a:ea typeface="Calibri"/>
              <a:cs typeface="Calibri"/>
            </a:rPr>
            <a:t>body for a long time till their presence fades. A doping control may prove the existence of a prohibited substance, a marker or its metabolites long after its use took place.</a:t>
          </a:r>
          <a:endParaRPr lang="en-US" sz="1400" dirty="0">
            <a:latin typeface="Arial" panose="020B0604020202020204" pitchFamily="34" charset="0"/>
            <a:ea typeface="Calibri"/>
            <a:cs typeface="Arial" panose="020B0604020202020204" pitchFamily="34" charset="0"/>
          </a:endParaRPr>
        </a:p>
      </dgm:t>
    </dgm:pt>
    <dgm:pt modelId="{EAB2E6DF-6D9F-49F5-A878-C838EA3D1742}" type="parTrans" cxnId="{429F5B83-67DE-4D37-90D1-89DCF86BDA11}">
      <dgm:prSet/>
      <dgm:spPr/>
      <dgm:t>
        <a:bodyPr/>
        <a:lstStyle/>
        <a:p>
          <a:endParaRPr lang="el-GR" sz="2000">
            <a:latin typeface="Arial" panose="020B0604020202020204" pitchFamily="34" charset="0"/>
            <a:cs typeface="Arial" panose="020B0604020202020204" pitchFamily="34" charset="0"/>
          </a:endParaRPr>
        </a:p>
      </dgm:t>
    </dgm:pt>
    <dgm:pt modelId="{BFA29812-BA9E-4841-95BF-67CAA09DAECB}" type="sibTrans" cxnId="{429F5B83-67DE-4D37-90D1-89DCF86BDA11}">
      <dgm:prSet/>
      <dgm:spPr/>
      <dgm:t>
        <a:bodyPr/>
        <a:lstStyle/>
        <a:p>
          <a:endParaRPr lang="el-GR" sz="2000">
            <a:latin typeface="Arial" panose="020B0604020202020204" pitchFamily="34" charset="0"/>
            <a:cs typeface="Arial" panose="020B0604020202020204" pitchFamily="34" charset="0"/>
          </a:endParaRPr>
        </a:p>
      </dgm:t>
    </dgm:pt>
    <dgm:pt modelId="{7931E11F-72D3-4419-A96C-FF440A3C8780}">
      <dgm:prSet custT="1"/>
      <dgm:spPr/>
      <dgm:t>
        <a:bodyPr/>
        <a:lstStyle/>
        <a:p>
          <a:r>
            <a:rPr lang="en-US" sz="1400" dirty="0">
              <a:latin typeface="Calibri"/>
              <a:ea typeface="Calibri"/>
              <a:cs typeface="Calibri"/>
            </a:rPr>
            <a:t>There is a chance, yes! When the tracking/analyzing methods -the Labs employ-, improve or alter, older samples may be reexamined. If in such case, a retroactive ADRV comes up, the athlete will get sanctioned accordingly. </a:t>
          </a:r>
          <a:endParaRPr lang="en-US" sz="1400" dirty="0">
            <a:latin typeface="Arial" panose="020B0604020202020204" pitchFamily="34" charset="0"/>
            <a:ea typeface="Calibri"/>
            <a:cs typeface="Arial" panose="020B0604020202020204" pitchFamily="34" charset="0"/>
          </a:endParaRPr>
        </a:p>
      </dgm:t>
    </dgm:pt>
    <dgm:pt modelId="{ACDF4E2C-9E2E-41DD-9F53-5AB3EB2E6DFA}" type="parTrans" cxnId="{5982675A-E954-4732-9D57-AA5EDC517D9E}">
      <dgm:prSet/>
      <dgm:spPr/>
      <dgm:t>
        <a:bodyPr/>
        <a:lstStyle/>
        <a:p>
          <a:endParaRPr lang="el-GR" sz="2000">
            <a:latin typeface="Arial" panose="020B0604020202020204" pitchFamily="34" charset="0"/>
            <a:cs typeface="Arial" panose="020B0604020202020204" pitchFamily="34" charset="0"/>
          </a:endParaRPr>
        </a:p>
      </dgm:t>
    </dgm:pt>
    <dgm:pt modelId="{3390A370-DA7A-46FB-9B9A-BB8C713EF667}" type="sibTrans" cxnId="{5982675A-E954-4732-9D57-AA5EDC517D9E}">
      <dgm:prSet/>
      <dgm:spPr/>
      <dgm:t>
        <a:bodyPr/>
        <a:lstStyle/>
        <a:p>
          <a:endParaRPr lang="el-GR" sz="2000">
            <a:latin typeface="Arial" panose="020B0604020202020204" pitchFamily="34" charset="0"/>
            <a:cs typeface="Arial" panose="020B0604020202020204" pitchFamily="34" charset="0"/>
          </a:endParaRPr>
        </a:p>
      </dgm:t>
    </dgm:pt>
    <dgm:pt modelId="{9D27A06F-1D88-4EBE-BE94-879ABE84C63E}">
      <dgm:prSet custT="1"/>
      <dgm:spPr/>
      <dgm:t>
        <a:bodyPr/>
        <a:lstStyle/>
        <a:p>
          <a:r>
            <a:rPr lang="en-US" sz="1400" dirty="0">
              <a:latin typeface="Calibri"/>
              <a:ea typeface="Calibri"/>
              <a:cs typeface="Calibri"/>
            </a:rPr>
            <a:t>Each athlete using a dietary supplement cannot be certain for its components, especially when the supplement is bought online. </a:t>
          </a:r>
          <a:endParaRPr lang="en-US" sz="1400" dirty="0">
            <a:latin typeface="Arial" panose="020B0604020202020204" pitchFamily="34" charset="0"/>
            <a:ea typeface="Calibri"/>
            <a:cs typeface="Arial" panose="020B0604020202020204" pitchFamily="34" charset="0"/>
          </a:endParaRPr>
        </a:p>
      </dgm:t>
    </dgm:pt>
    <dgm:pt modelId="{FDD129BF-5D26-4B1B-AD24-1089632F908B}" type="parTrans" cxnId="{B879207E-CDEF-4529-9D4C-04832C99DC58}">
      <dgm:prSet/>
      <dgm:spPr/>
      <dgm:t>
        <a:bodyPr/>
        <a:lstStyle/>
        <a:p>
          <a:endParaRPr lang="el-GR" sz="2000">
            <a:latin typeface="Arial" panose="020B0604020202020204" pitchFamily="34" charset="0"/>
            <a:cs typeface="Arial" panose="020B0604020202020204" pitchFamily="34" charset="0"/>
          </a:endParaRPr>
        </a:p>
      </dgm:t>
    </dgm:pt>
    <dgm:pt modelId="{0939EB1B-DC75-44EA-8D3A-A1F026F93075}" type="sibTrans" cxnId="{B879207E-CDEF-4529-9D4C-04832C99DC58}">
      <dgm:prSet/>
      <dgm:spPr/>
      <dgm:t>
        <a:bodyPr/>
        <a:lstStyle/>
        <a:p>
          <a:endParaRPr lang="el-GR" sz="2000">
            <a:latin typeface="Arial" panose="020B0604020202020204" pitchFamily="34" charset="0"/>
            <a:cs typeface="Arial" panose="020B0604020202020204" pitchFamily="34" charset="0"/>
          </a:endParaRPr>
        </a:p>
      </dgm:t>
    </dgm:pt>
    <dgm:pt modelId="{611EEA29-53A1-4932-A5D3-3FA12B5A34D8}" type="pres">
      <dgm:prSet presAssocID="{CE695728-6A27-41FC-86FB-EFE68E7C5A3C}" presName="hierChild1" presStyleCnt="0">
        <dgm:presLayoutVars>
          <dgm:orgChart val="1"/>
          <dgm:chPref val="1"/>
          <dgm:dir/>
          <dgm:animOne val="branch"/>
          <dgm:animLvl val="lvl"/>
          <dgm:resizeHandles/>
        </dgm:presLayoutVars>
      </dgm:prSet>
      <dgm:spPr/>
    </dgm:pt>
    <dgm:pt modelId="{3AA3B439-B5CB-454B-9124-5EA26640EEC9}" type="pres">
      <dgm:prSet presAssocID="{14B839B0-680B-4BAC-8B58-B994D7C18B58}" presName="hierRoot1" presStyleCnt="0">
        <dgm:presLayoutVars>
          <dgm:hierBranch val="init"/>
        </dgm:presLayoutVars>
      </dgm:prSet>
      <dgm:spPr/>
    </dgm:pt>
    <dgm:pt modelId="{148BE50F-6D95-4B65-996C-8A13C0F90E3D}" type="pres">
      <dgm:prSet presAssocID="{14B839B0-680B-4BAC-8B58-B994D7C18B58}" presName="rootComposite1" presStyleCnt="0"/>
      <dgm:spPr/>
    </dgm:pt>
    <dgm:pt modelId="{37E5107F-63E6-44AB-956D-30F3787977BE}" type="pres">
      <dgm:prSet presAssocID="{14B839B0-680B-4BAC-8B58-B994D7C18B58}" presName="rootText1" presStyleLbl="node0" presStyleIdx="0" presStyleCnt="3">
        <dgm:presLayoutVars>
          <dgm:chPref val="3"/>
        </dgm:presLayoutVars>
      </dgm:prSet>
      <dgm:spPr/>
    </dgm:pt>
    <dgm:pt modelId="{066AD1B3-30BF-4EB5-A8A3-05ADACF0B0B4}" type="pres">
      <dgm:prSet presAssocID="{14B839B0-680B-4BAC-8B58-B994D7C18B58}" presName="rootConnector1" presStyleLbl="node1" presStyleIdx="0" presStyleCnt="0"/>
      <dgm:spPr/>
    </dgm:pt>
    <dgm:pt modelId="{675A9D43-8618-4A9D-8893-B8D0168A6DF7}" type="pres">
      <dgm:prSet presAssocID="{14B839B0-680B-4BAC-8B58-B994D7C18B58}" presName="hierChild2" presStyleCnt="0"/>
      <dgm:spPr/>
    </dgm:pt>
    <dgm:pt modelId="{139627E3-6896-4871-94E3-290B75DDEB3F}" type="pres">
      <dgm:prSet presAssocID="{EAB2E6DF-6D9F-49F5-A878-C838EA3D1742}" presName="Name64" presStyleLbl="parChTrans1D2" presStyleIdx="0" presStyleCnt="3"/>
      <dgm:spPr/>
    </dgm:pt>
    <dgm:pt modelId="{1DD02405-DDC4-4900-AEB1-B20E87F01B46}" type="pres">
      <dgm:prSet presAssocID="{D15E7B58-A866-432B-AB6F-6FF53DC54E7C}" presName="hierRoot2" presStyleCnt="0">
        <dgm:presLayoutVars>
          <dgm:hierBranch val="init"/>
        </dgm:presLayoutVars>
      </dgm:prSet>
      <dgm:spPr/>
    </dgm:pt>
    <dgm:pt modelId="{629D18EB-3B67-4686-8A40-450A4DBACBDB}" type="pres">
      <dgm:prSet presAssocID="{D15E7B58-A866-432B-AB6F-6FF53DC54E7C}" presName="rootComposite" presStyleCnt="0"/>
      <dgm:spPr/>
    </dgm:pt>
    <dgm:pt modelId="{DDBBF087-46E3-42C3-8F1E-A21315B9606D}" type="pres">
      <dgm:prSet presAssocID="{D15E7B58-A866-432B-AB6F-6FF53DC54E7C}" presName="rootText" presStyleLbl="node2" presStyleIdx="0" presStyleCnt="3">
        <dgm:presLayoutVars>
          <dgm:chPref val="3"/>
        </dgm:presLayoutVars>
      </dgm:prSet>
      <dgm:spPr/>
    </dgm:pt>
    <dgm:pt modelId="{BB4A4452-C85E-4939-BC53-6A7C1ADCCC63}" type="pres">
      <dgm:prSet presAssocID="{D15E7B58-A866-432B-AB6F-6FF53DC54E7C}" presName="rootConnector" presStyleLbl="node2" presStyleIdx="0" presStyleCnt="3"/>
      <dgm:spPr/>
    </dgm:pt>
    <dgm:pt modelId="{A4BE6C01-B408-4F95-BCFA-DF58DFDAA618}" type="pres">
      <dgm:prSet presAssocID="{D15E7B58-A866-432B-AB6F-6FF53DC54E7C}" presName="hierChild4" presStyleCnt="0"/>
      <dgm:spPr/>
    </dgm:pt>
    <dgm:pt modelId="{D13EA69A-B8D6-4516-BC68-B1720899F810}" type="pres">
      <dgm:prSet presAssocID="{D15E7B58-A866-432B-AB6F-6FF53DC54E7C}" presName="hierChild5" presStyleCnt="0"/>
      <dgm:spPr/>
    </dgm:pt>
    <dgm:pt modelId="{3C21DF0D-730C-43B4-AC4A-911B9B79676E}" type="pres">
      <dgm:prSet presAssocID="{14B839B0-680B-4BAC-8B58-B994D7C18B58}" presName="hierChild3" presStyleCnt="0"/>
      <dgm:spPr/>
    </dgm:pt>
    <dgm:pt modelId="{DB635066-D212-4FEB-821B-279747F9CFD9}" type="pres">
      <dgm:prSet presAssocID="{5EB38CED-B319-4ABC-9091-9C5CAB91476C}" presName="hierRoot1" presStyleCnt="0">
        <dgm:presLayoutVars>
          <dgm:hierBranch val="init"/>
        </dgm:presLayoutVars>
      </dgm:prSet>
      <dgm:spPr/>
    </dgm:pt>
    <dgm:pt modelId="{C4A8C3FA-AA92-4CE7-A800-AB2257B947E3}" type="pres">
      <dgm:prSet presAssocID="{5EB38CED-B319-4ABC-9091-9C5CAB91476C}" presName="rootComposite1" presStyleCnt="0"/>
      <dgm:spPr/>
    </dgm:pt>
    <dgm:pt modelId="{D274F922-1C4E-482A-8C0A-3DC596C2419A}" type="pres">
      <dgm:prSet presAssocID="{5EB38CED-B319-4ABC-9091-9C5CAB91476C}" presName="rootText1" presStyleLbl="node0" presStyleIdx="1" presStyleCnt="3">
        <dgm:presLayoutVars>
          <dgm:chPref val="3"/>
        </dgm:presLayoutVars>
      </dgm:prSet>
      <dgm:spPr/>
    </dgm:pt>
    <dgm:pt modelId="{0022FE43-42C6-4B42-9AC0-9007C65AD47D}" type="pres">
      <dgm:prSet presAssocID="{5EB38CED-B319-4ABC-9091-9C5CAB91476C}" presName="rootConnector1" presStyleLbl="node1" presStyleIdx="0" presStyleCnt="0"/>
      <dgm:spPr/>
    </dgm:pt>
    <dgm:pt modelId="{B19001A6-D799-4357-8A27-B4CCBFA39588}" type="pres">
      <dgm:prSet presAssocID="{5EB38CED-B319-4ABC-9091-9C5CAB91476C}" presName="hierChild2" presStyleCnt="0"/>
      <dgm:spPr/>
    </dgm:pt>
    <dgm:pt modelId="{8F17ADFA-DB8E-49CB-9F23-BDE48D66C5D3}" type="pres">
      <dgm:prSet presAssocID="{ACDF4E2C-9E2E-41DD-9F53-5AB3EB2E6DFA}" presName="Name64" presStyleLbl="parChTrans1D2" presStyleIdx="1" presStyleCnt="3"/>
      <dgm:spPr/>
    </dgm:pt>
    <dgm:pt modelId="{D6860DE8-818C-48B5-AB70-ED9B7AF26FF9}" type="pres">
      <dgm:prSet presAssocID="{7931E11F-72D3-4419-A96C-FF440A3C8780}" presName="hierRoot2" presStyleCnt="0">
        <dgm:presLayoutVars>
          <dgm:hierBranch val="init"/>
        </dgm:presLayoutVars>
      </dgm:prSet>
      <dgm:spPr/>
    </dgm:pt>
    <dgm:pt modelId="{96CA77F9-17B6-4844-88FD-6D9DB575FE89}" type="pres">
      <dgm:prSet presAssocID="{7931E11F-72D3-4419-A96C-FF440A3C8780}" presName="rootComposite" presStyleCnt="0"/>
      <dgm:spPr/>
    </dgm:pt>
    <dgm:pt modelId="{68EB235B-9014-485C-95AE-90C9F1D2C726}" type="pres">
      <dgm:prSet presAssocID="{7931E11F-72D3-4419-A96C-FF440A3C8780}" presName="rootText" presStyleLbl="node2" presStyleIdx="1" presStyleCnt="3">
        <dgm:presLayoutVars>
          <dgm:chPref val="3"/>
        </dgm:presLayoutVars>
      </dgm:prSet>
      <dgm:spPr/>
    </dgm:pt>
    <dgm:pt modelId="{1CC5B6A7-DAAC-4521-BF2D-CB5C353C81BF}" type="pres">
      <dgm:prSet presAssocID="{7931E11F-72D3-4419-A96C-FF440A3C8780}" presName="rootConnector" presStyleLbl="node2" presStyleIdx="1" presStyleCnt="3"/>
      <dgm:spPr/>
    </dgm:pt>
    <dgm:pt modelId="{02284ED1-D31E-45AA-BF56-BCE73C021E9F}" type="pres">
      <dgm:prSet presAssocID="{7931E11F-72D3-4419-A96C-FF440A3C8780}" presName="hierChild4" presStyleCnt="0"/>
      <dgm:spPr/>
    </dgm:pt>
    <dgm:pt modelId="{748C70BD-60B5-4024-BF05-6DF5B33C3FF0}" type="pres">
      <dgm:prSet presAssocID="{7931E11F-72D3-4419-A96C-FF440A3C8780}" presName="hierChild5" presStyleCnt="0"/>
      <dgm:spPr/>
    </dgm:pt>
    <dgm:pt modelId="{8431D8C4-22D3-45D3-9EF5-34DCC6785067}" type="pres">
      <dgm:prSet presAssocID="{5EB38CED-B319-4ABC-9091-9C5CAB91476C}" presName="hierChild3" presStyleCnt="0"/>
      <dgm:spPr/>
    </dgm:pt>
    <dgm:pt modelId="{E3B0EC79-5D96-41CC-85FB-F7CFD6752F95}" type="pres">
      <dgm:prSet presAssocID="{A7380A7D-DF76-4EEE-B535-2F8C184A6F45}" presName="hierRoot1" presStyleCnt="0">
        <dgm:presLayoutVars>
          <dgm:hierBranch val="init"/>
        </dgm:presLayoutVars>
      </dgm:prSet>
      <dgm:spPr/>
    </dgm:pt>
    <dgm:pt modelId="{76FB033C-2A83-4DDE-9C26-7C5263B69F43}" type="pres">
      <dgm:prSet presAssocID="{A7380A7D-DF76-4EEE-B535-2F8C184A6F45}" presName="rootComposite1" presStyleCnt="0"/>
      <dgm:spPr/>
    </dgm:pt>
    <dgm:pt modelId="{35B5E9BC-91B8-4DC6-9C2D-E11616BE86AA}" type="pres">
      <dgm:prSet presAssocID="{A7380A7D-DF76-4EEE-B535-2F8C184A6F45}" presName="rootText1" presStyleLbl="node0" presStyleIdx="2" presStyleCnt="3">
        <dgm:presLayoutVars>
          <dgm:chPref val="3"/>
        </dgm:presLayoutVars>
      </dgm:prSet>
      <dgm:spPr/>
    </dgm:pt>
    <dgm:pt modelId="{5D1FF9C5-23AE-4731-A1A5-280D74FB8C52}" type="pres">
      <dgm:prSet presAssocID="{A7380A7D-DF76-4EEE-B535-2F8C184A6F45}" presName="rootConnector1" presStyleLbl="node1" presStyleIdx="0" presStyleCnt="0"/>
      <dgm:spPr/>
    </dgm:pt>
    <dgm:pt modelId="{0C1EF343-33C1-466A-ABB1-B3C5E4D4D765}" type="pres">
      <dgm:prSet presAssocID="{A7380A7D-DF76-4EEE-B535-2F8C184A6F45}" presName="hierChild2" presStyleCnt="0"/>
      <dgm:spPr/>
    </dgm:pt>
    <dgm:pt modelId="{1EF305D5-DC22-4242-AFA8-B91919601F56}" type="pres">
      <dgm:prSet presAssocID="{FDD129BF-5D26-4B1B-AD24-1089632F908B}" presName="Name64" presStyleLbl="parChTrans1D2" presStyleIdx="2" presStyleCnt="3"/>
      <dgm:spPr/>
    </dgm:pt>
    <dgm:pt modelId="{7DCE6966-E415-450A-9138-C2FD07AD5371}" type="pres">
      <dgm:prSet presAssocID="{9D27A06F-1D88-4EBE-BE94-879ABE84C63E}" presName="hierRoot2" presStyleCnt="0">
        <dgm:presLayoutVars>
          <dgm:hierBranch val="init"/>
        </dgm:presLayoutVars>
      </dgm:prSet>
      <dgm:spPr/>
    </dgm:pt>
    <dgm:pt modelId="{CF687C6A-1B2C-4F33-88BB-38E33178D356}" type="pres">
      <dgm:prSet presAssocID="{9D27A06F-1D88-4EBE-BE94-879ABE84C63E}" presName="rootComposite" presStyleCnt="0"/>
      <dgm:spPr/>
    </dgm:pt>
    <dgm:pt modelId="{E71E0F13-6D04-45F2-9D49-1E50B2089BF6}" type="pres">
      <dgm:prSet presAssocID="{9D27A06F-1D88-4EBE-BE94-879ABE84C63E}" presName="rootText" presStyleLbl="node2" presStyleIdx="2" presStyleCnt="3">
        <dgm:presLayoutVars>
          <dgm:chPref val="3"/>
        </dgm:presLayoutVars>
      </dgm:prSet>
      <dgm:spPr/>
    </dgm:pt>
    <dgm:pt modelId="{3CA6BF20-9DA7-4283-BAEC-C042DE352A8E}" type="pres">
      <dgm:prSet presAssocID="{9D27A06F-1D88-4EBE-BE94-879ABE84C63E}" presName="rootConnector" presStyleLbl="node2" presStyleIdx="2" presStyleCnt="3"/>
      <dgm:spPr/>
    </dgm:pt>
    <dgm:pt modelId="{585CB5E2-1A14-427F-B07F-64B4026528B8}" type="pres">
      <dgm:prSet presAssocID="{9D27A06F-1D88-4EBE-BE94-879ABE84C63E}" presName="hierChild4" presStyleCnt="0"/>
      <dgm:spPr/>
    </dgm:pt>
    <dgm:pt modelId="{7DEEDD74-0A3E-4342-A715-23966E44C778}" type="pres">
      <dgm:prSet presAssocID="{9D27A06F-1D88-4EBE-BE94-879ABE84C63E}" presName="hierChild5" presStyleCnt="0"/>
      <dgm:spPr/>
    </dgm:pt>
    <dgm:pt modelId="{1D608920-95CD-4B24-B277-E5E609626CEE}" type="pres">
      <dgm:prSet presAssocID="{A7380A7D-DF76-4EEE-B535-2F8C184A6F45}" presName="hierChild3" presStyleCnt="0"/>
      <dgm:spPr/>
    </dgm:pt>
  </dgm:ptLst>
  <dgm:cxnLst>
    <dgm:cxn modelId="{79151B07-1222-45A9-AC81-10A423176BD8}" type="presOf" srcId="{9D27A06F-1D88-4EBE-BE94-879ABE84C63E}" destId="{E71E0F13-6D04-45F2-9D49-1E50B2089BF6}" srcOrd="0" destOrd="0" presId="urn:microsoft.com/office/officeart/2009/3/layout/HorizontalOrganizationChart"/>
    <dgm:cxn modelId="{EA8A8709-02C2-455E-87C6-04678ACE1831}" type="presOf" srcId="{D15E7B58-A866-432B-AB6F-6FF53DC54E7C}" destId="{BB4A4452-C85E-4939-BC53-6A7C1ADCCC63}" srcOrd="1" destOrd="0" presId="urn:microsoft.com/office/officeart/2009/3/layout/HorizontalOrganizationChart"/>
    <dgm:cxn modelId="{CAC3B20A-4310-4134-9757-2318D5B71296}" type="presOf" srcId="{5EB38CED-B319-4ABC-9091-9C5CAB91476C}" destId="{D274F922-1C4E-482A-8C0A-3DC596C2419A}" srcOrd="0" destOrd="0" presId="urn:microsoft.com/office/officeart/2009/3/layout/HorizontalOrganizationChart"/>
    <dgm:cxn modelId="{E357C10C-48A3-413E-9811-AE95E61BF662}" type="presOf" srcId="{D15E7B58-A866-432B-AB6F-6FF53DC54E7C}" destId="{DDBBF087-46E3-42C3-8F1E-A21315B9606D}" srcOrd="0" destOrd="0" presId="urn:microsoft.com/office/officeart/2009/3/layout/HorizontalOrganizationChart"/>
    <dgm:cxn modelId="{08F6EE10-20B2-4F06-B2FB-00DEADCAE325}" type="presOf" srcId="{ACDF4E2C-9E2E-41DD-9F53-5AB3EB2E6DFA}" destId="{8F17ADFA-DB8E-49CB-9F23-BDE48D66C5D3}" srcOrd="0" destOrd="0" presId="urn:microsoft.com/office/officeart/2009/3/layout/HorizontalOrganizationChart"/>
    <dgm:cxn modelId="{58AD7B1F-D766-4913-8E01-25D032AC87D0}" srcId="{CE695728-6A27-41FC-86FB-EFE68E7C5A3C}" destId="{A7380A7D-DF76-4EEE-B535-2F8C184A6F45}" srcOrd="2" destOrd="0" parTransId="{3D73BC54-CBD3-4546-A7EE-41189D3DB832}" sibTransId="{D1DE844A-1237-44D5-99BA-035B0F02B27A}"/>
    <dgm:cxn modelId="{ACE83B37-1B01-44EB-9CF7-5BFEF05F41AF}" type="presOf" srcId="{5EB38CED-B319-4ABC-9091-9C5CAB91476C}" destId="{0022FE43-42C6-4B42-9AC0-9007C65AD47D}" srcOrd="1" destOrd="0" presId="urn:microsoft.com/office/officeart/2009/3/layout/HorizontalOrganizationChart"/>
    <dgm:cxn modelId="{A4EB923C-CA27-4766-9AEF-E2BF9D30AB95}" type="presOf" srcId="{14B839B0-680B-4BAC-8B58-B994D7C18B58}" destId="{066AD1B3-30BF-4EB5-A8A3-05ADACF0B0B4}" srcOrd="1" destOrd="0" presId="urn:microsoft.com/office/officeart/2009/3/layout/HorizontalOrganizationChart"/>
    <dgm:cxn modelId="{8D74D93F-A4D1-47FD-8E97-46D3AECF9BD3}" type="presOf" srcId="{EAB2E6DF-6D9F-49F5-A878-C838EA3D1742}" destId="{139627E3-6896-4871-94E3-290B75DDEB3F}" srcOrd="0" destOrd="0" presId="urn:microsoft.com/office/officeart/2009/3/layout/HorizontalOrganizationChart"/>
    <dgm:cxn modelId="{98072862-C5E4-4C1B-85F4-1AF8C3EFBF26}" type="presOf" srcId="{7931E11F-72D3-4419-A96C-FF440A3C8780}" destId="{1CC5B6A7-DAAC-4521-BF2D-CB5C353C81BF}" srcOrd="1" destOrd="0" presId="urn:microsoft.com/office/officeart/2009/3/layout/HorizontalOrganizationChart"/>
    <dgm:cxn modelId="{851FB449-41CA-4A40-A15B-BFEEE6E10D00}" type="presOf" srcId="{14B839B0-680B-4BAC-8B58-B994D7C18B58}" destId="{37E5107F-63E6-44AB-956D-30F3787977BE}" srcOrd="0" destOrd="0" presId="urn:microsoft.com/office/officeart/2009/3/layout/HorizontalOrganizationChart"/>
    <dgm:cxn modelId="{0E424A50-22A5-441F-A5BD-11CB13B4F97E}" type="presOf" srcId="{9D27A06F-1D88-4EBE-BE94-879ABE84C63E}" destId="{3CA6BF20-9DA7-4283-BAEC-C042DE352A8E}" srcOrd="1" destOrd="0" presId="urn:microsoft.com/office/officeart/2009/3/layout/HorizontalOrganizationChart"/>
    <dgm:cxn modelId="{5982675A-E954-4732-9D57-AA5EDC517D9E}" srcId="{5EB38CED-B319-4ABC-9091-9C5CAB91476C}" destId="{7931E11F-72D3-4419-A96C-FF440A3C8780}" srcOrd="0" destOrd="0" parTransId="{ACDF4E2C-9E2E-41DD-9F53-5AB3EB2E6DFA}" sibTransId="{3390A370-DA7A-46FB-9B9A-BB8C713EF667}"/>
    <dgm:cxn modelId="{B879207E-CDEF-4529-9D4C-04832C99DC58}" srcId="{A7380A7D-DF76-4EEE-B535-2F8C184A6F45}" destId="{9D27A06F-1D88-4EBE-BE94-879ABE84C63E}" srcOrd="0" destOrd="0" parTransId="{FDD129BF-5D26-4B1B-AD24-1089632F908B}" sibTransId="{0939EB1B-DC75-44EA-8D3A-A1F026F93075}"/>
    <dgm:cxn modelId="{429F5B83-67DE-4D37-90D1-89DCF86BDA11}" srcId="{14B839B0-680B-4BAC-8B58-B994D7C18B58}" destId="{D15E7B58-A866-432B-AB6F-6FF53DC54E7C}" srcOrd="0" destOrd="0" parTransId="{EAB2E6DF-6D9F-49F5-A878-C838EA3D1742}" sibTransId="{BFA29812-BA9E-4841-95BF-67CAA09DAECB}"/>
    <dgm:cxn modelId="{72699EA6-5335-4616-B5FC-0FB3F4D8B367}" type="presOf" srcId="{A7380A7D-DF76-4EEE-B535-2F8C184A6F45}" destId="{35B5E9BC-91B8-4DC6-9C2D-E11616BE86AA}" srcOrd="0" destOrd="0" presId="urn:microsoft.com/office/officeart/2009/3/layout/HorizontalOrganizationChart"/>
    <dgm:cxn modelId="{EFD6A7B8-2A40-49F9-A953-37BA664828C2}" srcId="{CE695728-6A27-41FC-86FB-EFE68E7C5A3C}" destId="{5EB38CED-B319-4ABC-9091-9C5CAB91476C}" srcOrd="1" destOrd="0" parTransId="{2A01E83F-C041-4FE8-B7C9-143F292C5BF4}" sibTransId="{32A3BC68-6294-40DF-87A3-D8ECF70F6C52}"/>
    <dgm:cxn modelId="{70705CD4-0F3E-423C-BFB0-19F73728C3C1}" srcId="{CE695728-6A27-41FC-86FB-EFE68E7C5A3C}" destId="{14B839B0-680B-4BAC-8B58-B994D7C18B58}" srcOrd="0" destOrd="0" parTransId="{F99A1D4B-511C-4315-9062-87C49DD8A499}" sibTransId="{C6D14A83-6471-4E1D-9D7D-BAC76E349511}"/>
    <dgm:cxn modelId="{551619DA-3BAA-4EF0-998A-6C1B36EDBE84}" type="presOf" srcId="{A7380A7D-DF76-4EEE-B535-2F8C184A6F45}" destId="{5D1FF9C5-23AE-4731-A1A5-280D74FB8C52}" srcOrd="1" destOrd="0" presId="urn:microsoft.com/office/officeart/2009/3/layout/HorizontalOrganizationChart"/>
    <dgm:cxn modelId="{AEF968F0-E8FC-4718-8C29-C90FBF93FAB4}" type="presOf" srcId="{7931E11F-72D3-4419-A96C-FF440A3C8780}" destId="{68EB235B-9014-485C-95AE-90C9F1D2C726}" srcOrd="0" destOrd="0" presId="urn:microsoft.com/office/officeart/2009/3/layout/HorizontalOrganizationChart"/>
    <dgm:cxn modelId="{616943F2-AF1A-44E7-B8D9-DAB80B3D4175}" type="presOf" srcId="{CE695728-6A27-41FC-86FB-EFE68E7C5A3C}" destId="{611EEA29-53A1-4932-A5D3-3FA12B5A34D8}" srcOrd="0" destOrd="0" presId="urn:microsoft.com/office/officeart/2009/3/layout/HorizontalOrganizationChart"/>
    <dgm:cxn modelId="{081B67FA-94C4-4B3C-9A5E-A3160C4CD1F1}" type="presOf" srcId="{FDD129BF-5D26-4B1B-AD24-1089632F908B}" destId="{1EF305D5-DC22-4242-AFA8-B91919601F56}" srcOrd="0" destOrd="0" presId="urn:microsoft.com/office/officeart/2009/3/layout/HorizontalOrganizationChart"/>
    <dgm:cxn modelId="{A37F958E-F1AC-4106-BC38-BF69B6FD7503}" type="presParOf" srcId="{611EEA29-53A1-4932-A5D3-3FA12B5A34D8}" destId="{3AA3B439-B5CB-454B-9124-5EA26640EEC9}" srcOrd="0" destOrd="0" presId="urn:microsoft.com/office/officeart/2009/3/layout/HorizontalOrganizationChart"/>
    <dgm:cxn modelId="{ED92B1DA-C79C-4E61-BAA4-EF26B8D7608E}" type="presParOf" srcId="{3AA3B439-B5CB-454B-9124-5EA26640EEC9}" destId="{148BE50F-6D95-4B65-996C-8A13C0F90E3D}" srcOrd="0" destOrd="0" presId="urn:microsoft.com/office/officeart/2009/3/layout/HorizontalOrganizationChart"/>
    <dgm:cxn modelId="{8772EAD8-A108-4A60-ABA4-38817926A378}" type="presParOf" srcId="{148BE50F-6D95-4B65-996C-8A13C0F90E3D}" destId="{37E5107F-63E6-44AB-956D-30F3787977BE}" srcOrd="0" destOrd="0" presId="urn:microsoft.com/office/officeart/2009/3/layout/HorizontalOrganizationChart"/>
    <dgm:cxn modelId="{36AE6B3B-4661-4F03-B678-DEAFBEDECB28}" type="presParOf" srcId="{148BE50F-6D95-4B65-996C-8A13C0F90E3D}" destId="{066AD1B3-30BF-4EB5-A8A3-05ADACF0B0B4}" srcOrd="1" destOrd="0" presId="urn:microsoft.com/office/officeart/2009/3/layout/HorizontalOrganizationChart"/>
    <dgm:cxn modelId="{A0D5EBB3-438D-4D22-A46F-BF5D81929AD0}" type="presParOf" srcId="{3AA3B439-B5CB-454B-9124-5EA26640EEC9}" destId="{675A9D43-8618-4A9D-8893-B8D0168A6DF7}" srcOrd="1" destOrd="0" presId="urn:microsoft.com/office/officeart/2009/3/layout/HorizontalOrganizationChart"/>
    <dgm:cxn modelId="{9733514E-E23B-4B8A-99AD-7137C8562819}" type="presParOf" srcId="{675A9D43-8618-4A9D-8893-B8D0168A6DF7}" destId="{139627E3-6896-4871-94E3-290B75DDEB3F}" srcOrd="0" destOrd="0" presId="urn:microsoft.com/office/officeart/2009/3/layout/HorizontalOrganizationChart"/>
    <dgm:cxn modelId="{D37504CB-F163-4E15-95FD-CB116E84A3AE}" type="presParOf" srcId="{675A9D43-8618-4A9D-8893-B8D0168A6DF7}" destId="{1DD02405-DDC4-4900-AEB1-B20E87F01B46}" srcOrd="1" destOrd="0" presId="urn:microsoft.com/office/officeart/2009/3/layout/HorizontalOrganizationChart"/>
    <dgm:cxn modelId="{C8AD5E91-31FF-48FB-B4DC-822B15B6D01B}" type="presParOf" srcId="{1DD02405-DDC4-4900-AEB1-B20E87F01B46}" destId="{629D18EB-3B67-4686-8A40-450A4DBACBDB}" srcOrd="0" destOrd="0" presId="urn:microsoft.com/office/officeart/2009/3/layout/HorizontalOrganizationChart"/>
    <dgm:cxn modelId="{5800AEBC-D7FA-4F33-8E21-7CA19D0A8263}" type="presParOf" srcId="{629D18EB-3B67-4686-8A40-450A4DBACBDB}" destId="{DDBBF087-46E3-42C3-8F1E-A21315B9606D}" srcOrd="0" destOrd="0" presId="urn:microsoft.com/office/officeart/2009/3/layout/HorizontalOrganizationChart"/>
    <dgm:cxn modelId="{2FC89CC1-A7C7-4B20-8ED6-260F9944BE21}" type="presParOf" srcId="{629D18EB-3B67-4686-8A40-450A4DBACBDB}" destId="{BB4A4452-C85E-4939-BC53-6A7C1ADCCC63}" srcOrd="1" destOrd="0" presId="urn:microsoft.com/office/officeart/2009/3/layout/HorizontalOrganizationChart"/>
    <dgm:cxn modelId="{EB4C0E00-E0A1-4C32-8044-6AF69D3A61F9}" type="presParOf" srcId="{1DD02405-DDC4-4900-AEB1-B20E87F01B46}" destId="{A4BE6C01-B408-4F95-BCFA-DF58DFDAA618}" srcOrd="1" destOrd="0" presId="urn:microsoft.com/office/officeart/2009/3/layout/HorizontalOrganizationChart"/>
    <dgm:cxn modelId="{3DA492B2-83EA-4EB5-8B42-3FFB85D2D57A}" type="presParOf" srcId="{1DD02405-DDC4-4900-AEB1-B20E87F01B46}" destId="{D13EA69A-B8D6-4516-BC68-B1720899F810}" srcOrd="2" destOrd="0" presId="urn:microsoft.com/office/officeart/2009/3/layout/HorizontalOrganizationChart"/>
    <dgm:cxn modelId="{A1DD43B5-DA94-46B4-B5E2-CEE0CB71B555}" type="presParOf" srcId="{3AA3B439-B5CB-454B-9124-5EA26640EEC9}" destId="{3C21DF0D-730C-43B4-AC4A-911B9B79676E}" srcOrd="2" destOrd="0" presId="urn:microsoft.com/office/officeart/2009/3/layout/HorizontalOrganizationChart"/>
    <dgm:cxn modelId="{9955D3D7-3EEB-4CCF-8CC1-38A98BDA4D11}" type="presParOf" srcId="{611EEA29-53A1-4932-A5D3-3FA12B5A34D8}" destId="{DB635066-D212-4FEB-821B-279747F9CFD9}" srcOrd="1" destOrd="0" presId="urn:microsoft.com/office/officeart/2009/3/layout/HorizontalOrganizationChart"/>
    <dgm:cxn modelId="{4421599A-DDFA-4F73-A6BE-F9BACC5A0A8F}" type="presParOf" srcId="{DB635066-D212-4FEB-821B-279747F9CFD9}" destId="{C4A8C3FA-AA92-4CE7-A800-AB2257B947E3}" srcOrd="0" destOrd="0" presId="urn:microsoft.com/office/officeart/2009/3/layout/HorizontalOrganizationChart"/>
    <dgm:cxn modelId="{9AC7FF20-F6A0-454E-889B-49C7C786183B}" type="presParOf" srcId="{C4A8C3FA-AA92-4CE7-A800-AB2257B947E3}" destId="{D274F922-1C4E-482A-8C0A-3DC596C2419A}" srcOrd="0" destOrd="0" presId="urn:microsoft.com/office/officeart/2009/3/layout/HorizontalOrganizationChart"/>
    <dgm:cxn modelId="{7907235B-FAC8-4C27-902F-E6C7DB185736}" type="presParOf" srcId="{C4A8C3FA-AA92-4CE7-A800-AB2257B947E3}" destId="{0022FE43-42C6-4B42-9AC0-9007C65AD47D}" srcOrd="1" destOrd="0" presId="urn:microsoft.com/office/officeart/2009/3/layout/HorizontalOrganizationChart"/>
    <dgm:cxn modelId="{7E4530E0-749D-446C-B1CF-872DDAA9860E}" type="presParOf" srcId="{DB635066-D212-4FEB-821B-279747F9CFD9}" destId="{B19001A6-D799-4357-8A27-B4CCBFA39588}" srcOrd="1" destOrd="0" presId="urn:microsoft.com/office/officeart/2009/3/layout/HorizontalOrganizationChart"/>
    <dgm:cxn modelId="{5233955B-74E7-4B1F-9705-7923AAB2466B}" type="presParOf" srcId="{B19001A6-D799-4357-8A27-B4CCBFA39588}" destId="{8F17ADFA-DB8E-49CB-9F23-BDE48D66C5D3}" srcOrd="0" destOrd="0" presId="urn:microsoft.com/office/officeart/2009/3/layout/HorizontalOrganizationChart"/>
    <dgm:cxn modelId="{23E8FDD8-BDAA-41AA-AD66-AEF7A01A0DC5}" type="presParOf" srcId="{B19001A6-D799-4357-8A27-B4CCBFA39588}" destId="{D6860DE8-818C-48B5-AB70-ED9B7AF26FF9}" srcOrd="1" destOrd="0" presId="urn:microsoft.com/office/officeart/2009/3/layout/HorizontalOrganizationChart"/>
    <dgm:cxn modelId="{1C9D13E8-EC30-4D3C-97C2-AA15FD33CDA6}" type="presParOf" srcId="{D6860DE8-818C-48B5-AB70-ED9B7AF26FF9}" destId="{96CA77F9-17B6-4844-88FD-6D9DB575FE89}" srcOrd="0" destOrd="0" presId="urn:microsoft.com/office/officeart/2009/3/layout/HorizontalOrganizationChart"/>
    <dgm:cxn modelId="{87DAF7C5-EA91-452E-8CDE-914D8CE4AB30}" type="presParOf" srcId="{96CA77F9-17B6-4844-88FD-6D9DB575FE89}" destId="{68EB235B-9014-485C-95AE-90C9F1D2C726}" srcOrd="0" destOrd="0" presId="urn:microsoft.com/office/officeart/2009/3/layout/HorizontalOrganizationChart"/>
    <dgm:cxn modelId="{EB2066F0-D745-415E-AA73-D850EB7A8FF2}" type="presParOf" srcId="{96CA77F9-17B6-4844-88FD-6D9DB575FE89}" destId="{1CC5B6A7-DAAC-4521-BF2D-CB5C353C81BF}" srcOrd="1" destOrd="0" presId="urn:microsoft.com/office/officeart/2009/3/layout/HorizontalOrganizationChart"/>
    <dgm:cxn modelId="{20DE9FF4-799B-4731-A41C-D46D8B49C608}" type="presParOf" srcId="{D6860DE8-818C-48B5-AB70-ED9B7AF26FF9}" destId="{02284ED1-D31E-45AA-BF56-BCE73C021E9F}" srcOrd="1" destOrd="0" presId="urn:microsoft.com/office/officeart/2009/3/layout/HorizontalOrganizationChart"/>
    <dgm:cxn modelId="{4A18BC7D-008A-47D1-9F96-BC54A1DB0AE2}" type="presParOf" srcId="{D6860DE8-818C-48B5-AB70-ED9B7AF26FF9}" destId="{748C70BD-60B5-4024-BF05-6DF5B33C3FF0}" srcOrd="2" destOrd="0" presId="urn:microsoft.com/office/officeart/2009/3/layout/HorizontalOrganizationChart"/>
    <dgm:cxn modelId="{CC2AFF72-8109-45E6-8C9B-CCF646D7C0B1}" type="presParOf" srcId="{DB635066-D212-4FEB-821B-279747F9CFD9}" destId="{8431D8C4-22D3-45D3-9EF5-34DCC6785067}" srcOrd="2" destOrd="0" presId="urn:microsoft.com/office/officeart/2009/3/layout/HorizontalOrganizationChart"/>
    <dgm:cxn modelId="{847920F4-1613-43D0-8323-4581D8047DED}" type="presParOf" srcId="{611EEA29-53A1-4932-A5D3-3FA12B5A34D8}" destId="{E3B0EC79-5D96-41CC-85FB-F7CFD6752F95}" srcOrd="2" destOrd="0" presId="urn:microsoft.com/office/officeart/2009/3/layout/HorizontalOrganizationChart"/>
    <dgm:cxn modelId="{79742B9F-0870-42AD-B9B2-AD10F449BA6E}" type="presParOf" srcId="{E3B0EC79-5D96-41CC-85FB-F7CFD6752F95}" destId="{76FB033C-2A83-4DDE-9C26-7C5263B69F43}" srcOrd="0" destOrd="0" presId="urn:microsoft.com/office/officeart/2009/3/layout/HorizontalOrganizationChart"/>
    <dgm:cxn modelId="{D10BA815-0225-412D-81DF-945CFC7841C7}" type="presParOf" srcId="{76FB033C-2A83-4DDE-9C26-7C5263B69F43}" destId="{35B5E9BC-91B8-4DC6-9C2D-E11616BE86AA}" srcOrd="0" destOrd="0" presId="urn:microsoft.com/office/officeart/2009/3/layout/HorizontalOrganizationChart"/>
    <dgm:cxn modelId="{79A25117-E765-4BFA-BC07-DC8DF463AB29}" type="presParOf" srcId="{76FB033C-2A83-4DDE-9C26-7C5263B69F43}" destId="{5D1FF9C5-23AE-4731-A1A5-280D74FB8C52}" srcOrd="1" destOrd="0" presId="urn:microsoft.com/office/officeart/2009/3/layout/HorizontalOrganizationChart"/>
    <dgm:cxn modelId="{65D0183D-D2E2-43C6-9326-BD07BD670203}" type="presParOf" srcId="{E3B0EC79-5D96-41CC-85FB-F7CFD6752F95}" destId="{0C1EF343-33C1-466A-ABB1-B3C5E4D4D765}" srcOrd="1" destOrd="0" presId="urn:microsoft.com/office/officeart/2009/3/layout/HorizontalOrganizationChart"/>
    <dgm:cxn modelId="{475AB096-A6BD-4CFE-81C9-36922CCACC02}" type="presParOf" srcId="{0C1EF343-33C1-466A-ABB1-B3C5E4D4D765}" destId="{1EF305D5-DC22-4242-AFA8-B91919601F56}" srcOrd="0" destOrd="0" presId="urn:microsoft.com/office/officeart/2009/3/layout/HorizontalOrganizationChart"/>
    <dgm:cxn modelId="{7791EA29-9DE8-4AD4-9B15-72D084C45641}" type="presParOf" srcId="{0C1EF343-33C1-466A-ABB1-B3C5E4D4D765}" destId="{7DCE6966-E415-450A-9138-C2FD07AD5371}" srcOrd="1" destOrd="0" presId="urn:microsoft.com/office/officeart/2009/3/layout/HorizontalOrganizationChart"/>
    <dgm:cxn modelId="{C9891220-0A25-49DF-9F94-AB203EEDC4D5}" type="presParOf" srcId="{7DCE6966-E415-450A-9138-C2FD07AD5371}" destId="{CF687C6A-1B2C-4F33-88BB-38E33178D356}" srcOrd="0" destOrd="0" presId="urn:microsoft.com/office/officeart/2009/3/layout/HorizontalOrganizationChart"/>
    <dgm:cxn modelId="{4E61FAAF-3EC9-4A3B-8CA1-08620C28D3BA}" type="presParOf" srcId="{CF687C6A-1B2C-4F33-88BB-38E33178D356}" destId="{E71E0F13-6D04-45F2-9D49-1E50B2089BF6}" srcOrd="0" destOrd="0" presId="urn:microsoft.com/office/officeart/2009/3/layout/HorizontalOrganizationChart"/>
    <dgm:cxn modelId="{F161F63E-6288-4042-B980-885DD51A3325}" type="presParOf" srcId="{CF687C6A-1B2C-4F33-88BB-38E33178D356}" destId="{3CA6BF20-9DA7-4283-BAEC-C042DE352A8E}" srcOrd="1" destOrd="0" presId="urn:microsoft.com/office/officeart/2009/3/layout/HorizontalOrganizationChart"/>
    <dgm:cxn modelId="{9C8EEF85-43D7-4296-9DB4-3E690DDBEB6B}" type="presParOf" srcId="{7DCE6966-E415-450A-9138-C2FD07AD5371}" destId="{585CB5E2-1A14-427F-B07F-64B4026528B8}" srcOrd="1" destOrd="0" presId="urn:microsoft.com/office/officeart/2009/3/layout/HorizontalOrganizationChart"/>
    <dgm:cxn modelId="{56B70F82-0FAC-43A6-A453-746450FADEBB}" type="presParOf" srcId="{7DCE6966-E415-450A-9138-C2FD07AD5371}" destId="{7DEEDD74-0A3E-4342-A715-23966E44C778}" srcOrd="2" destOrd="0" presId="urn:microsoft.com/office/officeart/2009/3/layout/HorizontalOrganizationChart"/>
    <dgm:cxn modelId="{97DE9327-F799-458A-8B27-FE6DAF1A9DEA}" type="presParOf" srcId="{E3B0EC79-5D96-41CC-85FB-F7CFD6752F95}" destId="{1D608920-95CD-4B24-B277-E5E609626CE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02E3E7-076C-449C-A49C-1175F8D702D5}"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D5D334AF-661A-4481-BE87-C48528E8B682}">
      <dgm:prSet custT="1"/>
      <dgm:spPr/>
      <dgm:t>
        <a:bodyPr/>
        <a:lstStyle/>
        <a:p>
          <a:pPr algn="just"/>
          <a:r>
            <a:rPr lang="en-US" sz="1400" dirty="0">
              <a:latin typeface="Arial" panose="020B0604020202020204" pitchFamily="34" charset="0"/>
              <a:cs typeface="Arial" panose="020B0604020202020204" pitchFamily="34" charset="0"/>
            </a:rPr>
            <a:t>To be aware and follow the antidoping rules, policies and practices</a:t>
          </a:r>
          <a:r>
            <a:rPr lang="el-GR" sz="140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dgm:t>
    </dgm:pt>
    <dgm:pt modelId="{AE4C715D-0DA3-4D19-8D18-35E3BFCBAAED}" type="parTrans" cxnId="{2C5EB0F6-EE48-45DF-A2EE-D67E850B1A31}">
      <dgm:prSet/>
      <dgm:spPr/>
      <dgm:t>
        <a:bodyPr/>
        <a:lstStyle/>
        <a:p>
          <a:endParaRPr lang="en-US">
            <a:latin typeface="Arial" panose="020B0604020202020204" pitchFamily="34" charset="0"/>
            <a:cs typeface="Arial" panose="020B0604020202020204" pitchFamily="34" charset="0"/>
          </a:endParaRPr>
        </a:p>
      </dgm:t>
    </dgm:pt>
    <dgm:pt modelId="{A70D789A-986E-443B-A0C6-5E8FE40B1119}" type="sibTrans" cxnId="{2C5EB0F6-EE48-45DF-A2EE-D67E850B1A31}">
      <dgm:prSet/>
      <dgm:spPr/>
      <dgm:t>
        <a:bodyPr/>
        <a:lstStyle/>
        <a:p>
          <a:endParaRPr lang="en-US">
            <a:latin typeface="Arial" panose="020B0604020202020204" pitchFamily="34" charset="0"/>
            <a:cs typeface="Arial" panose="020B0604020202020204" pitchFamily="34" charset="0"/>
          </a:endParaRPr>
        </a:p>
      </dgm:t>
    </dgm:pt>
    <dgm:pt modelId="{C25FEC14-88B2-48E0-A1B8-311E1395849A}">
      <dgm:prSet custT="1"/>
      <dgm:spPr/>
      <dgm:t>
        <a:bodyPr/>
        <a:lstStyle/>
        <a:p>
          <a:pPr algn="just"/>
          <a:r>
            <a:rPr lang="en-US" sz="1400" dirty="0">
              <a:latin typeface="Arial" panose="020B0604020202020204" pitchFamily="34" charset="0"/>
              <a:cs typeface="Arial" panose="020B0604020202020204" pitchFamily="34" charset="0"/>
            </a:rPr>
            <a:t>To always be available for a doping control.</a:t>
          </a:r>
        </a:p>
      </dgm:t>
    </dgm:pt>
    <dgm:pt modelId="{9FFC4BDB-3713-485B-832E-8EAC61853E46}" type="parTrans" cxnId="{9BD88DB6-1A3D-4BDF-A8D1-D01C66A024F4}">
      <dgm:prSet/>
      <dgm:spPr/>
      <dgm:t>
        <a:bodyPr/>
        <a:lstStyle/>
        <a:p>
          <a:endParaRPr lang="en-US">
            <a:latin typeface="Arial" panose="020B0604020202020204" pitchFamily="34" charset="0"/>
            <a:cs typeface="Arial" panose="020B0604020202020204" pitchFamily="34" charset="0"/>
          </a:endParaRPr>
        </a:p>
      </dgm:t>
    </dgm:pt>
    <dgm:pt modelId="{788A658C-40B0-445B-A36F-E93D7E7467DD}" type="sibTrans" cxnId="{9BD88DB6-1A3D-4BDF-A8D1-D01C66A024F4}">
      <dgm:prSet/>
      <dgm:spPr/>
      <dgm:t>
        <a:bodyPr/>
        <a:lstStyle/>
        <a:p>
          <a:endParaRPr lang="en-US">
            <a:latin typeface="Arial" panose="020B0604020202020204" pitchFamily="34" charset="0"/>
            <a:cs typeface="Arial" panose="020B0604020202020204" pitchFamily="34" charset="0"/>
          </a:endParaRPr>
        </a:p>
      </dgm:t>
    </dgm:pt>
    <dgm:pt modelId="{695ED8A1-D4F4-42C3-B0FC-8BDA3CE84420}">
      <dgm:prSet custT="1"/>
      <dgm:spPr/>
      <dgm:t>
        <a:bodyPr/>
        <a:lstStyle/>
        <a:p>
          <a:pPr algn="just"/>
          <a:r>
            <a:rPr lang="en-US" sz="1400" dirty="0">
              <a:latin typeface="Arial" panose="020B0604020202020204" pitchFamily="34" charset="0"/>
              <a:cs typeface="Arial" panose="020B0604020202020204" pitchFamily="34" charset="0"/>
            </a:rPr>
            <a:t>To take full credit of </a:t>
          </a:r>
          <a:r>
            <a:rPr lang="en-US" sz="1400" b="1" dirty="0">
              <a:latin typeface="Arial" panose="020B0604020202020204" pitchFamily="34" charset="0"/>
              <a:cs typeface="Arial" panose="020B0604020202020204" pitchFamily="34" charset="0"/>
            </a:rPr>
            <a:t>accountability</a:t>
          </a:r>
          <a:r>
            <a:rPr lang="en-US" sz="1400" dirty="0">
              <a:latin typeface="Arial" panose="020B0604020202020204" pitchFamily="34" charset="0"/>
              <a:cs typeface="Arial" panose="020B0604020202020204" pitchFamily="34" charset="0"/>
            </a:rPr>
            <a:t> for anything they use, consume or gets found inside their bodies</a:t>
          </a:r>
          <a:r>
            <a:rPr lang="el-GR" sz="1400" dirty="0">
              <a:latin typeface="Arial" panose="020B0604020202020204" pitchFamily="34" charset="0"/>
              <a:cs typeface="Arial" panose="020B0604020202020204" pitchFamily="34" charset="0"/>
            </a:rPr>
            <a:t> (</a:t>
          </a: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strict liability</a:t>
          </a:r>
          <a:r>
            <a:rPr lang="el-GR" sz="140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dgm:t>
    </dgm:pt>
    <dgm:pt modelId="{34D989F6-26DD-41D3-A0C3-E2D72939D6FE}" type="parTrans" cxnId="{7665EB2D-631C-4A10-B545-077ABD8EC5F9}">
      <dgm:prSet/>
      <dgm:spPr/>
      <dgm:t>
        <a:bodyPr/>
        <a:lstStyle/>
        <a:p>
          <a:endParaRPr lang="en-US">
            <a:latin typeface="Arial" panose="020B0604020202020204" pitchFamily="34" charset="0"/>
            <a:cs typeface="Arial" panose="020B0604020202020204" pitchFamily="34" charset="0"/>
          </a:endParaRPr>
        </a:p>
      </dgm:t>
    </dgm:pt>
    <dgm:pt modelId="{A5600564-4C80-4E88-B20B-5BCB7ADCD9FC}" type="sibTrans" cxnId="{7665EB2D-631C-4A10-B545-077ABD8EC5F9}">
      <dgm:prSet/>
      <dgm:spPr/>
      <dgm:t>
        <a:bodyPr/>
        <a:lstStyle/>
        <a:p>
          <a:endParaRPr lang="en-US">
            <a:latin typeface="Arial" panose="020B0604020202020204" pitchFamily="34" charset="0"/>
            <a:cs typeface="Arial" panose="020B0604020202020204" pitchFamily="34" charset="0"/>
          </a:endParaRPr>
        </a:p>
      </dgm:t>
    </dgm:pt>
    <dgm:pt modelId="{3792BD3E-123E-423C-8D5F-4E477380FCA5}">
      <dgm:prSet custT="1"/>
      <dgm:spPr/>
      <dgm:t>
        <a:bodyPr/>
        <a:lstStyle/>
        <a:p>
          <a:pPr algn="just"/>
          <a:r>
            <a:rPr lang="en-US" sz="1400" dirty="0">
              <a:latin typeface="Arial" panose="020B0604020202020204" pitchFamily="34" charset="0"/>
              <a:cs typeface="Arial" panose="020B0604020202020204" pitchFamily="34" charset="0"/>
            </a:rPr>
            <a:t>To inform their medical personnel that they cannot use prohibited substances or methods designated in the Prohibited List and Methods. Furthermore, any council or treatment they get, must comply with the rules of the Code and not violate any part of them.</a:t>
          </a:r>
          <a:endParaRPr lang="en-US" sz="1100" dirty="0">
            <a:latin typeface="Arial" panose="020B0604020202020204" pitchFamily="34" charset="0"/>
            <a:cs typeface="Arial" panose="020B0604020202020204" pitchFamily="34" charset="0"/>
          </a:endParaRPr>
        </a:p>
      </dgm:t>
    </dgm:pt>
    <dgm:pt modelId="{01D30156-1074-4029-BC1C-1E02AC586090}" type="parTrans" cxnId="{64674AC3-587D-47B5-8435-88D581AA034A}">
      <dgm:prSet/>
      <dgm:spPr/>
      <dgm:t>
        <a:bodyPr/>
        <a:lstStyle/>
        <a:p>
          <a:endParaRPr lang="en-US">
            <a:latin typeface="Arial" panose="020B0604020202020204" pitchFamily="34" charset="0"/>
            <a:cs typeface="Arial" panose="020B0604020202020204" pitchFamily="34" charset="0"/>
          </a:endParaRPr>
        </a:p>
      </dgm:t>
    </dgm:pt>
    <dgm:pt modelId="{8F55E692-31D1-4788-95D5-05FDD0FC1A74}" type="sibTrans" cxnId="{64674AC3-587D-47B5-8435-88D581AA034A}">
      <dgm:prSet/>
      <dgm:spPr/>
      <dgm:t>
        <a:bodyPr/>
        <a:lstStyle/>
        <a:p>
          <a:endParaRPr lang="en-US">
            <a:latin typeface="Arial" panose="020B0604020202020204" pitchFamily="34" charset="0"/>
            <a:cs typeface="Arial" panose="020B0604020202020204" pitchFamily="34" charset="0"/>
          </a:endParaRPr>
        </a:p>
      </dgm:t>
    </dgm:pt>
    <dgm:pt modelId="{51211197-EB43-4185-BCF3-E0000A6E6160}">
      <dgm:prSet custT="1"/>
      <dgm:spPr/>
      <dgm:t>
        <a:bodyPr/>
        <a:lstStyle/>
        <a:p>
          <a:pPr algn="just"/>
          <a:r>
            <a:rPr lang="en-US" sz="1400" dirty="0">
              <a:latin typeface="Arial" panose="020B0604020202020204" pitchFamily="34" charset="0"/>
              <a:cs typeface="Arial" panose="020B0604020202020204" pitchFamily="34" charset="0"/>
            </a:rPr>
            <a:t>To inform HADA or their IF (International Federation) whether they have committed any ADRV in the last 10 years.</a:t>
          </a:r>
        </a:p>
      </dgm:t>
    </dgm:pt>
    <dgm:pt modelId="{CC6DE4AF-878A-4938-B872-B553D1054DCC}" type="parTrans" cxnId="{F11A5F6E-3168-47E1-B723-2A71F7E76BEC}">
      <dgm:prSet/>
      <dgm:spPr/>
      <dgm:t>
        <a:bodyPr/>
        <a:lstStyle/>
        <a:p>
          <a:endParaRPr lang="en-US">
            <a:latin typeface="Arial" panose="020B0604020202020204" pitchFamily="34" charset="0"/>
            <a:cs typeface="Arial" panose="020B0604020202020204" pitchFamily="34" charset="0"/>
          </a:endParaRPr>
        </a:p>
      </dgm:t>
    </dgm:pt>
    <dgm:pt modelId="{EE12725C-B6D0-4D96-A2ED-5A19AE9AF8EA}" type="sibTrans" cxnId="{F11A5F6E-3168-47E1-B723-2A71F7E76BEC}">
      <dgm:prSet/>
      <dgm:spPr/>
      <dgm:t>
        <a:bodyPr/>
        <a:lstStyle/>
        <a:p>
          <a:endParaRPr lang="en-US">
            <a:latin typeface="Arial" panose="020B0604020202020204" pitchFamily="34" charset="0"/>
            <a:cs typeface="Arial" panose="020B0604020202020204" pitchFamily="34" charset="0"/>
          </a:endParaRPr>
        </a:p>
      </dgm:t>
    </dgm:pt>
    <dgm:pt modelId="{D5F3AA21-CB0C-4235-939F-76AAFC5A15BC}">
      <dgm:prSet/>
      <dgm:spPr/>
      <dgm:t>
        <a:bodyPr/>
        <a:lstStyle/>
        <a:p>
          <a:pPr algn="just"/>
          <a:r>
            <a:rPr lang="en-US" dirty="0">
              <a:latin typeface="Arial" panose="020B0604020202020204" pitchFamily="34" charset="0"/>
              <a:cs typeface="Arial" panose="020B0604020202020204" pitchFamily="34" charset="0"/>
            </a:rPr>
            <a:t>To collaborate with antidoping organizations in antidoping related researches.</a:t>
          </a:r>
        </a:p>
      </dgm:t>
    </dgm:pt>
    <dgm:pt modelId="{5C8C2A23-357D-456A-80EC-458BE30A3D32}" type="parTrans" cxnId="{3BB4327F-DCBC-4C2C-9173-BFC382736EA0}">
      <dgm:prSet/>
      <dgm:spPr/>
      <dgm:t>
        <a:bodyPr/>
        <a:lstStyle/>
        <a:p>
          <a:endParaRPr lang="en-US">
            <a:latin typeface="Arial" panose="020B0604020202020204" pitchFamily="34" charset="0"/>
            <a:cs typeface="Arial" panose="020B0604020202020204" pitchFamily="34" charset="0"/>
          </a:endParaRPr>
        </a:p>
      </dgm:t>
    </dgm:pt>
    <dgm:pt modelId="{67857261-3E70-4713-A4B7-D41F873E48B9}" type="sibTrans" cxnId="{3BB4327F-DCBC-4C2C-9173-BFC382736EA0}">
      <dgm:prSet/>
      <dgm:spPr/>
      <dgm:t>
        <a:bodyPr/>
        <a:lstStyle/>
        <a:p>
          <a:endParaRPr lang="en-US">
            <a:latin typeface="Arial" panose="020B0604020202020204" pitchFamily="34" charset="0"/>
            <a:cs typeface="Arial" panose="020B0604020202020204" pitchFamily="34" charset="0"/>
          </a:endParaRPr>
        </a:p>
      </dgm:t>
    </dgm:pt>
    <dgm:pt modelId="{1590595A-6F05-4063-8C4F-DC034B50083E}">
      <dgm:prSet custT="1"/>
      <dgm:spPr/>
      <dgm:t>
        <a:bodyPr/>
        <a:lstStyle/>
        <a:p>
          <a:pPr algn="just"/>
          <a:r>
            <a:rPr lang="en-US" sz="1400" dirty="0">
              <a:latin typeface="Arial" panose="020B0604020202020204" pitchFamily="34" charset="0"/>
              <a:cs typeface="Arial" panose="020B0604020202020204" pitchFamily="34" charset="0"/>
            </a:rPr>
            <a:t>To disclose the identification documents of their ASP (Athlete Support Personnel), whenever the antidoping organizations requires them. </a:t>
          </a:r>
        </a:p>
      </dgm:t>
    </dgm:pt>
    <dgm:pt modelId="{7D8CC73C-D889-451F-A206-0FA8F072B156}" type="parTrans" cxnId="{D71D6E3D-0BDF-4961-839F-4043F0CC3BD5}">
      <dgm:prSet/>
      <dgm:spPr/>
      <dgm:t>
        <a:bodyPr/>
        <a:lstStyle/>
        <a:p>
          <a:endParaRPr lang="en-US">
            <a:latin typeface="Arial" panose="020B0604020202020204" pitchFamily="34" charset="0"/>
            <a:cs typeface="Arial" panose="020B0604020202020204" pitchFamily="34" charset="0"/>
          </a:endParaRPr>
        </a:p>
      </dgm:t>
    </dgm:pt>
    <dgm:pt modelId="{995C4EF8-986F-4C54-B9F9-C8BEF4773554}" type="sibTrans" cxnId="{D71D6E3D-0BDF-4961-839F-4043F0CC3BD5}">
      <dgm:prSet/>
      <dgm:spPr/>
      <dgm:t>
        <a:bodyPr/>
        <a:lstStyle/>
        <a:p>
          <a:endParaRPr lang="en-US">
            <a:latin typeface="Arial" panose="020B0604020202020204" pitchFamily="34" charset="0"/>
            <a:cs typeface="Arial" panose="020B0604020202020204" pitchFamily="34" charset="0"/>
          </a:endParaRPr>
        </a:p>
      </dgm:t>
    </dgm:pt>
    <dgm:pt modelId="{83470DD4-A2CC-428A-9C79-79E1B0FE0EB3}" type="pres">
      <dgm:prSet presAssocID="{F002E3E7-076C-449C-A49C-1175F8D702D5}" presName="Name0" presStyleCnt="0">
        <dgm:presLayoutVars>
          <dgm:dir/>
          <dgm:resizeHandles val="exact"/>
        </dgm:presLayoutVars>
      </dgm:prSet>
      <dgm:spPr/>
    </dgm:pt>
    <dgm:pt modelId="{53BD47AC-95E1-4D1B-A7F0-8E106BEEEAE2}" type="pres">
      <dgm:prSet presAssocID="{D5D334AF-661A-4481-BE87-C48528E8B682}" presName="node" presStyleLbl="node1" presStyleIdx="0" presStyleCnt="7">
        <dgm:presLayoutVars>
          <dgm:bulletEnabled val="1"/>
        </dgm:presLayoutVars>
      </dgm:prSet>
      <dgm:spPr/>
    </dgm:pt>
    <dgm:pt modelId="{0BB562B6-7A9B-4A3B-BAD0-1C3B98FE3027}" type="pres">
      <dgm:prSet presAssocID="{A70D789A-986E-443B-A0C6-5E8FE40B1119}" presName="sibTrans" presStyleLbl="sibTrans1D1" presStyleIdx="0" presStyleCnt="6"/>
      <dgm:spPr/>
    </dgm:pt>
    <dgm:pt modelId="{0B1EB3BF-D01C-4ACC-B364-4ACF7F1457B8}" type="pres">
      <dgm:prSet presAssocID="{A70D789A-986E-443B-A0C6-5E8FE40B1119}" presName="connectorText" presStyleLbl="sibTrans1D1" presStyleIdx="0" presStyleCnt="6"/>
      <dgm:spPr/>
    </dgm:pt>
    <dgm:pt modelId="{E9F6697A-B920-4015-A72A-B2B2CAA59A71}" type="pres">
      <dgm:prSet presAssocID="{C25FEC14-88B2-48E0-A1B8-311E1395849A}" presName="node" presStyleLbl="node1" presStyleIdx="1" presStyleCnt="7">
        <dgm:presLayoutVars>
          <dgm:bulletEnabled val="1"/>
        </dgm:presLayoutVars>
      </dgm:prSet>
      <dgm:spPr/>
    </dgm:pt>
    <dgm:pt modelId="{C4AF6C2E-4F37-48BE-9E65-EFDFAA9F25F7}" type="pres">
      <dgm:prSet presAssocID="{788A658C-40B0-445B-A36F-E93D7E7467DD}" presName="sibTrans" presStyleLbl="sibTrans1D1" presStyleIdx="1" presStyleCnt="6"/>
      <dgm:spPr/>
    </dgm:pt>
    <dgm:pt modelId="{E4B0208E-E8FC-45E5-9AEF-3CECDD8C363B}" type="pres">
      <dgm:prSet presAssocID="{788A658C-40B0-445B-A36F-E93D7E7467DD}" presName="connectorText" presStyleLbl="sibTrans1D1" presStyleIdx="1" presStyleCnt="6"/>
      <dgm:spPr/>
    </dgm:pt>
    <dgm:pt modelId="{0B9C8818-600C-4375-BC4D-B0784144585B}" type="pres">
      <dgm:prSet presAssocID="{695ED8A1-D4F4-42C3-B0FC-8BDA3CE84420}" presName="node" presStyleLbl="node1" presStyleIdx="2" presStyleCnt="7">
        <dgm:presLayoutVars>
          <dgm:bulletEnabled val="1"/>
        </dgm:presLayoutVars>
      </dgm:prSet>
      <dgm:spPr/>
    </dgm:pt>
    <dgm:pt modelId="{9B1BCA80-B751-4BF7-8E6F-AC0ACC4EF4DA}" type="pres">
      <dgm:prSet presAssocID="{A5600564-4C80-4E88-B20B-5BCB7ADCD9FC}" presName="sibTrans" presStyleLbl="sibTrans1D1" presStyleIdx="2" presStyleCnt="6"/>
      <dgm:spPr/>
    </dgm:pt>
    <dgm:pt modelId="{2670912F-7E88-45E8-9859-A72F8854BFF4}" type="pres">
      <dgm:prSet presAssocID="{A5600564-4C80-4E88-B20B-5BCB7ADCD9FC}" presName="connectorText" presStyleLbl="sibTrans1D1" presStyleIdx="2" presStyleCnt="6"/>
      <dgm:spPr/>
    </dgm:pt>
    <dgm:pt modelId="{8AB5F047-479A-4E9A-8D0B-44485A4F3B92}" type="pres">
      <dgm:prSet presAssocID="{3792BD3E-123E-423C-8D5F-4E477380FCA5}" presName="node" presStyleLbl="node1" presStyleIdx="3" presStyleCnt="7" custScaleX="113189" custScaleY="179951">
        <dgm:presLayoutVars>
          <dgm:bulletEnabled val="1"/>
        </dgm:presLayoutVars>
      </dgm:prSet>
      <dgm:spPr/>
    </dgm:pt>
    <dgm:pt modelId="{5AE9D555-766C-46DC-9394-6923C7FC3AC4}" type="pres">
      <dgm:prSet presAssocID="{8F55E692-31D1-4788-95D5-05FDD0FC1A74}" presName="sibTrans" presStyleLbl="sibTrans1D1" presStyleIdx="3" presStyleCnt="6"/>
      <dgm:spPr/>
    </dgm:pt>
    <dgm:pt modelId="{B6330B6B-3B0C-4507-9F91-7EB55972C686}" type="pres">
      <dgm:prSet presAssocID="{8F55E692-31D1-4788-95D5-05FDD0FC1A74}" presName="connectorText" presStyleLbl="sibTrans1D1" presStyleIdx="3" presStyleCnt="6"/>
      <dgm:spPr/>
    </dgm:pt>
    <dgm:pt modelId="{05369FA9-BC5F-4CAF-AA2A-7687D2A2B9D1}" type="pres">
      <dgm:prSet presAssocID="{51211197-EB43-4185-BCF3-E0000A6E6160}" presName="node" presStyleLbl="node1" presStyleIdx="4" presStyleCnt="7">
        <dgm:presLayoutVars>
          <dgm:bulletEnabled val="1"/>
        </dgm:presLayoutVars>
      </dgm:prSet>
      <dgm:spPr/>
    </dgm:pt>
    <dgm:pt modelId="{AB1C7C65-66AC-46E8-B540-9A9C7A3BAAF9}" type="pres">
      <dgm:prSet presAssocID="{EE12725C-B6D0-4D96-A2ED-5A19AE9AF8EA}" presName="sibTrans" presStyleLbl="sibTrans1D1" presStyleIdx="4" presStyleCnt="6"/>
      <dgm:spPr/>
    </dgm:pt>
    <dgm:pt modelId="{D1B3E452-8DAA-4D00-BAFC-D47AA806D2D4}" type="pres">
      <dgm:prSet presAssocID="{EE12725C-B6D0-4D96-A2ED-5A19AE9AF8EA}" presName="connectorText" presStyleLbl="sibTrans1D1" presStyleIdx="4" presStyleCnt="6"/>
      <dgm:spPr/>
    </dgm:pt>
    <dgm:pt modelId="{AC52426A-68FA-486D-BB03-741E21630BBD}" type="pres">
      <dgm:prSet presAssocID="{D5F3AA21-CB0C-4235-939F-76AAFC5A15BC}" presName="node" presStyleLbl="node1" presStyleIdx="5" presStyleCnt="7">
        <dgm:presLayoutVars>
          <dgm:bulletEnabled val="1"/>
        </dgm:presLayoutVars>
      </dgm:prSet>
      <dgm:spPr/>
    </dgm:pt>
    <dgm:pt modelId="{F3F0B732-FC22-4996-9CE7-37CE9DEE18F6}" type="pres">
      <dgm:prSet presAssocID="{67857261-3E70-4713-A4B7-D41F873E48B9}" presName="sibTrans" presStyleLbl="sibTrans1D1" presStyleIdx="5" presStyleCnt="6"/>
      <dgm:spPr/>
    </dgm:pt>
    <dgm:pt modelId="{3B64F516-F80E-462C-9E8B-4F88F229B3BA}" type="pres">
      <dgm:prSet presAssocID="{67857261-3E70-4713-A4B7-D41F873E48B9}" presName="connectorText" presStyleLbl="sibTrans1D1" presStyleIdx="5" presStyleCnt="6"/>
      <dgm:spPr/>
    </dgm:pt>
    <dgm:pt modelId="{805FE3AE-8CDB-4F42-946C-35ABEEA284F5}" type="pres">
      <dgm:prSet presAssocID="{1590595A-6F05-4063-8C4F-DC034B50083E}" presName="node" presStyleLbl="node1" presStyleIdx="6" presStyleCnt="7">
        <dgm:presLayoutVars>
          <dgm:bulletEnabled val="1"/>
        </dgm:presLayoutVars>
      </dgm:prSet>
      <dgm:spPr/>
    </dgm:pt>
  </dgm:ptLst>
  <dgm:cxnLst>
    <dgm:cxn modelId="{AF3C6B03-55C3-444B-8689-7F211F130EAB}" type="presOf" srcId="{695ED8A1-D4F4-42C3-B0FC-8BDA3CE84420}" destId="{0B9C8818-600C-4375-BC4D-B0784144585B}" srcOrd="0" destOrd="0" presId="urn:microsoft.com/office/officeart/2016/7/layout/RepeatingBendingProcessNew"/>
    <dgm:cxn modelId="{8631C80A-9E5F-4C79-8FFC-AD08AE37A25D}" type="presOf" srcId="{A5600564-4C80-4E88-B20B-5BCB7ADCD9FC}" destId="{9B1BCA80-B751-4BF7-8E6F-AC0ACC4EF4DA}" srcOrd="0" destOrd="0" presId="urn:microsoft.com/office/officeart/2016/7/layout/RepeatingBendingProcessNew"/>
    <dgm:cxn modelId="{FFAA9728-C898-42AD-BDF3-E97C19CCA606}" type="presOf" srcId="{C25FEC14-88B2-48E0-A1B8-311E1395849A}" destId="{E9F6697A-B920-4015-A72A-B2B2CAA59A71}" srcOrd="0" destOrd="0" presId="urn:microsoft.com/office/officeart/2016/7/layout/RepeatingBendingProcessNew"/>
    <dgm:cxn modelId="{9C1B922B-CF4D-42A6-963A-86D284E9DF5E}" type="presOf" srcId="{A70D789A-986E-443B-A0C6-5E8FE40B1119}" destId="{0BB562B6-7A9B-4A3B-BAD0-1C3B98FE3027}" srcOrd="0" destOrd="0" presId="urn:microsoft.com/office/officeart/2016/7/layout/RepeatingBendingProcessNew"/>
    <dgm:cxn modelId="{7665EB2D-631C-4A10-B545-077ABD8EC5F9}" srcId="{F002E3E7-076C-449C-A49C-1175F8D702D5}" destId="{695ED8A1-D4F4-42C3-B0FC-8BDA3CE84420}" srcOrd="2" destOrd="0" parTransId="{34D989F6-26DD-41D3-A0C3-E2D72939D6FE}" sibTransId="{A5600564-4C80-4E88-B20B-5BCB7ADCD9FC}"/>
    <dgm:cxn modelId="{C05DA830-D28D-4CD1-9A29-A009648B6B2A}" type="presOf" srcId="{67857261-3E70-4713-A4B7-D41F873E48B9}" destId="{3B64F516-F80E-462C-9E8B-4F88F229B3BA}" srcOrd="1" destOrd="0" presId="urn:microsoft.com/office/officeart/2016/7/layout/RepeatingBendingProcessNew"/>
    <dgm:cxn modelId="{32052633-1992-4D0F-8379-904F686CBA21}" type="presOf" srcId="{51211197-EB43-4185-BCF3-E0000A6E6160}" destId="{05369FA9-BC5F-4CAF-AA2A-7687D2A2B9D1}" srcOrd="0" destOrd="0" presId="urn:microsoft.com/office/officeart/2016/7/layout/RepeatingBendingProcessNew"/>
    <dgm:cxn modelId="{D71D6E3D-0BDF-4961-839F-4043F0CC3BD5}" srcId="{F002E3E7-076C-449C-A49C-1175F8D702D5}" destId="{1590595A-6F05-4063-8C4F-DC034B50083E}" srcOrd="6" destOrd="0" parTransId="{7D8CC73C-D889-451F-A206-0FA8F072B156}" sibTransId="{995C4EF8-986F-4C54-B9F9-C8BEF4773554}"/>
    <dgm:cxn modelId="{2938A95B-249E-4CA2-9BEC-6A24F963F9FA}" type="presOf" srcId="{D5F3AA21-CB0C-4235-939F-76AAFC5A15BC}" destId="{AC52426A-68FA-486D-BB03-741E21630BBD}" srcOrd="0" destOrd="0" presId="urn:microsoft.com/office/officeart/2016/7/layout/RepeatingBendingProcessNew"/>
    <dgm:cxn modelId="{C0EBDC63-DACB-4B41-B855-C1F36FE63019}" type="presOf" srcId="{F002E3E7-076C-449C-A49C-1175F8D702D5}" destId="{83470DD4-A2CC-428A-9C79-79E1B0FE0EB3}" srcOrd="0" destOrd="0" presId="urn:microsoft.com/office/officeart/2016/7/layout/RepeatingBendingProcessNew"/>
    <dgm:cxn modelId="{C00DF04A-6B9F-470C-804C-E76FF92C0766}" type="presOf" srcId="{EE12725C-B6D0-4D96-A2ED-5A19AE9AF8EA}" destId="{AB1C7C65-66AC-46E8-B540-9A9C7A3BAAF9}" srcOrd="0" destOrd="0" presId="urn:microsoft.com/office/officeart/2016/7/layout/RepeatingBendingProcessNew"/>
    <dgm:cxn modelId="{F11A5F6E-3168-47E1-B723-2A71F7E76BEC}" srcId="{F002E3E7-076C-449C-A49C-1175F8D702D5}" destId="{51211197-EB43-4185-BCF3-E0000A6E6160}" srcOrd="4" destOrd="0" parTransId="{CC6DE4AF-878A-4938-B872-B553D1054DCC}" sibTransId="{EE12725C-B6D0-4D96-A2ED-5A19AE9AF8EA}"/>
    <dgm:cxn modelId="{CF5A2F73-9988-4DB6-875D-89E1F062A682}" type="presOf" srcId="{67857261-3E70-4713-A4B7-D41F873E48B9}" destId="{F3F0B732-FC22-4996-9CE7-37CE9DEE18F6}" srcOrd="0" destOrd="0" presId="urn:microsoft.com/office/officeart/2016/7/layout/RepeatingBendingProcessNew"/>
    <dgm:cxn modelId="{BB4A4A76-62E0-430E-9745-D28D4C5BE113}" type="presOf" srcId="{3792BD3E-123E-423C-8D5F-4E477380FCA5}" destId="{8AB5F047-479A-4E9A-8D0B-44485A4F3B92}" srcOrd="0" destOrd="0" presId="urn:microsoft.com/office/officeart/2016/7/layout/RepeatingBendingProcessNew"/>
    <dgm:cxn modelId="{75F6F17A-CBCD-4483-821C-6E4F410FCD34}" type="presOf" srcId="{8F55E692-31D1-4788-95D5-05FDD0FC1A74}" destId="{B6330B6B-3B0C-4507-9F91-7EB55972C686}" srcOrd="1" destOrd="0" presId="urn:microsoft.com/office/officeart/2016/7/layout/RepeatingBendingProcessNew"/>
    <dgm:cxn modelId="{3BB4327F-DCBC-4C2C-9173-BFC382736EA0}" srcId="{F002E3E7-076C-449C-A49C-1175F8D702D5}" destId="{D5F3AA21-CB0C-4235-939F-76AAFC5A15BC}" srcOrd="5" destOrd="0" parTransId="{5C8C2A23-357D-456A-80EC-458BE30A3D32}" sibTransId="{67857261-3E70-4713-A4B7-D41F873E48B9}"/>
    <dgm:cxn modelId="{F5EB69A4-957F-442F-976A-D282C39CA0FC}" type="presOf" srcId="{1590595A-6F05-4063-8C4F-DC034B50083E}" destId="{805FE3AE-8CDB-4F42-946C-35ABEEA284F5}" srcOrd="0" destOrd="0" presId="urn:microsoft.com/office/officeart/2016/7/layout/RepeatingBendingProcessNew"/>
    <dgm:cxn modelId="{E9222EAB-51D2-4157-AC47-062009A6989D}" type="presOf" srcId="{EE12725C-B6D0-4D96-A2ED-5A19AE9AF8EA}" destId="{D1B3E452-8DAA-4D00-BAFC-D47AA806D2D4}" srcOrd="1" destOrd="0" presId="urn:microsoft.com/office/officeart/2016/7/layout/RepeatingBendingProcessNew"/>
    <dgm:cxn modelId="{484C9EAD-1982-454B-ADF0-5898EAD0EEBC}" type="presOf" srcId="{8F55E692-31D1-4788-95D5-05FDD0FC1A74}" destId="{5AE9D555-766C-46DC-9394-6923C7FC3AC4}" srcOrd="0" destOrd="0" presId="urn:microsoft.com/office/officeart/2016/7/layout/RepeatingBendingProcessNew"/>
    <dgm:cxn modelId="{9BD88DB6-1A3D-4BDF-A8D1-D01C66A024F4}" srcId="{F002E3E7-076C-449C-A49C-1175F8D702D5}" destId="{C25FEC14-88B2-48E0-A1B8-311E1395849A}" srcOrd="1" destOrd="0" parTransId="{9FFC4BDB-3713-485B-832E-8EAC61853E46}" sibTransId="{788A658C-40B0-445B-A36F-E93D7E7467DD}"/>
    <dgm:cxn modelId="{A3A2D4B8-3C10-4F35-B7F6-0E5D7452A5C8}" type="presOf" srcId="{D5D334AF-661A-4481-BE87-C48528E8B682}" destId="{53BD47AC-95E1-4D1B-A7F0-8E106BEEEAE2}" srcOrd="0" destOrd="0" presId="urn:microsoft.com/office/officeart/2016/7/layout/RepeatingBendingProcessNew"/>
    <dgm:cxn modelId="{92C483BA-A6DC-42CA-A887-08476CC15CB3}" type="presOf" srcId="{788A658C-40B0-445B-A36F-E93D7E7467DD}" destId="{E4B0208E-E8FC-45E5-9AEF-3CECDD8C363B}" srcOrd="1" destOrd="0" presId="urn:microsoft.com/office/officeart/2016/7/layout/RepeatingBendingProcessNew"/>
    <dgm:cxn modelId="{64674AC3-587D-47B5-8435-88D581AA034A}" srcId="{F002E3E7-076C-449C-A49C-1175F8D702D5}" destId="{3792BD3E-123E-423C-8D5F-4E477380FCA5}" srcOrd="3" destOrd="0" parTransId="{01D30156-1074-4029-BC1C-1E02AC586090}" sibTransId="{8F55E692-31D1-4788-95D5-05FDD0FC1A74}"/>
    <dgm:cxn modelId="{E7E8ABCD-DBFA-473B-872E-056ED1A8952A}" type="presOf" srcId="{A5600564-4C80-4E88-B20B-5BCB7ADCD9FC}" destId="{2670912F-7E88-45E8-9859-A72F8854BFF4}" srcOrd="1" destOrd="0" presId="urn:microsoft.com/office/officeart/2016/7/layout/RepeatingBendingProcessNew"/>
    <dgm:cxn modelId="{FEC340E1-84C2-4129-83C0-136A21A295EC}" type="presOf" srcId="{A70D789A-986E-443B-A0C6-5E8FE40B1119}" destId="{0B1EB3BF-D01C-4ACC-B364-4ACF7F1457B8}" srcOrd="1" destOrd="0" presId="urn:microsoft.com/office/officeart/2016/7/layout/RepeatingBendingProcessNew"/>
    <dgm:cxn modelId="{2C5EB0F6-EE48-45DF-A2EE-D67E850B1A31}" srcId="{F002E3E7-076C-449C-A49C-1175F8D702D5}" destId="{D5D334AF-661A-4481-BE87-C48528E8B682}" srcOrd="0" destOrd="0" parTransId="{AE4C715D-0DA3-4D19-8D18-35E3BFCBAAED}" sibTransId="{A70D789A-986E-443B-A0C6-5E8FE40B1119}"/>
    <dgm:cxn modelId="{6EE309F9-432A-4A16-A27A-AB6439DFA174}" type="presOf" srcId="{788A658C-40B0-445B-A36F-E93D7E7467DD}" destId="{C4AF6C2E-4F37-48BE-9E65-EFDFAA9F25F7}" srcOrd="0" destOrd="0" presId="urn:microsoft.com/office/officeart/2016/7/layout/RepeatingBendingProcessNew"/>
    <dgm:cxn modelId="{AD7DD29A-D4A5-4360-816A-02C9E8E2B585}" type="presParOf" srcId="{83470DD4-A2CC-428A-9C79-79E1B0FE0EB3}" destId="{53BD47AC-95E1-4D1B-A7F0-8E106BEEEAE2}" srcOrd="0" destOrd="0" presId="urn:microsoft.com/office/officeart/2016/7/layout/RepeatingBendingProcessNew"/>
    <dgm:cxn modelId="{782D6DF6-D454-4A87-94A4-05F3486032E0}" type="presParOf" srcId="{83470DD4-A2CC-428A-9C79-79E1B0FE0EB3}" destId="{0BB562B6-7A9B-4A3B-BAD0-1C3B98FE3027}" srcOrd="1" destOrd="0" presId="urn:microsoft.com/office/officeart/2016/7/layout/RepeatingBendingProcessNew"/>
    <dgm:cxn modelId="{D1BD568F-95A2-4253-9A1A-E12705C90682}" type="presParOf" srcId="{0BB562B6-7A9B-4A3B-BAD0-1C3B98FE3027}" destId="{0B1EB3BF-D01C-4ACC-B364-4ACF7F1457B8}" srcOrd="0" destOrd="0" presId="urn:microsoft.com/office/officeart/2016/7/layout/RepeatingBendingProcessNew"/>
    <dgm:cxn modelId="{E4F96C2F-A0AF-4639-AFA7-B23BC0920E5C}" type="presParOf" srcId="{83470DD4-A2CC-428A-9C79-79E1B0FE0EB3}" destId="{E9F6697A-B920-4015-A72A-B2B2CAA59A71}" srcOrd="2" destOrd="0" presId="urn:microsoft.com/office/officeart/2016/7/layout/RepeatingBendingProcessNew"/>
    <dgm:cxn modelId="{332DE93A-E33B-43B7-91CC-D71010049ABB}" type="presParOf" srcId="{83470DD4-A2CC-428A-9C79-79E1B0FE0EB3}" destId="{C4AF6C2E-4F37-48BE-9E65-EFDFAA9F25F7}" srcOrd="3" destOrd="0" presId="urn:microsoft.com/office/officeart/2016/7/layout/RepeatingBendingProcessNew"/>
    <dgm:cxn modelId="{96581DFD-7E63-4882-81A4-7A623EF71EF6}" type="presParOf" srcId="{C4AF6C2E-4F37-48BE-9E65-EFDFAA9F25F7}" destId="{E4B0208E-E8FC-45E5-9AEF-3CECDD8C363B}" srcOrd="0" destOrd="0" presId="urn:microsoft.com/office/officeart/2016/7/layout/RepeatingBendingProcessNew"/>
    <dgm:cxn modelId="{3875EAF7-66AB-49EF-BC31-694287AEFA5A}" type="presParOf" srcId="{83470DD4-A2CC-428A-9C79-79E1B0FE0EB3}" destId="{0B9C8818-600C-4375-BC4D-B0784144585B}" srcOrd="4" destOrd="0" presId="urn:microsoft.com/office/officeart/2016/7/layout/RepeatingBendingProcessNew"/>
    <dgm:cxn modelId="{7410C0C7-2FB2-4444-BDB9-F61ECF2DB9AF}" type="presParOf" srcId="{83470DD4-A2CC-428A-9C79-79E1B0FE0EB3}" destId="{9B1BCA80-B751-4BF7-8E6F-AC0ACC4EF4DA}" srcOrd="5" destOrd="0" presId="urn:microsoft.com/office/officeart/2016/7/layout/RepeatingBendingProcessNew"/>
    <dgm:cxn modelId="{B2DBFA9A-2381-4B76-B6A8-FB4D8E27E78D}" type="presParOf" srcId="{9B1BCA80-B751-4BF7-8E6F-AC0ACC4EF4DA}" destId="{2670912F-7E88-45E8-9859-A72F8854BFF4}" srcOrd="0" destOrd="0" presId="urn:microsoft.com/office/officeart/2016/7/layout/RepeatingBendingProcessNew"/>
    <dgm:cxn modelId="{6AC1CC7B-F87F-4212-AF4D-EA6BD4A2E27B}" type="presParOf" srcId="{83470DD4-A2CC-428A-9C79-79E1B0FE0EB3}" destId="{8AB5F047-479A-4E9A-8D0B-44485A4F3B92}" srcOrd="6" destOrd="0" presId="urn:microsoft.com/office/officeart/2016/7/layout/RepeatingBendingProcessNew"/>
    <dgm:cxn modelId="{F43AFC55-559E-40EF-827D-DB3532BCC8D4}" type="presParOf" srcId="{83470DD4-A2CC-428A-9C79-79E1B0FE0EB3}" destId="{5AE9D555-766C-46DC-9394-6923C7FC3AC4}" srcOrd="7" destOrd="0" presId="urn:microsoft.com/office/officeart/2016/7/layout/RepeatingBendingProcessNew"/>
    <dgm:cxn modelId="{621DFCF3-5583-45DA-8333-8B0C8375689E}" type="presParOf" srcId="{5AE9D555-766C-46DC-9394-6923C7FC3AC4}" destId="{B6330B6B-3B0C-4507-9F91-7EB55972C686}" srcOrd="0" destOrd="0" presId="urn:microsoft.com/office/officeart/2016/7/layout/RepeatingBendingProcessNew"/>
    <dgm:cxn modelId="{D9A25770-D963-4ED5-BABA-7FBD5E8A13EE}" type="presParOf" srcId="{83470DD4-A2CC-428A-9C79-79E1B0FE0EB3}" destId="{05369FA9-BC5F-4CAF-AA2A-7687D2A2B9D1}" srcOrd="8" destOrd="0" presId="urn:microsoft.com/office/officeart/2016/7/layout/RepeatingBendingProcessNew"/>
    <dgm:cxn modelId="{725DB10F-D8F0-4F6A-A9EB-3DFBE490FF3C}" type="presParOf" srcId="{83470DD4-A2CC-428A-9C79-79E1B0FE0EB3}" destId="{AB1C7C65-66AC-46E8-B540-9A9C7A3BAAF9}" srcOrd="9" destOrd="0" presId="urn:microsoft.com/office/officeart/2016/7/layout/RepeatingBendingProcessNew"/>
    <dgm:cxn modelId="{55483365-85E1-43F4-ADFB-0531DB19E5C1}" type="presParOf" srcId="{AB1C7C65-66AC-46E8-B540-9A9C7A3BAAF9}" destId="{D1B3E452-8DAA-4D00-BAFC-D47AA806D2D4}" srcOrd="0" destOrd="0" presId="urn:microsoft.com/office/officeart/2016/7/layout/RepeatingBendingProcessNew"/>
    <dgm:cxn modelId="{5DE24295-BFBB-4094-B5C7-507199F49A92}" type="presParOf" srcId="{83470DD4-A2CC-428A-9C79-79E1B0FE0EB3}" destId="{AC52426A-68FA-486D-BB03-741E21630BBD}" srcOrd="10" destOrd="0" presId="urn:microsoft.com/office/officeart/2016/7/layout/RepeatingBendingProcessNew"/>
    <dgm:cxn modelId="{1337464C-9E5B-4F9F-A45C-6FFD96F70A2C}" type="presParOf" srcId="{83470DD4-A2CC-428A-9C79-79E1B0FE0EB3}" destId="{F3F0B732-FC22-4996-9CE7-37CE9DEE18F6}" srcOrd="11" destOrd="0" presId="urn:microsoft.com/office/officeart/2016/7/layout/RepeatingBendingProcessNew"/>
    <dgm:cxn modelId="{2D154E2F-DE49-4FAC-B7BE-2D971E458CF6}" type="presParOf" srcId="{F3F0B732-FC22-4996-9CE7-37CE9DEE18F6}" destId="{3B64F516-F80E-462C-9E8B-4F88F229B3BA}" srcOrd="0" destOrd="0" presId="urn:microsoft.com/office/officeart/2016/7/layout/RepeatingBendingProcessNew"/>
    <dgm:cxn modelId="{B4443637-6726-497B-A2E5-05A6CFA18079}" type="presParOf" srcId="{83470DD4-A2CC-428A-9C79-79E1B0FE0EB3}" destId="{805FE3AE-8CDB-4F42-946C-35ABEEA284F5}"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E5BA05CF-828D-4349-8CE6-25956564390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l-GR"/>
        </a:p>
      </dgm:t>
    </dgm:pt>
    <dgm:pt modelId="{25418D39-EF24-4718-A858-BFFF907BA1C5}">
      <dgm:prSet custT="1"/>
      <dgm:spPr/>
      <dgm:t>
        <a:bodyPr/>
        <a:lstStyle/>
        <a:p>
          <a:r>
            <a:rPr lang="en-US" sz="1600" dirty="0">
              <a:latin typeface="Arial" panose="020B0604020202020204" pitchFamily="34" charset="0"/>
              <a:cs typeface="Arial" panose="020B0604020202020204" pitchFamily="34" charset="0"/>
            </a:rPr>
            <a:t>An athlete appears symptoms of respiratory allergy and gets urgently transported to the hospital.</a:t>
          </a:r>
          <a:endParaRPr lang="el-GR" sz="1600" dirty="0">
            <a:latin typeface="Arial" panose="020B0604020202020204" pitchFamily="34" charset="0"/>
            <a:cs typeface="Arial" panose="020B0604020202020204" pitchFamily="34" charset="0"/>
          </a:endParaRPr>
        </a:p>
      </dgm:t>
    </dgm:pt>
    <dgm:pt modelId="{19B95C29-788A-49E0-9CEC-C7DB0C8AC67B}" type="parTrans" cxnId="{CCF31DDD-029C-4AFB-9F53-5FEC6A999935}">
      <dgm:prSet/>
      <dgm:spPr/>
      <dgm:t>
        <a:bodyPr/>
        <a:lstStyle/>
        <a:p>
          <a:endParaRPr lang="el-GR" sz="2000">
            <a:latin typeface="Arial" panose="020B0604020202020204" pitchFamily="34" charset="0"/>
            <a:cs typeface="Arial" panose="020B0604020202020204" pitchFamily="34" charset="0"/>
          </a:endParaRPr>
        </a:p>
      </dgm:t>
    </dgm:pt>
    <dgm:pt modelId="{F489A0FA-40A1-433F-86F2-534CAC181BCD}" type="sibTrans" cxnId="{CCF31DDD-029C-4AFB-9F53-5FEC6A999935}">
      <dgm:prSet/>
      <dgm:spPr/>
      <dgm:t>
        <a:bodyPr/>
        <a:lstStyle/>
        <a:p>
          <a:endParaRPr lang="el-GR" sz="2000">
            <a:latin typeface="Arial" panose="020B0604020202020204" pitchFamily="34" charset="0"/>
            <a:cs typeface="Arial" panose="020B0604020202020204" pitchFamily="34" charset="0"/>
          </a:endParaRPr>
        </a:p>
      </dgm:t>
    </dgm:pt>
    <dgm:pt modelId="{2CAEBD43-615E-439C-8649-E3D74485C4DF}">
      <dgm:prSet custT="1"/>
      <dgm:spPr/>
      <dgm:t>
        <a:bodyPr/>
        <a:lstStyle/>
        <a:p>
          <a:r>
            <a:rPr lang="en-US" sz="1600" dirty="0">
              <a:latin typeface="Arial" panose="020B0604020202020204" pitchFamily="34" charset="0"/>
              <a:cs typeface="Arial" panose="020B0604020202020204" pitchFamily="34" charset="0"/>
            </a:rPr>
            <a:t>A pharmaceutical medication is administered to him in the hospital, which contains a prohibited substance.</a:t>
          </a:r>
          <a:endParaRPr lang="el-GR" sz="1600" dirty="0">
            <a:latin typeface="Arial" panose="020B0604020202020204" pitchFamily="34" charset="0"/>
            <a:cs typeface="Arial" panose="020B0604020202020204" pitchFamily="34" charset="0"/>
          </a:endParaRPr>
        </a:p>
      </dgm:t>
    </dgm:pt>
    <dgm:pt modelId="{5AB606C2-BD25-4F2A-9375-18C31B499A23}" type="parTrans" cxnId="{6503E785-1B20-424F-849B-2C9DC54CF5BC}">
      <dgm:prSet/>
      <dgm:spPr/>
      <dgm:t>
        <a:bodyPr/>
        <a:lstStyle/>
        <a:p>
          <a:endParaRPr lang="el-GR" sz="2000">
            <a:latin typeface="Arial" panose="020B0604020202020204" pitchFamily="34" charset="0"/>
            <a:cs typeface="Arial" panose="020B0604020202020204" pitchFamily="34" charset="0"/>
          </a:endParaRPr>
        </a:p>
      </dgm:t>
    </dgm:pt>
    <dgm:pt modelId="{0D634EBC-DCAD-4076-9056-65F37B231B27}" type="sibTrans" cxnId="{6503E785-1B20-424F-849B-2C9DC54CF5BC}">
      <dgm:prSet/>
      <dgm:spPr/>
      <dgm:t>
        <a:bodyPr/>
        <a:lstStyle/>
        <a:p>
          <a:endParaRPr lang="el-GR" sz="2000">
            <a:latin typeface="Arial" panose="020B0604020202020204" pitchFamily="34" charset="0"/>
            <a:cs typeface="Arial" panose="020B0604020202020204" pitchFamily="34" charset="0"/>
          </a:endParaRPr>
        </a:p>
      </dgm:t>
    </dgm:pt>
    <dgm:pt modelId="{5742BA91-BC5F-4824-A86D-C6F5A99F3091}">
      <dgm:prSet custT="1"/>
      <dgm:spPr/>
      <dgm:t>
        <a:bodyPr/>
        <a:lstStyle/>
        <a:p>
          <a:r>
            <a:rPr lang="en-US" sz="1600" dirty="0">
              <a:latin typeface="Arial" panose="020B0604020202020204" pitchFamily="34" charset="0"/>
              <a:cs typeface="Arial" panose="020B0604020202020204" pitchFamily="34" charset="0"/>
            </a:rPr>
            <a:t>The athlete is about to compete to the Greek Championship in less than a week, and he is expecting both a great performance and a doping control. </a:t>
          </a:r>
          <a:endParaRPr lang="el-GR" sz="1600" dirty="0">
            <a:latin typeface="Arial" panose="020B0604020202020204" pitchFamily="34" charset="0"/>
            <a:cs typeface="Arial" panose="020B0604020202020204" pitchFamily="34" charset="0"/>
          </a:endParaRPr>
        </a:p>
      </dgm:t>
    </dgm:pt>
    <dgm:pt modelId="{30283877-87BF-41FF-8BC5-B90FC5BA2E85}" type="parTrans" cxnId="{1B79E112-A193-45CF-8A2F-A2E9F14FC41F}">
      <dgm:prSet/>
      <dgm:spPr/>
      <dgm:t>
        <a:bodyPr/>
        <a:lstStyle/>
        <a:p>
          <a:endParaRPr lang="el-GR" sz="2000">
            <a:latin typeface="Arial" panose="020B0604020202020204" pitchFamily="34" charset="0"/>
            <a:cs typeface="Arial" panose="020B0604020202020204" pitchFamily="34" charset="0"/>
          </a:endParaRPr>
        </a:p>
      </dgm:t>
    </dgm:pt>
    <dgm:pt modelId="{77E29BAE-6393-45DC-BE94-F913988B6321}" type="sibTrans" cxnId="{1B79E112-A193-45CF-8A2F-A2E9F14FC41F}">
      <dgm:prSet/>
      <dgm:spPr/>
      <dgm:t>
        <a:bodyPr/>
        <a:lstStyle/>
        <a:p>
          <a:endParaRPr lang="el-GR" sz="2000">
            <a:latin typeface="Arial" panose="020B0604020202020204" pitchFamily="34" charset="0"/>
            <a:cs typeface="Arial" panose="020B0604020202020204" pitchFamily="34" charset="0"/>
          </a:endParaRPr>
        </a:p>
      </dgm:t>
    </dgm:pt>
    <dgm:pt modelId="{DEF472C2-65F7-438F-A6DF-540ABF1BCFA8}" type="pres">
      <dgm:prSet presAssocID="{E5BA05CF-828D-4349-8CE6-259565643907}" presName="Name0" presStyleCnt="0">
        <dgm:presLayoutVars>
          <dgm:dir/>
          <dgm:resizeHandles val="exact"/>
        </dgm:presLayoutVars>
      </dgm:prSet>
      <dgm:spPr/>
    </dgm:pt>
    <dgm:pt modelId="{72F557A5-CB7D-42D4-95C3-3A6BB1E0C5DB}" type="pres">
      <dgm:prSet presAssocID="{25418D39-EF24-4718-A858-BFFF907BA1C5}" presName="Name5" presStyleLbl="vennNode1" presStyleIdx="0" presStyleCnt="3">
        <dgm:presLayoutVars>
          <dgm:bulletEnabled val="1"/>
        </dgm:presLayoutVars>
      </dgm:prSet>
      <dgm:spPr/>
    </dgm:pt>
    <dgm:pt modelId="{900876BB-6B39-4405-8A9A-AB85A89C073C}" type="pres">
      <dgm:prSet presAssocID="{F489A0FA-40A1-433F-86F2-534CAC181BCD}" presName="space" presStyleCnt="0"/>
      <dgm:spPr/>
    </dgm:pt>
    <dgm:pt modelId="{D28E127F-E913-4BD9-B38A-408F78BD261C}" type="pres">
      <dgm:prSet presAssocID="{2CAEBD43-615E-439C-8649-E3D74485C4DF}" presName="Name5" presStyleLbl="vennNode1" presStyleIdx="1" presStyleCnt="3">
        <dgm:presLayoutVars>
          <dgm:bulletEnabled val="1"/>
        </dgm:presLayoutVars>
      </dgm:prSet>
      <dgm:spPr/>
    </dgm:pt>
    <dgm:pt modelId="{DC79943C-B399-4C1B-87BC-FEB34AB64FFE}" type="pres">
      <dgm:prSet presAssocID="{0D634EBC-DCAD-4076-9056-65F37B231B27}" presName="space" presStyleCnt="0"/>
      <dgm:spPr/>
    </dgm:pt>
    <dgm:pt modelId="{54071D09-278A-47B0-8B36-FF8B264E1B27}" type="pres">
      <dgm:prSet presAssocID="{5742BA91-BC5F-4824-A86D-C6F5A99F3091}" presName="Name5" presStyleLbl="vennNode1" presStyleIdx="2" presStyleCnt="3">
        <dgm:presLayoutVars>
          <dgm:bulletEnabled val="1"/>
        </dgm:presLayoutVars>
      </dgm:prSet>
      <dgm:spPr/>
    </dgm:pt>
  </dgm:ptLst>
  <dgm:cxnLst>
    <dgm:cxn modelId="{1B79E112-A193-45CF-8A2F-A2E9F14FC41F}" srcId="{E5BA05CF-828D-4349-8CE6-259565643907}" destId="{5742BA91-BC5F-4824-A86D-C6F5A99F3091}" srcOrd="2" destOrd="0" parTransId="{30283877-87BF-41FF-8BC5-B90FC5BA2E85}" sibTransId="{77E29BAE-6393-45DC-BE94-F913988B6321}"/>
    <dgm:cxn modelId="{7A6D5536-A703-45CE-9F2E-C29A928318C0}" type="presOf" srcId="{2CAEBD43-615E-439C-8649-E3D74485C4DF}" destId="{D28E127F-E913-4BD9-B38A-408F78BD261C}" srcOrd="0" destOrd="0" presId="urn:microsoft.com/office/officeart/2005/8/layout/venn3"/>
    <dgm:cxn modelId="{BCA21651-3052-4444-AA9A-80B329155FCA}" type="presOf" srcId="{E5BA05CF-828D-4349-8CE6-259565643907}" destId="{DEF472C2-65F7-438F-A6DF-540ABF1BCFA8}" srcOrd="0" destOrd="0" presId="urn:microsoft.com/office/officeart/2005/8/layout/venn3"/>
    <dgm:cxn modelId="{4C3E497B-551B-4C70-B724-5C1337EEC522}" type="presOf" srcId="{25418D39-EF24-4718-A858-BFFF907BA1C5}" destId="{72F557A5-CB7D-42D4-95C3-3A6BB1E0C5DB}" srcOrd="0" destOrd="0" presId="urn:microsoft.com/office/officeart/2005/8/layout/venn3"/>
    <dgm:cxn modelId="{6503E785-1B20-424F-849B-2C9DC54CF5BC}" srcId="{E5BA05CF-828D-4349-8CE6-259565643907}" destId="{2CAEBD43-615E-439C-8649-E3D74485C4DF}" srcOrd="1" destOrd="0" parTransId="{5AB606C2-BD25-4F2A-9375-18C31B499A23}" sibTransId="{0D634EBC-DCAD-4076-9056-65F37B231B27}"/>
    <dgm:cxn modelId="{CCF31DDD-029C-4AFB-9F53-5FEC6A999935}" srcId="{E5BA05CF-828D-4349-8CE6-259565643907}" destId="{25418D39-EF24-4718-A858-BFFF907BA1C5}" srcOrd="0" destOrd="0" parTransId="{19B95C29-788A-49E0-9CEC-C7DB0C8AC67B}" sibTransId="{F489A0FA-40A1-433F-86F2-534CAC181BCD}"/>
    <dgm:cxn modelId="{824FE7F8-684C-4467-BCAE-71DE22600958}" type="presOf" srcId="{5742BA91-BC5F-4824-A86D-C6F5A99F3091}" destId="{54071D09-278A-47B0-8B36-FF8B264E1B27}" srcOrd="0" destOrd="0" presId="urn:microsoft.com/office/officeart/2005/8/layout/venn3"/>
    <dgm:cxn modelId="{C39608F1-0153-46AD-A190-9167D7FC7C91}" type="presParOf" srcId="{DEF472C2-65F7-438F-A6DF-540ABF1BCFA8}" destId="{72F557A5-CB7D-42D4-95C3-3A6BB1E0C5DB}" srcOrd="0" destOrd="0" presId="urn:microsoft.com/office/officeart/2005/8/layout/venn3"/>
    <dgm:cxn modelId="{01F67536-6DA3-4DF9-85AE-A53A226D02B0}" type="presParOf" srcId="{DEF472C2-65F7-438F-A6DF-540ABF1BCFA8}" destId="{900876BB-6B39-4405-8A9A-AB85A89C073C}" srcOrd="1" destOrd="0" presId="urn:microsoft.com/office/officeart/2005/8/layout/venn3"/>
    <dgm:cxn modelId="{E7E05FCC-5D13-4435-9BB2-B307D94BB631}" type="presParOf" srcId="{DEF472C2-65F7-438F-A6DF-540ABF1BCFA8}" destId="{D28E127F-E913-4BD9-B38A-408F78BD261C}" srcOrd="2" destOrd="0" presId="urn:microsoft.com/office/officeart/2005/8/layout/venn3"/>
    <dgm:cxn modelId="{EDFD369F-43CF-4F93-B07C-9BE306F0C7A9}" type="presParOf" srcId="{DEF472C2-65F7-438F-A6DF-540ABF1BCFA8}" destId="{DC79943C-B399-4C1B-87BC-FEB34AB64FFE}" srcOrd="3" destOrd="0" presId="urn:microsoft.com/office/officeart/2005/8/layout/venn3"/>
    <dgm:cxn modelId="{22BD32A9-8A5F-48DE-8FA6-87742D501295}" type="presParOf" srcId="{DEF472C2-65F7-438F-A6DF-540ABF1BCFA8}" destId="{54071D09-278A-47B0-8B36-FF8B264E1B27}"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CE695728-6A27-41FC-86FB-EFE68E7C5A3C}" type="doc">
      <dgm:prSet loTypeId="urn:microsoft.com/office/officeart/2009/3/layout/HorizontalOrganizationChart" loCatId="hierarchy" qsTypeId="urn:microsoft.com/office/officeart/2005/8/quickstyle/3d1" qsCatId="3D" csTypeId="urn:microsoft.com/office/officeart/2005/8/colors/accent1_2" csCatId="accent1" phldr="1"/>
      <dgm:spPr/>
      <dgm:t>
        <a:bodyPr/>
        <a:lstStyle/>
        <a:p>
          <a:endParaRPr lang="en-US"/>
        </a:p>
      </dgm:t>
    </dgm:pt>
    <dgm:pt modelId="{14B839B0-680B-4BAC-8B58-B994D7C18B58}">
      <dgm:prSet custT="1"/>
      <dgm:spPr/>
      <dgm:t>
        <a:bodyPr/>
        <a:lstStyle/>
        <a:p>
          <a:r>
            <a:rPr lang="en-US" sz="1400" kern="1200" dirty="0">
              <a:latin typeface="Arial" panose="020B0604020202020204" pitchFamily="34" charset="0"/>
              <a:cs typeface="Arial" panose="020B0604020202020204" pitchFamily="34" charset="0"/>
            </a:rPr>
            <a:t>Do nothing. There is a chance he will not get tested.</a:t>
          </a:r>
          <a:endParaRPr lang="en-US" sz="1400" kern="1200" dirty="0">
            <a:latin typeface="Arial" panose="020B0604020202020204" pitchFamily="34" charset="0"/>
            <a:ea typeface="Calibri"/>
            <a:cs typeface="Arial" panose="020B0604020202020204" pitchFamily="34" charset="0"/>
          </a:endParaRPr>
        </a:p>
      </dgm:t>
    </dgm:pt>
    <dgm:pt modelId="{F99A1D4B-511C-4315-9062-87C49DD8A499}" type="par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C6D14A83-6471-4E1D-9D7D-BAC76E349511}" type="sibTrans" cxnId="{70705CD4-0F3E-423C-BFB0-19F73728C3C1}">
      <dgm:prSet/>
      <dgm:spPr/>
      <dgm:t>
        <a:bodyPr/>
        <a:lstStyle/>
        <a:p>
          <a:endParaRPr lang="en-US" sz="2000">
            <a:latin typeface="Arial" panose="020B0604020202020204" pitchFamily="34" charset="0"/>
            <a:cs typeface="Arial" panose="020B0604020202020204" pitchFamily="34" charset="0"/>
          </a:endParaRPr>
        </a:p>
      </dgm:t>
    </dgm:pt>
    <dgm:pt modelId="{5EB38CED-B319-4ABC-9091-9C5CAB91476C}">
      <dgm:prSet custT="1"/>
      <dgm:spPr/>
      <dgm:t>
        <a:bodyPr/>
        <a:lstStyle/>
        <a:p>
          <a:r>
            <a:rPr lang="en-US" sz="1400" kern="1200" dirty="0">
              <a:latin typeface="Arial" panose="020B0604020202020204" pitchFamily="34" charset="0"/>
              <a:cs typeface="Arial" panose="020B0604020202020204" pitchFamily="34" charset="0"/>
            </a:rPr>
            <a:t>Decide to not participate to the event</a:t>
          </a:r>
          <a:endParaRPr lang="en-US" sz="1400" kern="1200" dirty="0">
            <a:latin typeface="Arial" panose="020B0604020202020204" pitchFamily="34" charset="0"/>
            <a:ea typeface="Calibri"/>
            <a:cs typeface="Arial" panose="020B0604020202020204" pitchFamily="34" charset="0"/>
          </a:endParaRPr>
        </a:p>
      </dgm:t>
    </dgm:pt>
    <dgm:pt modelId="{2A01E83F-C041-4FE8-B7C9-143F292C5BF4}" type="par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32A3BC68-6294-40DF-87A3-D8ECF70F6C52}" type="sibTrans" cxnId="{EFD6A7B8-2A40-49F9-A953-37BA664828C2}">
      <dgm:prSet/>
      <dgm:spPr/>
      <dgm:t>
        <a:bodyPr/>
        <a:lstStyle/>
        <a:p>
          <a:endParaRPr lang="en-US" sz="2000">
            <a:latin typeface="Arial" panose="020B0604020202020204" pitchFamily="34" charset="0"/>
            <a:cs typeface="Arial" panose="020B0604020202020204" pitchFamily="34" charset="0"/>
          </a:endParaRPr>
        </a:p>
      </dgm:t>
    </dgm:pt>
    <dgm:pt modelId="{A7380A7D-DF76-4EEE-B535-2F8C184A6F45}">
      <dgm:prSet custT="1"/>
      <dgm:spPr/>
      <dgm:t>
        <a:bodyPr/>
        <a:lstStyle/>
        <a:p>
          <a:pPr marL="0" lvl="0" indent="0" algn="ctr" defTabSz="48895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He should contact HADA and get informed about what he should do.</a:t>
          </a:r>
          <a:endParaRPr lang="en-US" sz="1400" kern="1200" dirty="0">
            <a:latin typeface="Arial" panose="020B0604020202020204" pitchFamily="34" charset="0"/>
            <a:ea typeface="Calibri"/>
            <a:cs typeface="Arial" panose="020B0604020202020204" pitchFamily="34" charset="0"/>
          </a:endParaRPr>
        </a:p>
      </dgm:t>
    </dgm:pt>
    <dgm:pt modelId="{3D73BC54-CBD3-4546-A7EE-41189D3DB832}" type="par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D1DE844A-1237-44D5-99BA-035B0F02B27A}" type="sibTrans" cxnId="{58AD7B1F-D766-4913-8E01-25D032AC87D0}">
      <dgm:prSet/>
      <dgm:spPr/>
      <dgm:t>
        <a:bodyPr/>
        <a:lstStyle/>
        <a:p>
          <a:endParaRPr lang="en-US" sz="2000">
            <a:latin typeface="Arial" panose="020B0604020202020204" pitchFamily="34" charset="0"/>
            <a:cs typeface="Arial" panose="020B0604020202020204" pitchFamily="34" charset="0"/>
          </a:endParaRPr>
        </a:p>
      </dgm:t>
    </dgm:pt>
    <dgm:pt modelId="{611EEA29-53A1-4932-A5D3-3FA12B5A34D8}" type="pres">
      <dgm:prSet presAssocID="{CE695728-6A27-41FC-86FB-EFE68E7C5A3C}" presName="hierChild1" presStyleCnt="0">
        <dgm:presLayoutVars>
          <dgm:orgChart val="1"/>
          <dgm:chPref val="1"/>
          <dgm:dir/>
          <dgm:animOne val="branch"/>
          <dgm:animLvl val="lvl"/>
          <dgm:resizeHandles/>
        </dgm:presLayoutVars>
      </dgm:prSet>
      <dgm:spPr/>
    </dgm:pt>
    <dgm:pt modelId="{3AA3B439-B5CB-454B-9124-5EA26640EEC9}" type="pres">
      <dgm:prSet presAssocID="{14B839B0-680B-4BAC-8B58-B994D7C18B58}" presName="hierRoot1" presStyleCnt="0">
        <dgm:presLayoutVars>
          <dgm:hierBranch val="init"/>
        </dgm:presLayoutVars>
      </dgm:prSet>
      <dgm:spPr/>
    </dgm:pt>
    <dgm:pt modelId="{148BE50F-6D95-4B65-996C-8A13C0F90E3D}" type="pres">
      <dgm:prSet presAssocID="{14B839B0-680B-4BAC-8B58-B994D7C18B58}" presName="rootComposite1" presStyleCnt="0"/>
      <dgm:spPr/>
    </dgm:pt>
    <dgm:pt modelId="{37E5107F-63E6-44AB-956D-30F3787977BE}" type="pres">
      <dgm:prSet presAssocID="{14B839B0-680B-4BAC-8B58-B994D7C18B58}" presName="rootText1" presStyleLbl="node0" presStyleIdx="0" presStyleCnt="3">
        <dgm:presLayoutVars>
          <dgm:chPref val="3"/>
        </dgm:presLayoutVars>
      </dgm:prSet>
      <dgm:spPr/>
    </dgm:pt>
    <dgm:pt modelId="{066AD1B3-30BF-4EB5-A8A3-05ADACF0B0B4}" type="pres">
      <dgm:prSet presAssocID="{14B839B0-680B-4BAC-8B58-B994D7C18B58}" presName="rootConnector1" presStyleLbl="node1" presStyleIdx="0" presStyleCnt="0"/>
      <dgm:spPr/>
    </dgm:pt>
    <dgm:pt modelId="{675A9D43-8618-4A9D-8893-B8D0168A6DF7}" type="pres">
      <dgm:prSet presAssocID="{14B839B0-680B-4BAC-8B58-B994D7C18B58}" presName="hierChild2" presStyleCnt="0"/>
      <dgm:spPr/>
    </dgm:pt>
    <dgm:pt modelId="{3C21DF0D-730C-43B4-AC4A-911B9B79676E}" type="pres">
      <dgm:prSet presAssocID="{14B839B0-680B-4BAC-8B58-B994D7C18B58}" presName="hierChild3" presStyleCnt="0"/>
      <dgm:spPr/>
    </dgm:pt>
    <dgm:pt modelId="{DB635066-D212-4FEB-821B-279747F9CFD9}" type="pres">
      <dgm:prSet presAssocID="{5EB38CED-B319-4ABC-9091-9C5CAB91476C}" presName="hierRoot1" presStyleCnt="0">
        <dgm:presLayoutVars>
          <dgm:hierBranch val="init"/>
        </dgm:presLayoutVars>
      </dgm:prSet>
      <dgm:spPr/>
    </dgm:pt>
    <dgm:pt modelId="{C4A8C3FA-AA92-4CE7-A800-AB2257B947E3}" type="pres">
      <dgm:prSet presAssocID="{5EB38CED-B319-4ABC-9091-9C5CAB91476C}" presName="rootComposite1" presStyleCnt="0"/>
      <dgm:spPr/>
    </dgm:pt>
    <dgm:pt modelId="{D274F922-1C4E-482A-8C0A-3DC596C2419A}" type="pres">
      <dgm:prSet presAssocID="{5EB38CED-B319-4ABC-9091-9C5CAB91476C}" presName="rootText1" presStyleLbl="node0" presStyleIdx="1" presStyleCnt="3">
        <dgm:presLayoutVars>
          <dgm:chPref val="3"/>
        </dgm:presLayoutVars>
      </dgm:prSet>
      <dgm:spPr/>
    </dgm:pt>
    <dgm:pt modelId="{0022FE43-42C6-4B42-9AC0-9007C65AD47D}" type="pres">
      <dgm:prSet presAssocID="{5EB38CED-B319-4ABC-9091-9C5CAB91476C}" presName="rootConnector1" presStyleLbl="node1" presStyleIdx="0" presStyleCnt="0"/>
      <dgm:spPr/>
    </dgm:pt>
    <dgm:pt modelId="{B19001A6-D799-4357-8A27-B4CCBFA39588}" type="pres">
      <dgm:prSet presAssocID="{5EB38CED-B319-4ABC-9091-9C5CAB91476C}" presName="hierChild2" presStyleCnt="0"/>
      <dgm:spPr/>
    </dgm:pt>
    <dgm:pt modelId="{8431D8C4-22D3-45D3-9EF5-34DCC6785067}" type="pres">
      <dgm:prSet presAssocID="{5EB38CED-B319-4ABC-9091-9C5CAB91476C}" presName="hierChild3" presStyleCnt="0"/>
      <dgm:spPr/>
    </dgm:pt>
    <dgm:pt modelId="{E3B0EC79-5D96-41CC-85FB-F7CFD6752F95}" type="pres">
      <dgm:prSet presAssocID="{A7380A7D-DF76-4EEE-B535-2F8C184A6F45}" presName="hierRoot1" presStyleCnt="0">
        <dgm:presLayoutVars>
          <dgm:hierBranch val="init"/>
        </dgm:presLayoutVars>
      </dgm:prSet>
      <dgm:spPr/>
    </dgm:pt>
    <dgm:pt modelId="{76FB033C-2A83-4DDE-9C26-7C5263B69F43}" type="pres">
      <dgm:prSet presAssocID="{A7380A7D-DF76-4EEE-B535-2F8C184A6F45}" presName="rootComposite1" presStyleCnt="0"/>
      <dgm:spPr/>
    </dgm:pt>
    <dgm:pt modelId="{35B5E9BC-91B8-4DC6-9C2D-E11616BE86AA}" type="pres">
      <dgm:prSet presAssocID="{A7380A7D-DF76-4EEE-B535-2F8C184A6F45}" presName="rootText1" presStyleLbl="node0" presStyleIdx="2" presStyleCnt="3">
        <dgm:presLayoutVars>
          <dgm:chPref val="3"/>
        </dgm:presLayoutVars>
      </dgm:prSet>
      <dgm:spPr/>
    </dgm:pt>
    <dgm:pt modelId="{5D1FF9C5-23AE-4731-A1A5-280D74FB8C52}" type="pres">
      <dgm:prSet presAssocID="{A7380A7D-DF76-4EEE-B535-2F8C184A6F45}" presName="rootConnector1" presStyleLbl="node1" presStyleIdx="0" presStyleCnt="0"/>
      <dgm:spPr/>
    </dgm:pt>
    <dgm:pt modelId="{0C1EF343-33C1-466A-ABB1-B3C5E4D4D765}" type="pres">
      <dgm:prSet presAssocID="{A7380A7D-DF76-4EEE-B535-2F8C184A6F45}" presName="hierChild2" presStyleCnt="0"/>
      <dgm:spPr/>
    </dgm:pt>
    <dgm:pt modelId="{1D608920-95CD-4B24-B277-E5E609626CEE}" type="pres">
      <dgm:prSet presAssocID="{A7380A7D-DF76-4EEE-B535-2F8C184A6F45}" presName="hierChild3" presStyleCnt="0"/>
      <dgm:spPr/>
    </dgm:pt>
  </dgm:ptLst>
  <dgm:cxnLst>
    <dgm:cxn modelId="{CAC3B20A-4310-4134-9757-2318D5B71296}" type="presOf" srcId="{5EB38CED-B319-4ABC-9091-9C5CAB91476C}" destId="{D274F922-1C4E-482A-8C0A-3DC596C2419A}" srcOrd="0" destOrd="0" presId="urn:microsoft.com/office/officeart/2009/3/layout/HorizontalOrganizationChart"/>
    <dgm:cxn modelId="{58AD7B1F-D766-4913-8E01-25D032AC87D0}" srcId="{CE695728-6A27-41FC-86FB-EFE68E7C5A3C}" destId="{A7380A7D-DF76-4EEE-B535-2F8C184A6F45}" srcOrd="2" destOrd="0" parTransId="{3D73BC54-CBD3-4546-A7EE-41189D3DB832}" sibTransId="{D1DE844A-1237-44D5-99BA-035B0F02B27A}"/>
    <dgm:cxn modelId="{ACE83B37-1B01-44EB-9CF7-5BFEF05F41AF}" type="presOf" srcId="{5EB38CED-B319-4ABC-9091-9C5CAB91476C}" destId="{0022FE43-42C6-4B42-9AC0-9007C65AD47D}" srcOrd="1" destOrd="0" presId="urn:microsoft.com/office/officeart/2009/3/layout/HorizontalOrganizationChart"/>
    <dgm:cxn modelId="{A4EB923C-CA27-4766-9AEF-E2BF9D30AB95}" type="presOf" srcId="{14B839B0-680B-4BAC-8B58-B994D7C18B58}" destId="{066AD1B3-30BF-4EB5-A8A3-05ADACF0B0B4}" srcOrd="1" destOrd="0" presId="urn:microsoft.com/office/officeart/2009/3/layout/HorizontalOrganizationChart"/>
    <dgm:cxn modelId="{851FB449-41CA-4A40-A15B-BFEEE6E10D00}" type="presOf" srcId="{14B839B0-680B-4BAC-8B58-B994D7C18B58}" destId="{37E5107F-63E6-44AB-956D-30F3787977BE}" srcOrd="0" destOrd="0" presId="urn:microsoft.com/office/officeart/2009/3/layout/HorizontalOrganizationChart"/>
    <dgm:cxn modelId="{72699EA6-5335-4616-B5FC-0FB3F4D8B367}" type="presOf" srcId="{A7380A7D-DF76-4EEE-B535-2F8C184A6F45}" destId="{35B5E9BC-91B8-4DC6-9C2D-E11616BE86AA}" srcOrd="0" destOrd="0" presId="urn:microsoft.com/office/officeart/2009/3/layout/HorizontalOrganizationChart"/>
    <dgm:cxn modelId="{EFD6A7B8-2A40-49F9-A953-37BA664828C2}" srcId="{CE695728-6A27-41FC-86FB-EFE68E7C5A3C}" destId="{5EB38CED-B319-4ABC-9091-9C5CAB91476C}" srcOrd="1" destOrd="0" parTransId="{2A01E83F-C041-4FE8-B7C9-143F292C5BF4}" sibTransId="{32A3BC68-6294-40DF-87A3-D8ECF70F6C52}"/>
    <dgm:cxn modelId="{70705CD4-0F3E-423C-BFB0-19F73728C3C1}" srcId="{CE695728-6A27-41FC-86FB-EFE68E7C5A3C}" destId="{14B839B0-680B-4BAC-8B58-B994D7C18B58}" srcOrd="0" destOrd="0" parTransId="{F99A1D4B-511C-4315-9062-87C49DD8A499}" sibTransId="{C6D14A83-6471-4E1D-9D7D-BAC76E349511}"/>
    <dgm:cxn modelId="{551619DA-3BAA-4EF0-998A-6C1B36EDBE84}" type="presOf" srcId="{A7380A7D-DF76-4EEE-B535-2F8C184A6F45}" destId="{5D1FF9C5-23AE-4731-A1A5-280D74FB8C52}" srcOrd="1" destOrd="0" presId="urn:microsoft.com/office/officeart/2009/3/layout/HorizontalOrganizationChart"/>
    <dgm:cxn modelId="{616943F2-AF1A-44E7-B8D9-DAB80B3D4175}" type="presOf" srcId="{CE695728-6A27-41FC-86FB-EFE68E7C5A3C}" destId="{611EEA29-53A1-4932-A5D3-3FA12B5A34D8}" srcOrd="0" destOrd="0" presId="urn:microsoft.com/office/officeart/2009/3/layout/HorizontalOrganizationChart"/>
    <dgm:cxn modelId="{A37F958E-F1AC-4106-BC38-BF69B6FD7503}" type="presParOf" srcId="{611EEA29-53A1-4932-A5D3-3FA12B5A34D8}" destId="{3AA3B439-B5CB-454B-9124-5EA26640EEC9}" srcOrd="0" destOrd="0" presId="urn:microsoft.com/office/officeart/2009/3/layout/HorizontalOrganizationChart"/>
    <dgm:cxn modelId="{ED92B1DA-C79C-4E61-BAA4-EF26B8D7608E}" type="presParOf" srcId="{3AA3B439-B5CB-454B-9124-5EA26640EEC9}" destId="{148BE50F-6D95-4B65-996C-8A13C0F90E3D}" srcOrd="0" destOrd="0" presId="urn:microsoft.com/office/officeart/2009/3/layout/HorizontalOrganizationChart"/>
    <dgm:cxn modelId="{8772EAD8-A108-4A60-ABA4-38817926A378}" type="presParOf" srcId="{148BE50F-6D95-4B65-996C-8A13C0F90E3D}" destId="{37E5107F-63E6-44AB-956D-30F3787977BE}" srcOrd="0" destOrd="0" presId="urn:microsoft.com/office/officeart/2009/3/layout/HorizontalOrganizationChart"/>
    <dgm:cxn modelId="{36AE6B3B-4661-4F03-B678-DEAFBEDECB28}" type="presParOf" srcId="{148BE50F-6D95-4B65-996C-8A13C0F90E3D}" destId="{066AD1B3-30BF-4EB5-A8A3-05ADACF0B0B4}" srcOrd="1" destOrd="0" presId="urn:microsoft.com/office/officeart/2009/3/layout/HorizontalOrganizationChart"/>
    <dgm:cxn modelId="{A0D5EBB3-438D-4D22-A46F-BF5D81929AD0}" type="presParOf" srcId="{3AA3B439-B5CB-454B-9124-5EA26640EEC9}" destId="{675A9D43-8618-4A9D-8893-B8D0168A6DF7}" srcOrd="1" destOrd="0" presId="urn:microsoft.com/office/officeart/2009/3/layout/HorizontalOrganizationChart"/>
    <dgm:cxn modelId="{A1DD43B5-DA94-46B4-B5E2-CEE0CB71B555}" type="presParOf" srcId="{3AA3B439-B5CB-454B-9124-5EA26640EEC9}" destId="{3C21DF0D-730C-43B4-AC4A-911B9B79676E}" srcOrd="2" destOrd="0" presId="urn:microsoft.com/office/officeart/2009/3/layout/HorizontalOrganizationChart"/>
    <dgm:cxn modelId="{9955D3D7-3EEB-4CCF-8CC1-38A98BDA4D11}" type="presParOf" srcId="{611EEA29-53A1-4932-A5D3-3FA12B5A34D8}" destId="{DB635066-D212-4FEB-821B-279747F9CFD9}" srcOrd="1" destOrd="0" presId="urn:microsoft.com/office/officeart/2009/3/layout/HorizontalOrganizationChart"/>
    <dgm:cxn modelId="{4421599A-DDFA-4F73-A6BE-F9BACC5A0A8F}" type="presParOf" srcId="{DB635066-D212-4FEB-821B-279747F9CFD9}" destId="{C4A8C3FA-AA92-4CE7-A800-AB2257B947E3}" srcOrd="0" destOrd="0" presId="urn:microsoft.com/office/officeart/2009/3/layout/HorizontalOrganizationChart"/>
    <dgm:cxn modelId="{9AC7FF20-F6A0-454E-889B-49C7C786183B}" type="presParOf" srcId="{C4A8C3FA-AA92-4CE7-A800-AB2257B947E3}" destId="{D274F922-1C4E-482A-8C0A-3DC596C2419A}" srcOrd="0" destOrd="0" presId="urn:microsoft.com/office/officeart/2009/3/layout/HorizontalOrganizationChart"/>
    <dgm:cxn modelId="{7907235B-FAC8-4C27-902F-E6C7DB185736}" type="presParOf" srcId="{C4A8C3FA-AA92-4CE7-A800-AB2257B947E3}" destId="{0022FE43-42C6-4B42-9AC0-9007C65AD47D}" srcOrd="1" destOrd="0" presId="urn:microsoft.com/office/officeart/2009/3/layout/HorizontalOrganizationChart"/>
    <dgm:cxn modelId="{7E4530E0-749D-446C-B1CF-872DDAA9860E}" type="presParOf" srcId="{DB635066-D212-4FEB-821B-279747F9CFD9}" destId="{B19001A6-D799-4357-8A27-B4CCBFA39588}" srcOrd="1" destOrd="0" presId="urn:microsoft.com/office/officeart/2009/3/layout/HorizontalOrganizationChart"/>
    <dgm:cxn modelId="{CC2AFF72-8109-45E6-8C9B-CCF646D7C0B1}" type="presParOf" srcId="{DB635066-D212-4FEB-821B-279747F9CFD9}" destId="{8431D8C4-22D3-45D3-9EF5-34DCC6785067}" srcOrd="2" destOrd="0" presId="urn:microsoft.com/office/officeart/2009/3/layout/HorizontalOrganizationChart"/>
    <dgm:cxn modelId="{847920F4-1613-43D0-8323-4581D8047DED}" type="presParOf" srcId="{611EEA29-53A1-4932-A5D3-3FA12B5A34D8}" destId="{E3B0EC79-5D96-41CC-85FB-F7CFD6752F95}" srcOrd="2" destOrd="0" presId="urn:microsoft.com/office/officeart/2009/3/layout/HorizontalOrganizationChart"/>
    <dgm:cxn modelId="{79742B9F-0870-42AD-B9B2-AD10F449BA6E}" type="presParOf" srcId="{E3B0EC79-5D96-41CC-85FB-F7CFD6752F95}" destId="{76FB033C-2A83-4DDE-9C26-7C5263B69F43}" srcOrd="0" destOrd="0" presId="urn:microsoft.com/office/officeart/2009/3/layout/HorizontalOrganizationChart"/>
    <dgm:cxn modelId="{D10BA815-0225-412D-81DF-945CFC7841C7}" type="presParOf" srcId="{76FB033C-2A83-4DDE-9C26-7C5263B69F43}" destId="{35B5E9BC-91B8-4DC6-9C2D-E11616BE86AA}" srcOrd="0" destOrd="0" presId="urn:microsoft.com/office/officeart/2009/3/layout/HorizontalOrganizationChart"/>
    <dgm:cxn modelId="{79A25117-E765-4BFA-BC07-DC8DF463AB29}" type="presParOf" srcId="{76FB033C-2A83-4DDE-9C26-7C5263B69F43}" destId="{5D1FF9C5-23AE-4731-A1A5-280D74FB8C52}" srcOrd="1" destOrd="0" presId="urn:microsoft.com/office/officeart/2009/3/layout/HorizontalOrganizationChart"/>
    <dgm:cxn modelId="{65D0183D-D2E2-43C6-9326-BD07BD670203}" type="presParOf" srcId="{E3B0EC79-5D96-41CC-85FB-F7CFD6752F95}" destId="{0C1EF343-33C1-466A-ABB1-B3C5E4D4D765}" srcOrd="1" destOrd="0" presId="urn:microsoft.com/office/officeart/2009/3/layout/HorizontalOrganizationChart"/>
    <dgm:cxn modelId="{97DE9327-F799-458A-8B27-FE6DAF1A9DEA}" type="presParOf" srcId="{E3B0EC79-5D96-41CC-85FB-F7CFD6752F95}" destId="{1D608920-95CD-4B24-B277-E5E609626CE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C8284E7F-34BA-4F31-A44F-46DB3DA091A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l-GR"/>
        </a:p>
      </dgm:t>
    </dgm:pt>
    <dgm:pt modelId="{7B6A6AEC-F548-4EB5-87E6-F7C6F2BC1042}">
      <dgm:prSet/>
      <dgm:spPr/>
      <dgm:t>
        <a:bodyPr/>
        <a:lstStyle/>
        <a:p>
          <a:r>
            <a:rPr lang="en-US" dirty="0">
              <a:latin typeface="Arial" panose="020B0604020202020204" pitchFamily="34" charset="0"/>
              <a:cs typeface="Arial" panose="020B0604020202020204" pitchFamily="34" charset="0"/>
            </a:rPr>
            <a:t>An athlete gets injured during a difficult exercise in training.</a:t>
          </a:r>
          <a:endParaRPr lang="el-GR" dirty="0">
            <a:latin typeface="Arial" panose="020B0604020202020204" pitchFamily="34" charset="0"/>
            <a:cs typeface="Arial" panose="020B0604020202020204" pitchFamily="34" charset="0"/>
          </a:endParaRPr>
        </a:p>
      </dgm:t>
    </dgm:pt>
    <dgm:pt modelId="{8871B1E3-7238-4D96-8E8B-49072A88C19D}" type="parTrans" cxnId="{DD2F97FC-9F8B-445B-9EB1-9D501A20DF79}">
      <dgm:prSet/>
      <dgm:spPr/>
      <dgm:t>
        <a:bodyPr/>
        <a:lstStyle/>
        <a:p>
          <a:endParaRPr lang="el-GR">
            <a:latin typeface="Arial" panose="020B0604020202020204" pitchFamily="34" charset="0"/>
            <a:cs typeface="Arial" panose="020B0604020202020204" pitchFamily="34" charset="0"/>
          </a:endParaRPr>
        </a:p>
      </dgm:t>
    </dgm:pt>
    <dgm:pt modelId="{61CB1C42-6BFE-4068-A516-042AF31E3746}" type="sibTrans" cxnId="{DD2F97FC-9F8B-445B-9EB1-9D501A20DF79}">
      <dgm:prSet/>
      <dgm:spPr/>
      <dgm:t>
        <a:bodyPr/>
        <a:lstStyle/>
        <a:p>
          <a:endParaRPr lang="el-GR">
            <a:latin typeface="Arial" panose="020B0604020202020204" pitchFamily="34" charset="0"/>
            <a:cs typeface="Arial" panose="020B0604020202020204" pitchFamily="34" charset="0"/>
          </a:endParaRPr>
        </a:p>
      </dgm:t>
    </dgm:pt>
    <dgm:pt modelId="{BDF03E44-AFF0-4199-85BD-67E1C3589561}">
      <dgm:prSet/>
      <dgm:spPr/>
      <dgm:t>
        <a:bodyPr/>
        <a:lstStyle/>
        <a:p>
          <a:r>
            <a:rPr lang="en-US" dirty="0">
              <a:latin typeface="Arial" panose="020B0604020202020204" pitchFamily="34" charset="0"/>
              <a:cs typeface="Arial" panose="020B0604020202020204" pitchFamily="34" charset="0"/>
            </a:rPr>
            <a:t>His trainer recommends him a prohibited substance which shortens the recovery period, because the season commences soon.</a:t>
          </a:r>
          <a:endParaRPr lang="el-GR" dirty="0">
            <a:latin typeface="Arial" panose="020B0604020202020204" pitchFamily="34" charset="0"/>
            <a:cs typeface="Arial" panose="020B0604020202020204" pitchFamily="34" charset="0"/>
          </a:endParaRPr>
        </a:p>
      </dgm:t>
    </dgm:pt>
    <dgm:pt modelId="{80958904-08CE-48A3-A512-1F1F6777D43F}" type="parTrans" cxnId="{72CAD6B0-475B-4BEE-A4A6-D7CE361F8347}">
      <dgm:prSet/>
      <dgm:spPr/>
      <dgm:t>
        <a:bodyPr/>
        <a:lstStyle/>
        <a:p>
          <a:endParaRPr lang="el-GR">
            <a:latin typeface="Arial" panose="020B0604020202020204" pitchFamily="34" charset="0"/>
            <a:cs typeface="Arial" panose="020B0604020202020204" pitchFamily="34" charset="0"/>
          </a:endParaRPr>
        </a:p>
      </dgm:t>
    </dgm:pt>
    <dgm:pt modelId="{821D6FD8-EA5D-4A7B-AEAC-27005978F414}" type="sibTrans" cxnId="{72CAD6B0-475B-4BEE-A4A6-D7CE361F8347}">
      <dgm:prSet/>
      <dgm:spPr/>
      <dgm:t>
        <a:bodyPr/>
        <a:lstStyle/>
        <a:p>
          <a:endParaRPr lang="el-GR">
            <a:latin typeface="Arial" panose="020B0604020202020204" pitchFamily="34" charset="0"/>
            <a:cs typeface="Arial" panose="020B0604020202020204" pitchFamily="34" charset="0"/>
          </a:endParaRPr>
        </a:p>
      </dgm:t>
    </dgm:pt>
    <dgm:pt modelId="{EAF8B3BA-30A3-44C4-9654-4CD3174AE374}" type="pres">
      <dgm:prSet presAssocID="{C8284E7F-34BA-4F31-A44F-46DB3DA091AC}" presName="Name0" presStyleCnt="0">
        <dgm:presLayoutVars>
          <dgm:dir/>
          <dgm:resizeHandles val="exact"/>
        </dgm:presLayoutVars>
      </dgm:prSet>
      <dgm:spPr/>
    </dgm:pt>
    <dgm:pt modelId="{1E141E4E-E431-4882-BA7A-0ED7D483DCF6}" type="pres">
      <dgm:prSet presAssocID="{C8284E7F-34BA-4F31-A44F-46DB3DA091AC}" presName="arrow" presStyleLbl="bgShp" presStyleIdx="0" presStyleCnt="1"/>
      <dgm:spPr/>
    </dgm:pt>
    <dgm:pt modelId="{EAF1370E-56BC-40D5-A8BA-FBE676B65473}" type="pres">
      <dgm:prSet presAssocID="{C8284E7F-34BA-4F31-A44F-46DB3DA091AC}" presName="points" presStyleCnt="0"/>
      <dgm:spPr/>
    </dgm:pt>
    <dgm:pt modelId="{E1A0F686-C361-4973-8727-BFB5E82A8327}" type="pres">
      <dgm:prSet presAssocID="{7B6A6AEC-F548-4EB5-87E6-F7C6F2BC1042}" presName="compositeA" presStyleCnt="0"/>
      <dgm:spPr/>
    </dgm:pt>
    <dgm:pt modelId="{78EC6D08-A993-47AF-974E-675EE3138B6D}" type="pres">
      <dgm:prSet presAssocID="{7B6A6AEC-F548-4EB5-87E6-F7C6F2BC1042}" presName="textA" presStyleLbl="revTx" presStyleIdx="0" presStyleCnt="2">
        <dgm:presLayoutVars>
          <dgm:bulletEnabled val="1"/>
        </dgm:presLayoutVars>
      </dgm:prSet>
      <dgm:spPr/>
    </dgm:pt>
    <dgm:pt modelId="{CC236D18-DA16-40A7-9939-E8C3C45825D1}" type="pres">
      <dgm:prSet presAssocID="{7B6A6AEC-F548-4EB5-87E6-F7C6F2BC1042}" presName="circleA" presStyleLbl="node1" presStyleIdx="0" presStyleCnt="2"/>
      <dgm:spPr/>
    </dgm:pt>
    <dgm:pt modelId="{E115E088-03E9-440E-A369-39BE80687A76}" type="pres">
      <dgm:prSet presAssocID="{7B6A6AEC-F548-4EB5-87E6-F7C6F2BC1042}" presName="spaceA" presStyleCnt="0"/>
      <dgm:spPr/>
    </dgm:pt>
    <dgm:pt modelId="{00DB332D-5A17-48DE-9790-0B3149FCA66D}" type="pres">
      <dgm:prSet presAssocID="{61CB1C42-6BFE-4068-A516-042AF31E3746}" presName="space" presStyleCnt="0"/>
      <dgm:spPr/>
    </dgm:pt>
    <dgm:pt modelId="{10112DC0-F63B-46F1-B02C-3E4880797EC8}" type="pres">
      <dgm:prSet presAssocID="{BDF03E44-AFF0-4199-85BD-67E1C3589561}" presName="compositeB" presStyleCnt="0"/>
      <dgm:spPr/>
    </dgm:pt>
    <dgm:pt modelId="{A5800250-AE6A-4B37-95C2-B233BCD7E3CE}" type="pres">
      <dgm:prSet presAssocID="{BDF03E44-AFF0-4199-85BD-67E1C3589561}" presName="textB" presStyleLbl="revTx" presStyleIdx="1" presStyleCnt="2">
        <dgm:presLayoutVars>
          <dgm:bulletEnabled val="1"/>
        </dgm:presLayoutVars>
      </dgm:prSet>
      <dgm:spPr/>
    </dgm:pt>
    <dgm:pt modelId="{0E29D14A-8D99-42A3-AFD9-F50290C1DBE0}" type="pres">
      <dgm:prSet presAssocID="{BDF03E44-AFF0-4199-85BD-67E1C3589561}" presName="circleB" presStyleLbl="node1" presStyleIdx="1" presStyleCnt="2"/>
      <dgm:spPr/>
    </dgm:pt>
    <dgm:pt modelId="{DF00B83C-F318-48D1-A657-9AEA95F19A1D}" type="pres">
      <dgm:prSet presAssocID="{BDF03E44-AFF0-4199-85BD-67E1C3589561}" presName="spaceB" presStyleCnt="0"/>
      <dgm:spPr/>
    </dgm:pt>
  </dgm:ptLst>
  <dgm:cxnLst>
    <dgm:cxn modelId="{CB69CC13-BE37-474A-AC82-FDB72870017C}" type="presOf" srcId="{7B6A6AEC-F548-4EB5-87E6-F7C6F2BC1042}" destId="{78EC6D08-A993-47AF-974E-675EE3138B6D}" srcOrd="0" destOrd="0" presId="urn:microsoft.com/office/officeart/2005/8/layout/hProcess11"/>
    <dgm:cxn modelId="{C0AB3085-AA99-4ED2-99D6-C25A9A64D4B5}" type="presOf" srcId="{C8284E7F-34BA-4F31-A44F-46DB3DA091AC}" destId="{EAF8B3BA-30A3-44C4-9654-4CD3174AE374}" srcOrd="0" destOrd="0" presId="urn:microsoft.com/office/officeart/2005/8/layout/hProcess11"/>
    <dgm:cxn modelId="{72CAD6B0-475B-4BEE-A4A6-D7CE361F8347}" srcId="{C8284E7F-34BA-4F31-A44F-46DB3DA091AC}" destId="{BDF03E44-AFF0-4199-85BD-67E1C3589561}" srcOrd="1" destOrd="0" parTransId="{80958904-08CE-48A3-A512-1F1F6777D43F}" sibTransId="{821D6FD8-EA5D-4A7B-AEAC-27005978F414}"/>
    <dgm:cxn modelId="{1F3EA1D3-6D93-4A60-BDB9-FB9B00B3F012}" type="presOf" srcId="{BDF03E44-AFF0-4199-85BD-67E1C3589561}" destId="{A5800250-AE6A-4B37-95C2-B233BCD7E3CE}" srcOrd="0" destOrd="0" presId="urn:microsoft.com/office/officeart/2005/8/layout/hProcess11"/>
    <dgm:cxn modelId="{DD2F97FC-9F8B-445B-9EB1-9D501A20DF79}" srcId="{C8284E7F-34BA-4F31-A44F-46DB3DA091AC}" destId="{7B6A6AEC-F548-4EB5-87E6-F7C6F2BC1042}" srcOrd="0" destOrd="0" parTransId="{8871B1E3-7238-4D96-8E8B-49072A88C19D}" sibTransId="{61CB1C42-6BFE-4068-A516-042AF31E3746}"/>
    <dgm:cxn modelId="{1C8CACCF-48B7-4F05-9347-B712F17F4BAC}" type="presParOf" srcId="{EAF8B3BA-30A3-44C4-9654-4CD3174AE374}" destId="{1E141E4E-E431-4882-BA7A-0ED7D483DCF6}" srcOrd="0" destOrd="0" presId="urn:microsoft.com/office/officeart/2005/8/layout/hProcess11"/>
    <dgm:cxn modelId="{A297AF01-C398-4851-B3D4-A2476630CFA0}" type="presParOf" srcId="{EAF8B3BA-30A3-44C4-9654-4CD3174AE374}" destId="{EAF1370E-56BC-40D5-A8BA-FBE676B65473}" srcOrd="1" destOrd="0" presId="urn:microsoft.com/office/officeart/2005/8/layout/hProcess11"/>
    <dgm:cxn modelId="{C67843F1-C11E-4D8D-90AA-C5B55561EA7F}" type="presParOf" srcId="{EAF1370E-56BC-40D5-A8BA-FBE676B65473}" destId="{E1A0F686-C361-4973-8727-BFB5E82A8327}" srcOrd="0" destOrd="0" presId="urn:microsoft.com/office/officeart/2005/8/layout/hProcess11"/>
    <dgm:cxn modelId="{07745747-A7D1-4713-8480-A420A16C8989}" type="presParOf" srcId="{E1A0F686-C361-4973-8727-BFB5E82A8327}" destId="{78EC6D08-A993-47AF-974E-675EE3138B6D}" srcOrd="0" destOrd="0" presId="urn:microsoft.com/office/officeart/2005/8/layout/hProcess11"/>
    <dgm:cxn modelId="{7F862196-06F5-4869-8F0F-10B64C8D2EFA}" type="presParOf" srcId="{E1A0F686-C361-4973-8727-BFB5E82A8327}" destId="{CC236D18-DA16-40A7-9939-E8C3C45825D1}" srcOrd="1" destOrd="0" presId="urn:microsoft.com/office/officeart/2005/8/layout/hProcess11"/>
    <dgm:cxn modelId="{0F705CEF-1212-44FC-9D6D-7F0F5AD216D2}" type="presParOf" srcId="{E1A0F686-C361-4973-8727-BFB5E82A8327}" destId="{E115E088-03E9-440E-A369-39BE80687A76}" srcOrd="2" destOrd="0" presId="urn:microsoft.com/office/officeart/2005/8/layout/hProcess11"/>
    <dgm:cxn modelId="{513A7A45-CB27-4B51-8D7B-600E5E55D4D0}" type="presParOf" srcId="{EAF1370E-56BC-40D5-A8BA-FBE676B65473}" destId="{00DB332D-5A17-48DE-9790-0B3149FCA66D}" srcOrd="1" destOrd="0" presId="urn:microsoft.com/office/officeart/2005/8/layout/hProcess11"/>
    <dgm:cxn modelId="{A2F65AC3-4BAB-49D2-9690-98E3710E7216}" type="presParOf" srcId="{EAF1370E-56BC-40D5-A8BA-FBE676B65473}" destId="{10112DC0-F63B-46F1-B02C-3E4880797EC8}" srcOrd="2" destOrd="0" presId="urn:microsoft.com/office/officeart/2005/8/layout/hProcess11"/>
    <dgm:cxn modelId="{3B2D2410-F38E-485D-A054-CA554A20F41E}" type="presParOf" srcId="{10112DC0-F63B-46F1-B02C-3E4880797EC8}" destId="{A5800250-AE6A-4B37-95C2-B233BCD7E3CE}" srcOrd="0" destOrd="0" presId="urn:microsoft.com/office/officeart/2005/8/layout/hProcess11"/>
    <dgm:cxn modelId="{0C165762-27FD-41AB-8713-BE7A1C889DDB}" type="presParOf" srcId="{10112DC0-F63B-46F1-B02C-3E4880797EC8}" destId="{0E29D14A-8D99-42A3-AFD9-F50290C1DBE0}" srcOrd="1" destOrd="0" presId="urn:microsoft.com/office/officeart/2005/8/layout/hProcess11"/>
    <dgm:cxn modelId="{76D1CDA6-0904-4CF0-875C-C9FB422379D8}" type="presParOf" srcId="{10112DC0-F63B-46F1-B02C-3E4880797EC8}" destId="{DF00B83C-F318-48D1-A657-9AEA95F19A1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F252168F-75DB-4170-82FC-BED1C732C94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l-GR"/>
        </a:p>
      </dgm:t>
    </dgm:pt>
    <dgm:pt modelId="{7709F8ED-8E3A-418C-B5F1-E1A8CE2B7DB9}">
      <dgm:prSet/>
      <dgm:spPr/>
      <dgm:t>
        <a:bodyPr/>
        <a:lstStyle/>
        <a:p>
          <a:r>
            <a:rPr lang="en-US" dirty="0">
              <a:latin typeface="Arial" panose="020B0604020202020204" pitchFamily="34" charset="0"/>
              <a:cs typeface="Arial" panose="020B0604020202020204" pitchFamily="34" charset="0"/>
            </a:rPr>
            <a:t>Should the athlete take the substance and not doubt his trainer?</a:t>
          </a:r>
          <a:endParaRPr lang="el-GR" dirty="0">
            <a:latin typeface="Arial" panose="020B0604020202020204" pitchFamily="34" charset="0"/>
            <a:cs typeface="Arial" panose="020B0604020202020204" pitchFamily="34" charset="0"/>
          </a:endParaRPr>
        </a:p>
      </dgm:t>
    </dgm:pt>
    <dgm:pt modelId="{E6659984-5C17-4A8E-8102-3C6978196CDC}" type="parTrans" cxnId="{FA3EB204-D971-4D43-8968-44ED9A481B1D}">
      <dgm:prSet/>
      <dgm:spPr/>
      <dgm:t>
        <a:bodyPr/>
        <a:lstStyle/>
        <a:p>
          <a:endParaRPr lang="el-GR">
            <a:latin typeface="Arial" panose="020B0604020202020204" pitchFamily="34" charset="0"/>
            <a:cs typeface="Arial" panose="020B0604020202020204" pitchFamily="34" charset="0"/>
          </a:endParaRPr>
        </a:p>
      </dgm:t>
    </dgm:pt>
    <dgm:pt modelId="{9106D995-7C19-4810-BDCA-F4BBA6CC9F37}" type="sibTrans" cxnId="{FA3EB204-D971-4D43-8968-44ED9A481B1D}">
      <dgm:prSet/>
      <dgm:spPr/>
      <dgm:t>
        <a:bodyPr/>
        <a:lstStyle/>
        <a:p>
          <a:endParaRPr lang="el-GR">
            <a:latin typeface="Arial" panose="020B0604020202020204" pitchFamily="34" charset="0"/>
            <a:cs typeface="Arial" panose="020B0604020202020204" pitchFamily="34" charset="0"/>
          </a:endParaRPr>
        </a:p>
      </dgm:t>
    </dgm:pt>
    <dgm:pt modelId="{A54E79F9-BBE5-4A73-BC32-4F707B53FA01}">
      <dgm:prSet/>
      <dgm:spPr/>
      <dgm:t>
        <a:bodyPr/>
        <a:lstStyle/>
        <a:p>
          <a:r>
            <a:rPr lang="en-US" dirty="0">
              <a:latin typeface="Arial" panose="020B0604020202020204" pitchFamily="34" charset="0"/>
              <a:cs typeface="Arial" panose="020B0604020202020204" pitchFamily="34" charset="0"/>
            </a:rPr>
            <a:t>If the athlete uses the substance and gets submitted in a doping control, is he responsible?</a:t>
          </a:r>
          <a:endParaRPr lang="el-GR" dirty="0">
            <a:latin typeface="Arial" panose="020B0604020202020204" pitchFamily="34" charset="0"/>
            <a:cs typeface="Arial" panose="020B0604020202020204" pitchFamily="34" charset="0"/>
          </a:endParaRPr>
        </a:p>
      </dgm:t>
    </dgm:pt>
    <dgm:pt modelId="{8D7A2D17-BACE-40A3-9739-455CBFAF7C19}" type="parTrans" cxnId="{192C509B-5D8F-44CD-BA43-1CFBB4A72717}">
      <dgm:prSet/>
      <dgm:spPr/>
      <dgm:t>
        <a:bodyPr/>
        <a:lstStyle/>
        <a:p>
          <a:endParaRPr lang="el-GR">
            <a:latin typeface="Arial" panose="020B0604020202020204" pitchFamily="34" charset="0"/>
            <a:cs typeface="Arial" panose="020B0604020202020204" pitchFamily="34" charset="0"/>
          </a:endParaRPr>
        </a:p>
      </dgm:t>
    </dgm:pt>
    <dgm:pt modelId="{60CC4D9B-6377-4032-8610-E99BD8DF9733}" type="sibTrans" cxnId="{192C509B-5D8F-44CD-BA43-1CFBB4A72717}">
      <dgm:prSet/>
      <dgm:spPr/>
      <dgm:t>
        <a:bodyPr/>
        <a:lstStyle/>
        <a:p>
          <a:endParaRPr lang="el-GR">
            <a:latin typeface="Arial" panose="020B0604020202020204" pitchFamily="34" charset="0"/>
            <a:cs typeface="Arial" panose="020B0604020202020204" pitchFamily="34" charset="0"/>
          </a:endParaRPr>
        </a:p>
      </dgm:t>
    </dgm:pt>
    <dgm:pt modelId="{B1C90E77-01C8-4B4B-9189-90DE98B7B6F8}">
      <dgm:prSet/>
      <dgm:spPr/>
      <dgm:t>
        <a:bodyPr/>
        <a:lstStyle/>
        <a:p>
          <a:r>
            <a:rPr lang="en-US" dirty="0">
              <a:latin typeface="Arial" panose="020B0604020202020204" pitchFamily="34" charset="0"/>
              <a:cs typeface="Arial" panose="020B0604020202020204" pitchFamily="34" charset="0"/>
            </a:rPr>
            <a:t>Can the athlete report (indict) his trainer?</a:t>
          </a:r>
          <a:endParaRPr lang="el-GR" dirty="0">
            <a:latin typeface="Arial" panose="020B0604020202020204" pitchFamily="34" charset="0"/>
            <a:cs typeface="Arial" panose="020B0604020202020204" pitchFamily="34" charset="0"/>
          </a:endParaRPr>
        </a:p>
      </dgm:t>
    </dgm:pt>
    <dgm:pt modelId="{5CBFA11A-A616-4987-8CC9-FE4DE07713A5}" type="parTrans" cxnId="{222CD8FC-4D2D-4EAC-AA50-D4B8F6F747C6}">
      <dgm:prSet/>
      <dgm:spPr/>
      <dgm:t>
        <a:bodyPr/>
        <a:lstStyle/>
        <a:p>
          <a:endParaRPr lang="el-GR">
            <a:latin typeface="Arial" panose="020B0604020202020204" pitchFamily="34" charset="0"/>
            <a:cs typeface="Arial" panose="020B0604020202020204" pitchFamily="34" charset="0"/>
          </a:endParaRPr>
        </a:p>
      </dgm:t>
    </dgm:pt>
    <dgm:pt modelId="{75669F90-3AEA-4143-87EC-A7183E355EA0}" type="sibTrans" cxnId="{222CD8FC-4D2D-4EAC-AA50-D4B8F6F747C6}">
      <dgm:prSet/>
      <dgm:spPr/>
      <dgm:t>
        <a:bodyPr/>
        <a:lstStyle/>
        <a:p>
          <a:endParaRPr lang="el-GR">
            <a:latin typeface="Arial" panose="020B0604020202020204" pitchFamily="34" charset="0"/>
            <a:cs typeface="Arial" panose="020B0604020202020204" pitchFamily="34" charset="0"/>
          </a:endParaRPr>
        </a:p>
      </dgm:t>
    </dgm:pt>
    <dgm:pt modelId="{9B44448C-3037-4073-A674-591BA5518193}">
      <dgm:prSet custT="1"/>
      <dgm:spPr/>
      <dgm:t>
        <a:bodyPr/>
        <a:lstStyle/>
        <a:p>
          <a:r>
            <a:rPr lang="en-US" sz="1600" dirty="0">
              <a:latin typeface="Arial" panose="020B0604020202020204" pitchFamily="34" charset="0"/>
              <a:cs typeface="Arial" panose="020B0604020202020204" pitchFamily="34" charset="0"/>
            </a:rPr>
            <a:t>The athlete is the main responsible for himself. In such case, he should defy his trainer and unequivocally deny the use of the prohibited substance.</a:t>
          </a:r>
          <a:r>
            <a:rPr lang="el-GR"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dgm:t>
    </dgm:pt>
    <dgm:pt modelId="{5A71E8CB-6360-4FD5-A661-01450FD71209}" type="parTrans" cxnId="{5BB9A8B9-2E44-42C5-8D93-337B338D7591}">
      <dgm:prSet/>
      <dgm:spPr/>
      <dgm:t>
        <a:bodyPr/>
        <a:lstStyle/>
        <a:p>
          <a:endParaRPr lang="el-GR">
            <a:latin typeface="Arial" panose="020B0604020202020204" pitchFamily="34" charset="0"/>
            <a:cs typeface="Arial" panose="020B0604020202020204" pitchFamily="34" charset="0"/>
          </a:endParaRPr>
        </a:p>
      </dgm:t>
    </dgm:pt>
    <dgm:pt modelId="{7FB67134-BD6B-4DBA-84A5-113B84216A43}" type="sibTrans" cxnId="{5BB9A8B9-2E44-42C5-8D93-337B338D7591}">
      <dgm:prSet/>
      <dgm:spPr/>
      <dgm:t>
        <a:bodyPr/>
        <a:lstStyle/>
        <a:p>
          <a:endParaRPr lang="el-GR">
            <a:latin typeface="Arial" panose="020B0604020202020204" pitchFamily="34" charset="0"/>
            <a:cs typeface="Arial" panose="020B0604020202020204" pitchFamily="34" charset="0"/>
          </a:endParaRPr>
        </a:p>
      </dgm:t>
    </dgm:pt>
    <dgm:pt modelId="{F8784D99-6F6B-4FEB-B733-EED72411E32A}">
      <dgm:prSet custT="1"/>
      <dgm:spPr/>
      <dgm:t>
        <a:bodyPr/>
        <a:lstStyle/>
        <a:p>
          <a:r>
            <a:rPr lang="en-US" sz="1600" dirty="0">
              <a:latin typeface="Arial" panose="020B0604020202020204" pitchFamily="34" charset="0"/>
              <a:cs typeface="Arial" panose="020B0604020202020204" pitchFamily="34" charset="0"/>
            </a:rPr>
            <a:t>Every athlete is responsible for any substance found in his body.</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He will be sanctioned for using the prohibited substance regardless from the fact his trainer recommended it to him or not.</a:t>
          </a:r>
        </a:p>
      </dgm:t>
    </dgm:pt>
    <dgm:pt modelId="{254CBB3C-5C47-4B06-9FC5-6EE0AF8D2A19}" type="parTrans" cxnId="{E0ED6E38-A175-4C78-9850-E95716E45476}">
      <dgm:prSet/>
      <dgm:spPr/>
      <dgm:t>
        <a:bodyPr/>
        <a:lstStyle/>
        <a:p>
          <a:endParaRPr lang="el-GR">
            <a:latin typeface="Arial" panose="020B0604020202020204" pitchFamily="34" charset="0"/>
            <a:cs typeface="Arial" panose="020B0604020202020204" pitchFamily="34" charset="0"/>
          </a:endParaRPr>
        </a:p>
      </dgm:t>
    </dgm:pt>
    <dgm:pt modelId="{37F00394-6448-43F8-9566-3A0798D33D65}" type="sibTrans" cxnId="{E0ED6E38-A175-4C78-9850-E95716E45476}">
      <dgm:prSet/>
      <dgm:spPr/>
      <dgm:t>
        <a:bodyPr/>
        <a:lstStyle/>
        <a:p>
          <a:endParaRPr lang="el-GR">
            <a:latin typeface="Arial" panose="020B0604020202020204" pitchFamily="34" charset="0"/>
            <a:cs typeface="Arial" panose="020B0604020202020204" pitchFamily="34" charset="0"/>
          </a:endParaRPr>
        </a:p>
      </dgm:t>
    </dgm:pt>
    <dgm:pt modelId="{38058BAD-8BD2-4187-8124-837D2FBC6CA7}">
      <dgm:prSet custT="1"/>
      <dgm:spPr/>
      <dgm:t>
        <a:bodyPr/>
        <a:lstStyle/>
        <a:p>
          <a:r>
            <a:rPr lang="en-US" sz="1600" dirty="0">
              <a:latin typeface="Arial" panose="020B0604020202020204" pitchFamily="34" charset="0"/>
              <a:cs typeface="Arial" panose="020B0604020202020204" pitchFamily="34" charset="0"/>
            </a:rPr>
            <a:t>Of course, he can, and he should! Furthermore, in case the athlete is a minor, the trainer will face more severe consequences</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dgm:t>
    </dgm:pt>
    <dgm:pt modelId="{3709A5F0-2F9D-4000-AFB6-CD28C8953197}" type="parTrans" cxnId="{8BC55037-E9CB-4858-9B0E-9244A6E5696E}">
      <dgm:prSet/>
      <dgm:spPr/>
      <dgm:t>
        <a:bodyPr/>
        <a:lstStyle/>
        <a:p>
          <a:endParaRPr lang="el-GR">
            <a:latin typeface="Arial" panose="020B0604020202020204" pitchFamily="34" charset="0"/>
            <a:cs typeface="Arial" panose="020B0604020202020204" pitchFamily="34" charset="0"/>
          </a:endParaRPr>
        </a:p>
      </dgm:t>
    </dgm:pt>
    <dgm:pt modelId="{3F1CFAD3-4FDB-457F-BFC2-D65663B97B40}" type="sibTrans" cxnId="{8BC55037-E9CB-4858-9B0E-9244A6E5696E}">
      <dgm:prSet/>
      <dgm:spPr/>
      <dgm:t>
        <a:bodyPr/>
        <a:lstStyle/>
        <a:p>
          <a:endParaRPr lang="el-GR">
            <a:latin typeface="Arial" panose="020B0604020202020204" pitchFamily="34" charset="0"/>
            <a:cs typeface="Arial" panose="020B0604020202020204" pitchFamily="34" charset="0"/>
          </a:endParaRPr>
        </a:p>
      </dgm:t>
    </dgm:pt>
    <dgm:pt modelId="{E05BE70B-AFD1-422E-A3E6-8E97A3572E17}" type="pres">
      <dgm:prSet presAssocID="{F252168F-75DB-4170-82FC-BED1C732C94D}" presName="diagram" presStyleCnt="0">
        <dgm:presLayoutVars>
          <dgm:chPref val="1"/>
          <dgm:dir/>
          <dgm:animOne val="branch"/>
          <dgm:animLvl val="lvl"/>
          <dgm:resizeHandles/>
        </dgm:presLayoutVars>
      </dgm:prSet>
      <dgm:spPr/>
    </dgm:pt>
    <dgm:pt modelId="{9D919C00-A6FC-48C7-8756-608DC7B9714B}" type="pres">
      <dgm:prSet presAssocID="{7709F8ED-8E3A-418C-B5F1-E1A8CE2B7DB9}" presName="root" presStyleCnt="0"/>
      <dgm:spPr/>
    </dgm:pt>
    <dgm:pt modelId="{008F9EFE-9B63-47EB-9229-91D830706513}" type="pres">
      <dgm:prSet presAssocID="{7709F8ED-8E3A-418C-B5F1-E1A8CE2B7DB9}" presName="rootComposite" presStyleCnt="0"/>
      <dgm:spPr/>
    </dgm:pt>
    <dgm:pt modelId="{6D3B0EFD-D061-4666-B9DC-1134F49DA06A}" type="pres">
      <dgm:prSet presAssocID="{7709F8ED-8E3A-418C-B5F1-E1A8CE2B7DB9}" presName="rootText" presStyleLbl="node1" presStyleIdx="0" presStyleCnt="3" custScaleY="158920"/>
      <dgm:spPr/>
    </dgm:pt>
    <dgm:pt modelId="{2C6AFA13-F7AE-4801-9245-B3764450B15B}" type="pres">
      <dgm:prSet presAssocID="{7709F8ED-8E3A-418C-B5F1-E1A8CE2B7DB9}" presName="rootConnector" presStyleLbl="node1" presStyleIdx="0" presStyleCnt="3"/>
      <dgm:spPr/>
    </dgm:pt>
    <dgm:pt modelId="{594C8DE5-34E7-4F59-9805-220B8D444B9E}" type="pres">
      <dgm:prSet presAssocID="{7709F8ED-8E3A-418C-B5F1-E1A8CE2B7DB9}" presName="childShape" presStyleCnt="0"/>
      <dgm:spPr/>
    </dgm:pt>
    <dgm:pt modelId="{5947A2CC-267C-4467-ADAD-85B13AC74477}" type="pres">
      <dgm:prSet presAssocID="{5A71E8CB-6360-4FD5-A661-01450FD71209}" presName="Name13" presStyleLbl="parChTrans1D2" presStyleIdx="0" presStyleCnt="3"/>
      <dgm:spPr/>
    </dgm:pt>
    <dgm:pt modelId="{DE27F6AA-AF32-4B99-8FCB-4FD179CD8E75}" type="pres">
      <dgm:prSet presAssocID="{9B44448C-3037-4073-A674-591BA5518193}" presName="childText" presStyleLbl="bgAcc1" presStyleIdx="0" presStyleCnt="3" custScaleX="125190" custScaleY="275473">
        <dgm:presLayoutVars>
          <dgm:bulletEnabled val="1"/>
        </dgm:presLayoutVars>
      </dgm:prSet>
      <dgm:spPr/>
    </dgm:pt>
    <dgm:pt modelId="{9D46F1C8-DFD0-4BA2-B08B-8E8395EA0F4C}" type="pres">
      <dgm:prSet presAssocID="{A54E79F9-BBE5-4A73-BC32-4F707B53FA01}" presName="root" presStyleCnt="0"/>
      <dgm:spPr/>
    </dgm:pt>
    <dgm:pt modelId="{F2B8BB67-AD4B-4550-9ADD-29DC7F070C20}" type="pres">
      <dgm:prSet presAssocID="{A54E79F9-BBE5-4A73-BC32-4F707B53FA01}" presName="rootComposite" presStyleCnt="0"/>
      <dgm:spPr/>
    </dgm:pt>
    <dgm:pt modelId="{9F66D14D-8CBA-45BF-8CB6-BA345C310FB3}" type="pres">
      <dgm:prSet presAssocID="{A54E79F9-BBE5-4A73-BC32-4F707B53FA01}" presName="rootText" presStyleLbl="node1" presStyleIdx="1" presStyleCnt="3" custScaleY="159526"/>
      <dgm:spPr/>
    </dgm:pt>
    <dgm:pt modelId="{B90EADB6-066C-4239-A105-F09BA1F3753F}" type="pres">
      <dgm:prSet presAssocID="{A54E79F9-BBE5-4A73-BC32-4F707B53FA01}" presName="rootConnector" presStyleLbl="node1" presStyleIdx="1" presStyleCnt="3"/>
      <dgm:spPr/>
    </dgm:pt>
    <dgm:pt modelId="{C6A90B87-16BD-4CC3-8952-4339020A3014}" type="pres">
      <dgm:prSet presAssocID="{A54E79F9-BBE5-4A73-BC32-4F707B53FA01}" presName="childShape" presStyleCnt="0"/>
      <dgm:spPr/>
    </dgm:pt>
    <dgm:pt modelId="{1A32D1B8-4D0B-43BC-B6C8-DAC09D6B54BF}" type="pres">
      <dgm:prSet presAssocID="{254CBB3C-5C47-4B06-9FC5-6EE0AF8D2A19}" presName="Name13" presStyleLbl="parChTrans1D2" presStyleIdx="1" presStyleCnt="3"/>
      <dgm:spPr/>
    </dgm:pt>
    <dgm:pt modelId="{526998D6-EEA0-4021-B8A4-7F1B2DF5A314}" type="pres">
      <dgm:prSet presAssocID="{F8784D99-6F6B-4FEB-B733-EED72411E32A}" presName="childText" presStyleLbl="bgAcc1" presStyleIdx="1" presStyleCnt="3" custScaleX="117180" custScaleY="276159">
        <dgm:presLayoutVars>
          <dgm:bulletEnabled val="1"/>
        </dgm:presLayoutVars>
      </dgm:prSet>
      <dgm:spPr/>
    </dgm:pt>
    <dgm:pt modelId="{3913B7FB-9B5D-4660-90E2-791B243C17A9}" type="pres">
      <dgm:prSet presAssocID="{B1C90E77-01C8-4B4B-9189-90DE98B7B6F8}" presName="root" presStyleCnt="0"/>
      <dgm:spPr/>
    </dgm:pt>
    <dgm:pt modelId="{AAE0951F-6452-474C-B531-868D52E8F24F}" type="pres">
      <dgm:prSet presAssocID="{B1C90E77-01C8-4B4B-9189-90DE98B7B6F8}" presName="rootComposite" presStyleCnt="0"/>
      <dgm:spPr/>
    </dgm:pt>
    <dgm:pt modelId="{EC83991C-A74B-49CD-BA8A-A916E16EE140}" type="pres">
      <dgm:prSet presAssocID="{B1C90E77-01C8-4B4B-9189-90DE98B7B6F8}" presName="rootText" presStyleLbl="node1" presStyleIdx="2" presStyleCnt="3" custScaleY="156548"/>
      <dgm:spPr/>
    </dgm:pt>
    <dgm:pt modelId="{B7D0CA65-C018-40A4-9E92-9666AEDAAD80}" type="pres">
      <dgm:prSet presAssocID="{B1C90E77-01C8-4B4B-9189-90DE98B7B6F8}" presName="rootConnector" presStyleLbl="node1" presStyleIdx="2" presStyleCnt="3"/>
      <dgm:spPr/>
    </dgm:pt>
    <dgm:pt modelId="{05E20FED-D76E-466D-8F07-6977202B99A0}" type="pres">
      <dgm:prSet presAssocID="{B1C90E77-01C8-4B4B-9189-90DE98B7B6F8}" presName="childShape" presStyleCnt="0"/>
      <dgm:spPr/>
    </dgm:pt>
    <dgm:pt modelId="{35902634-34A1-4977-BADA-58BD76A59080}" type="pres">
      <dgm:prSet presAssocID="{3709A5F0-2F9D-4000-AFB6-CD28C8953197}" presName="Name13" presStyleLbl="parChTrans1D2" presStyleIdx="2" presStyleCnt="3"/>
      <dgm:spPr/>
    </dgm:pt>
    <dgm:pt modelId="{C210878F-42A9-4E94-BE62-780458A6E596}" type="pres">
      <dgm:prSet presAssocID="{38058BAD-8BD2-4187-8124-837D2FBC6CA7}" presName="childText" presStyleLbl="bgAcc1" presStyleIdx="2" presStyleCnt="3" custScaleX="114381" custScaleY="272950">
        <dgm:presLayoutVars>
          <dgm:bulletEnabled val="1"/>
        </dgm:presLayoutVars>
      </dgm:prSet>
      <dgm:spPr/>
    </dgm:pt>
  </dgm:ptLst>
  <dgm:cxnLst>
    <dgm:cxn modelId="{54732204-7E69-4EBC-A1B8-8D77C292DD2D}" type="presOf" srcId="{F252168F-75DB-4170-82FC-BED1C732C94D}" destId="{E05BE70B-AFD1-422E-A3E6-8E97A3572E17}" srcOrd="0" destOrd="0" presId="urn:microsoft.com/office/officeart/2005/8/layout/hierarchy3"/>
    <dgm:cxn modelId="{FA3EB204-D971-4D43-8968-44ED9A481B1D}" srcId="{F252168F-75DB-4170-82FC-BED1C732C94D}" destId="{7709F8ED-8E3A-418C-B5F1-E1A8CE2B7DB9}" srcOrd="0" destOrd="0" parTransId="{E6659984-5C17-4A8E-8102-3C6978196CDC}" sibTransId="{9106D995-7C19-4810-BDCA-F4BBA6CC9F37}"/>
    <dgm:cxn modelId="{BC02A906-CCD7-4E5A-BC37-90C44B4DCD69}" type="presOf" srcId="{38058BAD-8BD2-4187-8124-837D2FBC6CA7}" destId="{C210878F-42A9-4E94-BE62-780458A6E596}" srcOrd="0" destOrd="0" presId="urn:microsoft.com/office/officeart/2005/8/layout/hierarchy3"/>
    <dgm:cxn modelId="{B8BC5D2F-001F-4CBC-A7F2-572213512878}" type="presOf" srcId="{B1C90E77-01C8-4B4B-9189-90DE98B7B6F8}" destId="{B7D0CA65-C018-40A4-9E92-9666AEDAAD80}" srcOrd="1" destOrd="0" presId="urn:microsoft.com/office/officeart/2005/8/layout/hierarchy3"/>
    <dgm:cxn modelId="{8BC55037-E9CB-4858-9B0E-9244A6E5696E}" srcId="{B1C90E77-01C8-4B4B-9189-90DE98B7B6F8}" destId="{38058BAD-8BD2-4187-8124-837D2FBC6CA7}" srcOrd="0" destOrd="0" parTransId="{3709A5F0-2F9D-4000-AFB6-CD28C8953197}" sibTransId="{3F1CFAD3-4FDB-457F-BFC2-D65663B97B40}"/>
    <dgm:cxn modelId="{E0ED6E38-A175-4C78-9850-E95716E45476}" srcId="{A54E79F9-BBE5-4A73-BC32-4F707B53FA01}" destId="{F8784D99-6F6B-4FEB-B733-EED72411E32A}" srcOrd="0" destOrd="0" parTransId="{254CBB3C-5C47-4B06-9FC5-6EE0AF8D2A19}" sibTransId="{37F00394-6448-43F8-9566-3A0798D33D65}"/>
    <dgm:cxn modelId="{46D09E46-2AB9-4AE6-B92A-14AC136D8CAE}" type="presOf" srcId="{9B44448C-3037-4073-A674-591BA5518193}" destId="{DE27F6AA-AF32-4B99-8FCB-4FD179CD8E75}" srcOrd="0" destOrd="0" presId="urn:microsoft.com/office/officeart/2005/8/layout/hierarchy3"/>
    <dgm:cxn modelId="{1C322E4A-B833-4E19-A323-8A29AF1C96F9}" type="presOf" srcId="{3709A5F0-2F9D-4000-AFB6-CD28C8953197}" destId="{35902634-34A1-4977-BADA-58BD76A59080}" srcOrd="0" destOrd="0" presId="urn:microsoft.com/office/officeart/2005/8/layout/hierarchy3"/>
    <dgm:cxn modelId="{12CBDD6B-458A-45DF-B4A8-F16A5495F4AD}" type="presOf" srcId="{F8784D99-6F6B-4FEB-B733-EED72411E32A}" destId="{526998D6-EEA0-4021-B8A4-7F1B2DF5A314}" srcOrd="0" destOrd="0" presId="urn:microsoft.com/office/officeart/2005/8/layout/hierarchy3"/>
    <dgm:cxn modelId="{93825389-CE75-42D7-AB75-06AA561BFF5B}" type="presOf" srcId="{B1C90E77-01C8-4B4B-9189-90DE98B7B6F8}" destId="{EC83991C-A74B-49CD-BA8A-A916E16EE140}" srcOrd="0" destOrd="0" presId="urn:microsoft.com/office/officeart/2005/8/layout/hierarchy3"/>
    <dgm:cxn modelId="{192C509B-5D8F-44CD-BA43-1CFBB4A72717}" srcId="{F252168F-75DB-4170-82FC-BED1C732C94D}" destId="{A54E79F9-BBE5-4A73-BC32-4F707B53FA01}" srcOrd="1" destOrd="0" parTransId="{8D7A2D17-BACE-40A3-9739-455CBFAF7C19}" sibTransId="{60CC4D9B-6377-4032-8610-E99BD8DF9733}"/>
    <dgm:cxn modelId="{D94924AD-6EC3-4F45-A49C-4ADFE6828DB9}" type="presOf" srcId="{A54E79F9-BBE5-4A73-BC32-4F707B53FA01}" destId="{B90EADB6-066C-4239-A105-F09BA1F3753F}" srcOrd="1" destOrd="0" presId="urn:microsoft.com/office/officeart/2005/8/layout/hierarchy3"/>
    <dgm:cxn modelId="{5BB9A8B9-2E44-42C5-8D93-337B338D7591}" srcId="{7709F8ED-8E3A-418C-B5F1-E1A8CE2B7DB9}" destId="{9B44448C-3037-4073-A674-591BA5518193}" srcOrd="0" destOrd="0" parTransId="{5A71E8CB-6360-4FD5-A661-01450FD71209}" sibTransId="{7FB67134-BD6B-4DBA-84A5-113B84216A43}"/>
    <dgm:cxn modelId="{FF9B6FCE-07EC-4F55-B464-FE07AD9C6316}" type="presOf" srcId="{A54E79F9-BBE5-4A73-BC32-4F707B53FA01}" destId="{9F66D14D-8CBA-45BF-8CB6-BA345C310FB3}" srcOrd="0" destOrd="0" presId="urn:microsoft.com/office/officeart/2005/8/layout/hierarchy3"/>
    <dgm:cxn modelId="{947C33D2-D739-47CC-A7E6-3E9109A29695}" type="presOf" srcId="{5A71E8CB-6360-4FD5-A661-01450FD71209}" destId="{5947A2CC-267C-4467-ADAD-85B13AC74477}" srcOrd="0" destOrd="0" presId="urn:microsoft.com/office/officeart/2005/8/layout/hierarchy3"/>
    <dgm:cxn modelId="{C72031E4-7993-40BA-BE51-2A6E0172AFB9}" type="presOf" srcId="{7709F8ED-8E3A-418C-B5F1-E1A8CE2B7DB9}" destId="{2C6AFA13-F7AE-4801-9245-B3764450B15B}" srcOrd="1" destOrd="0" presId="urn:microsoft.com/office/officeart/2005/8/layout/hierarchy3"/>
    <dgm:cxn modelId="{429B94F1-0793-40D7-99ED-71DFCB884199}" type="presOf" srcId="{7709F8ED-8E3A-418C-B5F1-E1A8CE2B7DB9}" destId="{6D3B0EFD-D061-4666-B9DC-1134F49DA06A}" srcOrd="0" destOrd="0" presId="urn:microsoft.com/office/officeart/2005/8/layout/hierarchy3"/>
    <dgm:cxn modelId="{222CD8FC-4D2D-4EAC-AA50-D4B8F6F747C6}" srcId="{F252168F-75DB-4170-82FC-BED1C732C94D}" destId="{B1C90E77-01C8-4B4B-9189-90DE98B7B6F8}" srcOrd="2" destOrd="0" parTransId="{5CBFA11A-A616-4987-8CC9-FE4DE07713A5}" sibTransId="{75669F90-3AEA-4143-87EC-A7183E355EA0}"/>
    <dgm:cxn modelId="{31ABE0FC-8838-4C6B-A3BD-53886BCAA17F}" type="presOf" srcId="{254CBB3C-5C47-4B06-9FC5-6EE0AF8D2A19}" destId="{1A32D1B8-4D0B-43BC-B6C8-DAC09D6B54BF}" srcOrd="0" destOrd="0" presId="urn:microsoft.com/office/officeart/2005/8/layout/hierarchy3"/>
    <dgm:cxn modelId="{54A4BA7A-58B8-4FA9-83F3-34D2BE279036}" type="presParOf" srcId="{E05BE70B-AFD1-422E-A3E6-8E97A3572E17}" destId="{9D919C00-A6FC-48C7-8756-608DC7B9714B}" srcOrd="0" destOrd="0" presId="urn:microsoft.com/office/officeart/2005/8/layout/hierarchy3"/>
    <dgm:cxn modelId="{9D7AEA15-1014-44D3-9CB3-52BD22DDB644}" type="presParOf" srcId="{9D919C00-A6FC-48C7-8756-608DC7B9714B}" destId="{008F9EFE-9B63-47EB-9229-91D830706513}" srcOrd="0" destOrd="0" presId="urn:microsoft.com/office/officeart/2005/8/layout/hierarchy3"/>
    <dgm:cxn modelId="{627AAF03-999E-4D70-AF8E-C702585F002F}" type="presParOf" srcId="{008F9EFE-9B63-47EB-9229-91D830706513}" destId="{6D3B0EFD-D061-4666-B9DC-1134F49DA06A}" srcOrd="0" destOrd="0" presId="urn:microsoft.com/office/officeart/2005/8/layout/hierarchy3"/>
    <dgm:cxn modelId="{AA157774-1D35-4ACB-8856-046EEDFAC51A}" type="presParOf" srcId="{008F9EFE-9B63-47EB-9229-91D830706513}" destId="{2C6AFA13-F7AE-4801-9245-B3764450B15B}" srcOrd="1" destOrd="0" presId="urn:microsoft.com/office/officeart/2005/8/layout/hierarchy3"/>
    <dgm:cxn modelId="{63DB52E1-D8DC-4CF4-A36D-DDA8AA34B17A}" type="presParOf" srcId="{9D919C00-A6FC-48C7-8756-608DC7B9714B}" destId="{594C8DE5-34E7-4F59-9805-220B8D444B9E}" srcOrd="1" destOrd="0" presId="urn:microsoft.com/office/officeart/2005/8/layout/hierarchy3"/>
    <dgm:cxn modelId="{FF3C109C-382A-48F4-B48C-AE8098F3E02E}" type="presParOf" srcId="{594C8DE5-34E7-4F59-9805-220B8D444B9E}" destId="{5947A2CC-267C-4467-ADAD-85B13AC74477}" srcOrd="0" destOrd="0" presId="urn:microsoft.com/office/officeart/2005/8/layout/hierarchy3"/>
    <dgm:cxn modelId="{9BD8CD94-8CF3-46F5-9ACB-8FE40424FC02}" type="presParOf" srcId="{594C8DE5-34E7-4F59-9805-220B8D444B9E}" destId="{DE27F6AA-AF32-4B99-8FCB-4FD179CD8E75}" srcOrd="1" destOrd="0" presId="urn:microsoft.com/office/officeart/2005/8/layout/hierarchy3"/>
    <dgm:cxn modelId="{B3416DD0-A567-4956-AFB2-CC0F437235BB}" type="presParOf" srcId="{E05BE70B-AFD1-422E-A3E6-8E97A3572E17}" destId="{9D46F1C8-DFD0-4BA2-B08B-8E8395EA0F4C}" srcOrd="1" destOrd="0" presId="urn:microsoft.com/office/officeart/2005/8/layout/hierarchy3"/>
    <dgm:cxn modelId="{CF874A89-11FC-41FA-AE26-3A8B71A2DAEF}" type="presParOf" srcId="{9D46F1C8-DFD0-4BA2-B08B-8E8395EA0F4C}" destId="{F2B8BB67-AD4B-4550-9ADD-29DC7F070C20}" srcOrd="0" destOrd="0" presId="urn:microsoft.com/office/officeart/2005/8/layout/hierarchy3"/>
    <dgm:cxn modelId="{588EB219-C763-4157-BCCC-5CEBCDF27BD6}" type="presParOf" srcId="{F2B8BB67-AD4B-4550-9ADD-29DC7F070C20}" destId="{9F66D14D-8CBA-45BF-8CB6-BA345C310FB3}" srcOrd="0" destOrd="0" presId="urn:microsoft.com/office/officeart/2005/8/layout/hierarchy3"/>
    <dgm:cxn modelId="{7466E634-5B60-4C5C-A897-AFE9A6BC1F1D}" type="presParOf" srcId="{F2B8BB67-AD4B-4550-9ADD-29DC7F070C20}" destId="{B90EADB6-066C-4239-A105-F09BA1F3753F}" srcOrd="1" destOrd="0" presId="urn:microsoft.com/office/officeart/2005/8/layout/hierarchy3"/>
    <dgm:cxn modelId="{7BF08C3E-5811-41C5-AD5A-1787E055B3C2}" type="presParOf" srcId="{9D46F1C8-DFD0-4BA2-B08B-8E8395EA0F4C}" destId="{C6A90B87-16BD-4CC3-8952-4339020A3014}" srcOrd="1" destOrd="0" presId="urn:microsoft.com/office/officeart/2005/8/layout/hierarchy3"/>
    <dgm:cxn modelId="{07AC693F-815B-4017-8518-673B263365FE}" type="presParOf" srcId="{C6A90B87-16BD-4CC3-8952-4339020A3014}" destId="{1A32D1B8-4D0B-43BC-B6C8-DAC09D6B54BF}" srcOrd="0" destOrd="0" presId="urn:microsoft.com/office/officeart/2005/8/layout/hierarchy3"/>
    <dgm:cxn modelId="{BAA31532-8D17-4B75-9958-0AB42BED5F3D}" type="presParOf" srcId="{C6A90B87-16BD-4CC3-8952-4339020A3014}" destId="{526998D6-EEA0-4021-B8A4-7F1B2DF5A314}" srcOrd="1" destOrd="0" presId="urn:microsoft.com/office/officeart/2005/8/layout/hierarchy3"/>
    <dgm:cxn modelId="{2B0D5688-A29D-41AF-BC6C-B42C5C0224F3}" type="presParOf" srcId="{E05BE70B-AFD1-422E-A3E6-8E97A3572E17}" destId="{3913B7FB-9B5D-4660-90E2-791B243C17A9}" srcOrd="2" destOrd="0" presId="urn:microsoft.com/office/officeart/2005/8/layout/hierarchy3"/>
    <dgm:cxn modelId="{9D965970-BC79-46DE-B70E-2661A47D5F01}" type="presParOf" srcId="{3913B7FB-9B5D-4660-90E2-791B243C17A9}" destId="{AAE0951F-6452-474C-B531-868D52E8F24F}" srcOrd="0" destOrd="0" presId="urn:microsoft.com/office/officeart/2005/8/layout/hierarchy3"/>
    <dgm:cxn modelId="{6FF7784C-37D5-458E-9EDF-409F5C86E629}" type="presParOf" srcId="{AAE0951F-6452-474C-B531-868D52E8F24F}" destId="{EC83991C-A74B-49CD-BA8A-A916E16EE140}" srcOrd="0" destOrd="0" presId="urn:microsoft.com/office/officeart/2005/8/layout/hierarchy3"/>
    <dgm:cxn modelId="{C4971ABF-3752-4906-8993-1A4AC1A1D362}" type="presParOf" srcId="{AAE0951F-6452-474C-B531-868D52E8F24F}" destId="{B7D0CA65-C018-40A4-9E92-9666AEDAAD80}" srcOrd="1" destOrd="0" presId="urn:microsoft.com/office/officeart/2005/8/layout/hierarchy3"/>
    <dgm:cxn modelId="{92A6DC6D-AD0C-4EBF-88D9-6699AE3D10DB}" type="presParOf" srcId="{3913B7FB-9B5D-4660-90E2-791B243C17A9}" destId="{05E20FED-D76E-466D-8F07-6977202B99A0}" srcOrd="1" destOrd="0" presId="urn:microsoft.com/office/officeart/2005/8/layout/hierarchy3"/>
    <dgm:cxn modelId="{C4602FA5-3EC6-4D4B-BE47-9B7B151493F3}" type="presParOf" srcId="{05E20FED-D76E-466D-8F07-6977202B99A0}" destId="{35902634-34A1-4977-BADA-58BD76A59080}" srcOrd="0" destOrd="0" presId="urn:microsoft.com/office/officeart/2005/8/layout/hierarchy3"/>
    <dgm:cxn modelId="{A1AB678B-15AF-49AC-8163-B925B0C822FC}" type="presParOf" srcId="{05E20FED-D76E-466D-8F07-6977202B99A0}" destId="{C210878F-42A9-4E94-BE62-780458A6E59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02237A-0A46-4B94-8A1A-826299FE69D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l-GR"/>
        </a:p>
      </dgm:t>
    </dgm:pt>
    <dgm:pt modelId="{DD61DB0F-E8A4-462A-AE16-4DFBBA475713}">
      <dgm:prSet custT="1"/>
      <dgm:spPr/>
      <dgm:t>
        <a:bodyPr/>
        <a:lstStyle/>
        <a:p>
          <a:pPr algn="just"/>
          <a:r>
            <a:rPr lang="en-US" sz="1400" dirty="0">
              <a:latin typeface="Arial" panose="020B0604020202020204" pitchFamily="34" charset="0"/>
              <a:cs typeface="Arial" panose="020B0604020202020204" pitchFamily="34" charset="0"/>
            </a:rPr>
            <a:t>To remain under close observation of the DCO (Doping Control Officer) from the initial touchpoint through the completion of the doping control procedure</a:t>
          </a:r>
          <a:endParaRPr lang="el-GR" sz="1400" dirty="0">
            <a:latin typeface="Arial" panose="020B0604020202020204" pitchFamily="34" charset="0"/>
            <a:cs typeface="Arial" panose="020B0604020202020204" pitchFamily="34" charset="0"/>
          </a:endParaRPr>
        </a:p>
      </dgm:t>
    </dgm:pt>
    <dgm:pt modelId="{8E6CE17D-E16F-4DAC-ACBF-8A3D960BDE87}" type="parTrans" cxnId="{AD6EDD26-962C-4E39-BE97-D132E55AD3BD}">
      <dgm:prSet/>
      <dgm:spPr/>
      <dgm:t>
        <a:bodyPr/>
        <a:lstStyle/>
        <a:p>
          <a:endParaRPr lang="el-GR">
            <a:latin typeface="Arial" panose="020B0604020202020204" pitchFamily="34" charset="0"/>
            <a:cs typeface="Arial" panose="020B0604020202020204" pitchFamily="34" charset="0"/>
          </a:endParaRPr>
        </a:p>
      </dgm:t>
    </dgm:pt>
    <dgm:pt modelId="{EE5532F9-329A-4FAD-8D77-8C68BEC1FFBC}" type="sibTrans" cxnId="{AD6EDD26-962C-4E39-BE97-D132E55AD3BD}">
      <dgm:prSet/>
      <dgm:spPr/>
      <dgm:t>
        <a:bodyPr/>
        <a:lstStyle/>
        <a:p>
          <a:endParaRPr lang="el-GR">
            <a:latin typeface="Arial" panose="020B0604020202020204" pitchFamily="34" charset="0"/>
            <a:cs typeface="Arial" panose="020B0604020202020204" pitchFamily="34" charset="0"/>
          </a:endParaRPr>
        </a:p>
      </dgm:t>
    </dgm:pt>
    <dgm:pt modelId="{26733EFF-0321-4F6C-A73A-1C4D3E8E8415}">
      <dgm:prSet custT="1"/>
      <dgm:spPr/>
      <dgm:t>
        <a:bodyPr/>
        <a:lstStyle/>
        <a:p>
          <a:pPr algn="just"/>
          <a:r>
            <a:rPr lang="en-US" sz="1400" dirty="0">
              <a:latin typeface="Arial" panose="020B0604020202020204" pitchFamily="34" charset="0"/>
              <a:cs typeface="Arial" panose="020B0604020202020204" pitchFamily="34" charset="0"/>
            </a:rPr>
            <a:t>To present a valid identification document (ID, driver’s license)</a:t>
          </a:r>
          <a:endParaRPr lang="el-GR" sz="1400" dirty="0">
            <a:latin typeface="Arial" panose="020B0604020202020204" pitchFamily="34" charset="0"/>
            <a:cs typeface="Arial" panose="020B0604020202020204" pitchFamily="34" charset="0"/>
          </a:endParaRPr>
        </a:p>
      </dgm:t>
    </dgm:pt>
    <dgm:pt modelId="{0397E75C-FC16-49E2-8C75-291137BEE9E1}" type="parTrans" cxnId="{BC9EAFD7-DBE5-464D-8790-30A3A051916A}">
      <dgm:prSet/>
      <dgm:spPr/>
      <dgm:t>
        <a:bodyPr/>
        <a:lstStyle/>
        <a:p>
          <a:endParaRPr lang="el-GR">
            <a:latin typeface="Arial" panose="020B0604020202020204" pitchFamily="34" charset="0"/>
            <a:cs typeface="Arial" panose="020B0604020202020204" pitchFamily="34" charset="0"/>
          </a:endParaRPr>
        </a:p>
      </dgm:t>
    </dgm:pt>
    <dgm:pt modelId="{2A5DE08F-F606-4B3B-9CA6-3F1ACEBCB91E}" type="sibTrans" cxnId="{BC9EAFD7-DBE5-464D-8790-30A3A051916A}">
      <dgm:prSet/>
      <dgm:spPr/>
      <dgm:t>
        <a:bodyPr/>
        <a:lstStyle/>
        <a:p>
          <a:endParaRPr lang="el-GR">
            <a:latin typeface="Arial" panose="020B0604020202020204" pitchFamily="34" charset="0"/>
            <a:cs typeface="Arial" panose="020B0604020202020204" pitchFamily="34" charset="0"/>
          </a:endParaRPr>
        </a:p>
      </dgm:t>
    </dgm:pt>
    <dgm:pt modelId="{A8EA5B3E-E275-45D2-AC5B-F7C8B6156AFF}">
      <dgm:prSet custT="1"/>
      <dgm:spPr/>
      <dgm:t>
        <a:bodyPr/>
        <a:lstStyle/>
        <a:p>
          <a:pPr algn="just"/>
          <a:r>
            <a:rPr lang="en-US" sz="1400" dirty="0">
              <a:latin typeface="Arial" panose="020B0604020202020204" pitchFamily="34" charset="0"/>
              <a:cs typeface="Arial" panose="020B0604020202020204" pitchFamily="34" charset="0"/>
            </a:rPr>
            <a:t>To comply with the testing procedure</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Fail to do so may constitute an ADRV</a:t>
          </a:r>
          <a:endParaRPr lang="el-GR" sz="1400" dirty="0">
            <a:latin typeface="Arial" panose="020B0604020202020204" pitchFamily="34" charset="0"/>
            <a:cs typeface="Arial" panose="020B0604020202020204" pitchFamily="34" charset="0"/>
          </a:endParaRPr>
        </a:p>
      </dgm:t>
    </dgm:pt>
    <dgm:pt modelId="{6E75A9E2-55E3-40A3-9B89-ECDBA40B8BB3}" type="parTrans" cxnId="{3D00B0A3-C084-42A9-8AEB-ACFECDF48FA8}">
      <dgm:prSet/>
      <dgm:spPr/>
      <dgm:t>
        <a:bodyPr/>
        <a:lstStyle/>
        <a:p>
          <a:endParaRPr lang="el-GR">
            <a:latin typeface="Arial" panose="020B0604020202020204" pitchFamily="34" charset="0"/>
            <a:cs typeface="Arial" panose="020B0604020202020204" pitchFamily="34" charset="0"/>
          </a:endParaRPr>
        </a:p>
      </dgm:t>
    </dgm:pt>
    <dgm:pt modelId="{F51A5F66-1975-4344-B434-CC2E565D9997}" type="sibTrans" cxnId="{3D00B0A3-C084-42A9-8AEB-ACFECDF48FA8}">
      <dgm:prSet/>
      <dgm:spPr/>
      <dgm:t>
        <a:bodyPr/>
        <a:lstStyle/>
        <a:p>
          <a:endParaRPr lang="el-GR">
            <a:latin typeface="Arial" panose="020B0604020202020204" pitchFamily="34" charset="0"/>
            <a:cs typeface="Arial" panose="020B0604020202020204" pitchFamily="34" charset="0"/>
          </a:endParaRPr>
        </a:p>
      </dgm:t>
    </dgm:pt>
    <dgm:pt modelId="{C9800467-F010-4C6F-A746-47DDCBABCBA3}">
      <dgm:prSet custT="1"/>
      <dgm:spPr/>
      <dgm:t>
        <a:bodyPr/>
        <a:lstStyle/>
        <a:p>
          <a:r>
            <a:rPr lang="en-US" sz="1400" dirty="0">
              <a:latin typeface="Arial" panose="020B0604020202020204" pitchFamily="34" charset="0"/>
              <a:cs typeface="Arial" panose="020B0604020202020204" pitchFamily="34" charset="0"/>
            </a:rPr>
            <a:t>To present him/herself immediately for doping control, should he be asked to, except for the case when there is a valid reason for a delay (chapter 7)</a:t>
          </a:r>
          <a:endParaRPr lang="el-GR" sz="1400" dirty="0">
            <a:latin typeface="Arial" panose="020B0604020202020204" pitchFamily="34" charset="0"/>
            <a:cs typeface="Arial" panose="020B0604020202020204" pitchFamily="34" charset="0"/>
          </a:endParaRPr>
        </a:p>
      </dgm:t>
    </dgm:pt>
    <dgm:pt modelId="{02E61EC2-2368-44DD-B88E-E3953CCABE93}" type="parTrans" cxnId="{48A97174-3214-4520-89A9-1DE94B6231BE}">
      <dgm:prSet/>
      <dgm:spPr/>
      <dgm:t>
        <a:bodyPr/>
        <a:lstStyle/>
        <a:p>
          <a:endParaRPr lang="el-GR">
            <a:latin typeface="Arial" panose="020B0604020202020204" pitchFamily="34" charset="0"/>
            <a:cs typeface="Arial" panose="020B0604020202020204" pitchFamily="34" charset="0"/>
          </a:endParaRPr>
        </a:p>
      </dgm:t>
    </dgm:pt>
    <dgm:pt modelId="{12701A94-20D9-4EEE-9E14-C8C0E74FA4D7}" type="sibTrans" cxnId="{48A97174-3214-4520-89A9-1DE94B6231BE}">
      <dgm:prSet/>
      <dgm:spPr/>
      <dgm:t>
        <a:bodyPr/>
        <a:lstStyle/>
        <a:p>
          <a:endParaRPr lang="el-GR">
            <a:latin typeface="Arial" panose="020B0604020202020204" pitchFamily="34" charset="0"/>
            <a:cs typeface="Arial" panose="020B0604020202020204" pitchFamily="34" charset="0"/>
          </a:endParaRPr>
        </a:p>
      </dgm:t>
    </dgm:pt>
    <dgm:pt modelId="{27440BFF-7CDE-4A21-9E78-FFD999471C7E}" type="pres">
      <dgm:prSet presAssocID="{4402237A-0A46-4B94-8A1A-826299FE69D9}" presName="Name0" presStyleCnt="0">
        <dgm:presLayoutVars>
          <dgm:dir/>
          <dgm:resizeHandles val="exact"/>
        </dgm:presLayoutVars>
      </dgm:prSet>
      <dgm:spPr/>
    </dgm:pt>
    <dgm:pt modelId="{5FE2C032-1C1C-4F42-BC34-5F0A875AFF94}" type="pres">
      <dgm:prSet presAssocID="{DD61DB0F-E8A4-462A-AE16-4DFBBA475713}" presName="node" presStyleLbl="node1" presStyleIdx="0" presStyleCnt="4">
        <dgm:presLayoutVars>
          <dgm:bulletEnabled val="1"/>
        </dgm:presLayoutVars>
      </dgm:prSet>
      <dgm:spPr/>
    </dgm:pt>
    <dgm:pt modelId="{1E93D078-CA81-48BF-B9AB-765FD64A6E79}" type="pres">
      <dgm:prSet presAssocID="{EE5532F9-329A-4FAD-8D77-8C68BEC1FFBC}" presName="sibTrans" presStyleLbl="sibTrans2D1" presStyleIdx="0" presStyleCnt="3"/>
      <dgm:spPr/>
    </dgm:pt>
    <dgm:pt modelId="{E7BBF2AE-61D2-48A6-81A6-8A657BB3D570}" type="pres">
      <dgm:prSet presAssocID="{EE5532F9-329A-4FAD-8D77-8C68BEC1FFBC}" presName="connectorText" presStyleLbl="sibTrans2D1" presStyleIdx="0" presStyleCnt="3"/>
      <dgm:spPr/>
    </dgm:pt>
    <dgm:pt modelId="{10353578-D6B5-44FA-BD3B-52EA9E1CE4FE}" type="pres">
      <dgm:prSet presAssocID="{26733EFF-0321-4F6C-A73A-1C4D3E8E8415}" presName="node" presStyleLbl="node1" presStyleIdx="1" presStyleCnt="4">
        <dgm:presLayoutVars>
          <dgm:bulletEnabled val="1"/>
        </dgm:presLayoutVars>
      </dgm:prSet>
      <dgm:spPr/>
    </dgm:pt>
    <dgm:pt modelId="{4F8A37C0-1C63-4550-A332-0CE2A63141EE}" type="pres">
      <dgm:prSet presAssocID="{2A5DE08F-F606-4B3B-9CA6-3F1ACEBCB91E}" presName="sibTrans" presStyleLbl="sibTrans2D1" presStyleIdx="1" presStyleCnt="3"/>
      <dgm:spPr/>
    </dgm:pt>
    <dgm:pt modelId="{DA71F0C0-F39A-4240-BEB0-11E247E35A23}" type="pres">
      <dgm:prSet presAssocID="{2A5DE08F-F606-4B3B-9CA6-3F1ACEBCB91E}" presName="connectorText" presStyleLbl="sibTrans2D1" presStyleIdx="1" presStyleCnt="3"/>
      <dgm:spPr/>
    </dgm:pt>
    <dgm:pt modelId="{DB3FEC13-AE2B-41E1-BA97-ACD86D3483F3}" type="pres">
      <dgm:prSet presAssocID="{A8EA5B3E-E275-45D2-AC5B-F7C8B6156AFF}" presName="node" presStyleLbl="node1" presStyleIdx="2" presStyleCnt="4">
        <dgm:presLayoutVars>
          <dgm:bulletEnabled val="1"/>
        </dgm:presLayoutVars>
      </dgm:prSet>
      <dgm:spPr/>
    </dgm:pt>
    <dgm:pt modelId="{7BCA21C3-0C0A-471D-8D74-2698746FA29A}" type="pres">
      <dgm:prSet presAssocID="{F51A5F66-1975-4344-B434-CC2E565D9997}" presName="sibTrans" presStyleLbl="sibTrans2D1" presStyleIdx="2" presStyleCnt="3"/>
      <dgm:spPr/>
    </dgm:pt>
    <dgm:pt modelId="{93DC4D76-DAAA-43AB-8508-5276AE06E135}" type="pres">
      <dgm:prSet presAssocID="{F51A5F66-1975-4344-B434-CC2E565D9997}" presName="connectorText" presStyleLbl="sibTrans2D1" presStyleIdx="2" presStyleCnt="3"/>
      <dgm:spPr/>
    </dgm:pt>
    <dgm:pt modelId="{334EF4A0-606D-4DB6-A9EC-2E77F6215470}" type="pres">
      <dgm:prSet presAssocID="{C9800467-F010-4C6F-A746-47DDCBABCBA3}" presName="node" presStyleLbl="node1" presStyleIdx="3" presStyleCnt="4" custLinFactNeighborX="4943">
        <dgm:presLayoutVars>
          <dgm:bulletEnabled val="1"/>
        </dgm:presLayoutVars>
      </dgm:prSet>
      <dgm:spPr/>
    </dgm:pt>
  </dgm:ptLst>
  <dgm:cxnLst>
    <dgm:cxn modelId="{CFF7150B-091F-4387-B7BD-2DADD3D76623}" type="presOf" srcId="{EE5532F9-329A-4FAD-8D77-8C68BEC1FFBC}" destId="{1E93D078-CA81-48BF-B9AB-765FD64A6E79}" srcOrd="0" destOrd="0" presId="urn:microsoft.com/office/officeart/2005/8/layout/process1"/>
    <dgm:cxn modelId="{A3198617-E2D3-49F7-8F62-DEBD08F9DE22}" type="presOf" srcId="{DD61DB0F-E8A4-462A-AE16-4DFBBA475713}" destId="{5FE2C032-1C1C-4F42-BC34-5F0A875AFF94}" srcOrd="0" destOrd="0" presId="urn:microsoft.com/office/officeart/2005/8/layout/process1"/>
    <dgm:cxn modelId="{AD6EDD26-962C-4E39-BE97-D132E55AD3BD}" srcId="{4402237A-0A46-4B94-8A1A-826299FE69D9}" destId="{DD61DB0F-E8A4-462A-AE16-4DFBBA475713}" srcOrd="0" destOrd="0" parTransId="{8E6CE17D-E16F-4DAC-ACBF-8A3D960BDE87}" sibTransId="{EE5532F9-329A-4FAD-8D77-8C68BEC1FFBC}"/>
    <dgm:cxn modelId="{4431092A-D991-406C-8CC8-F9F07AA2871E}" type="presOf" srcId="{26733EFF-0321-4F6C-A73A-1C4D3E8E8415}" destId="{10353578-D6B5-44FA-BD3B-52EA9E1CE4FE}" srcOrd="0" destOrd="0" presId="urn:microsoft.com/office/officeart/2005/8/layout/process1"/>
    <dgm:cxn modelId="{099C1E3B-4F16-42BF-9C31-5088F579EC24}" type="presOf" srcId="{2A5DE08F-F606-4B3B-9CA6-3F1ACEBCB91E}" destId="{4F8A37C0-1C63-4550-A332-0CE2A63141EE}" srcOrd="0" destOrd="0" presId="urn:microsoft.com/office/officeart/2005/8/layout/process1"/>
    <dgm:cxn modelId="{48A97174-3214-4520-89A9-1DE94B6231BE}" srcId="{4402237A-0A46-4B94-8A1A-826299FE69D9}" destId="{C9800467-F010-4C6F-A746-47DDCBABCBA3}" srcOrd="3" destOrd="0" parTransId="{02E61EC2-2368-44DD-B88E-E3953CCABE93}" sibTransId="{12701A94-20D9-4EEE-9E14-C8C0E74FA4D7}"/>
    <dgm:cxn modelId="{3D00B0A3-C084-42A9-8AEB-ACFECDF48FA8}" srcId="{4402237A-0A46-4B94-8A1A-826299FE69D9}" destId="{A8EA5B3E-E275-45D2-AC5B-F7C8B6156AFF}" srcOrd="2" destOrd="0" parTransId="{6E75A9E2-55E3-40A3-9B89-ECDBA40B8BB3}" sibTransId="{F51A5F66-1975-4344-B434-CC2E565D9997}"/>
    <dgm:cxn modelId="{46572AB2-E482-4018-B512-78C43A8FCB6C}" type="presOf" srcId="{C9800467-F010-4C6F-A746-47DDCBABCBA3}" destId="{334EF4A0-606D-4DB6-A9EC-2E77F6215470}" srcOrd="0" destOrd="0" presId="urn:microsoft.com/office/officeart/2005/8/layout/process1"/>
    <dgm:cxn modelId="{4D9195B7-7489-4D97-829D-11BD6F012A6F}" type="presOf" srcId="{A8EA5B3E-E275-45D2-AC5B-F7C8B6156AFF}" destId="{DB3FEC13-AE2B-41E1-BA97-ACD86D3483F3}" srcOrd="0" destOrd="0" presId="urn:microsoft.com/office/officeart/2005/8/layout/process1"/>
    <dgm:cxn modelId="{3A9ED2B8-CF33-4EB7-A743-85085233843A}" type="presOf" srcId="{4402237A-0A46-4B94-8A1A-826299FE69D9}" destId="{27440BFF-7CDE-4A21-9E78-FFD999471C7E}" srcOrd="0" destOrd="0" presId="urn:microsoft.com/office/officeart/2005/8/layout/process1"/>
    <dgm:cxn modelId="{B0D08EBA-4630-42E0-AC32-E4BFA33EA299}" type="presOf" srcId="{EE5532F9-329A-4FAD-8D77-8C68BEC1FFBC}" destId="{E7BBF2AE-61D2-48A6-81A6-8A657BB3D570}" srcOrd="1" destOrd="0" presId="urn:microsoft.com/office/officeart/2005/8/layout/process1"/>
    <dgm:cxn modelId="{6B9B0DCB-7603-4110-9A63-BF992BB98B3B}" type="presOf" srcId="{2A5DE08F-F606-4B3B-9CA6-3F1ACEBCB91E}" destId="{DA71F0C0-F39A-4240-BEB0-11E247E35A23}" srcOrd="1" destOrd="0" presId="urn:microsoft.com/office/officeart/2005/8/layout/process1"/>
    <dgm:cxn modelId="{BC9EAFD7-DBE5-464D-8790-30A3A051916A}" srcId="{4402237A-0A46-4B94-8A1A-826299FE69D9}" destId="{26733EFF-0321-4F6C-A73A-1C4D3E8E8415}" srcOrd="1" destOrd="0" parTransId="{0397E75C-FC16-49E2-8C75-291137BEE9E1}" sibTransId="{2A5DE08F-F606-4B3B-9CA6-3F1ACEBCB91E}"/>
    <dgm:cxn modelId="{8D90D6F0-B03B-4B79-A8CE-6D9A20E99316}" type="presOf" srcId="{F51A5F66-1975-4344-B434-CC2E565D9997}" destId="{93DC4D76-DAAA-43AB-8508-5276AE06E135}" srcOrd="1" destOrd="0" presId="urn:microsoft.com/office/officeart/2005/8/layout/process1"/>
    <dgm:cxn modelId="{108F8EF5-ABF0-439B-B302-C643C8530D6B}" type="presOf" srcId="{F51A5F66-1975-4344-B434-CC2E565D9997}" destId="{7BCA21C3-0C0A-471D-8D74-2698746FA29A}" srcOrd="0" destOrd="0" presId="urn:microsoft.com/office/officeart/2005/8/layout/process1"/>
    <dgm:cxn modelId="{CA315CDB-7247-46A8-A4F3-642F60980EAF}" type="presParOf" srcId="{27440BFF-7CDE-4A21-9E78-FFD999471C7E}" destId="{5FE2C032-1C1C-4F42-BC34-5F0A875AFF94}" srcOrd="0" destOrd="0" presId="urn:microsoft.com/office/officeart/2005/8/layout/process1"/>
    <dgm:cxn modelId="{ED0F426A-8903-4592-B23F-450A2B875D23}" type="presParOf" srcId="{27440BFF-7CDE-4A21-9E78-FFD999471C7E}" destId="{1E93D078-CA81-48BF-B9AB-765FD64A6E79}" srcOrd="1" destOrd="0" presId="urn:microsoft.com/office/officeart/2005/8/layout/process1"/>
    <dgm:cxn modelId="{5DD95CC0-3D60-4729-B4E8-4FE27B17DA3E}" type="presParOf" srcId="{1E93D078-CA81-48BF-B9AB-765FD64A6E79}" destId="{E7BBF2AE-61D2-48A6-81A6-8A657BB3D570}" srcOrd="0" destOrd="0" presId="urn:microsoft.com/office/officeart/2005/8/layout/process1"/>
    <dgm:cxn modelId="{3A43C31F-6F47-4FB4-9573-651BC4CD6738}" type="presParOf" srcId="{27440BFF-7CDE-4A21-9E78-FFD999471C7E}" destId="{10353578-D6B5-44FA-BD3B-52EA9E1CE4FE}" srcOrd="2" destOrd="0" presId="urn:microsoft.com/office/officeart/2005/8/layout/process1"/>
    <dgm:cxn modelId="{004E2E28-5325-4DD2-917C-67A567B49E09}" type="presParOf" srcId="{27440BFF-7CDE-4A21-9E78-FFD999471C7E}" destId="{4F8A37C0-1C63-4550-A332-0CE2A63141EE}" srcOrd="3" destOrd="0" presId="urn:microsoft.com/office/officeart/2005/8/layout/process1"/>
    <dgm:cxn modelId="{A55A25BE-916E-4A97-8ACB-B7A775D91F30}" type="presParOf" srcId="{4F8A37C0-1C63-4550-A332-0CE2A63141EE}" destId="{DA71F0C0-F39A-4240-BEB0-11E247E35A23}" srcOrd="0" destOrd="0" presId="urn:microsoft.com/office/officeart/2005/8/layout/process1"/>
    <dgm:cxn modelId="{50225DB8-56AB-490F-9C4F-5F3F3BE2FE00}" type="presParOf" srcId="{27440BFF-7CDE-4A21-9E78-FFD999471C7E}" destId="{DB3FEC13-AE2B-41E1-BA97-ACD86D3483F3}" srcOrd="4" destOrd="0" presId="urn:microsoft.com/office/officeart/2005/8/layout/process1"/>
    <dgm:cxn modelId="{6E2F867A-3BB1-4C04-96B5-EE626FB2A264}" type="presParOf" srcId="{27440BFF-7CDE-4A21-9E78-FFD999471C7E}" destId="{7BCA21C3-0C0A-471D-8D74-2698746FA29A}" srcOrd="5" destOrd="0" presId="urn:microsoft.com/office/officeart/2005/8/layout/process1"/>
    <dgm:cxn modelId="{16E56F66-313B-4B71-B23E-2F122E75C239}" type="presParOf" srcId="{7BCA21C3-0C0A-471D-8D74-2698746FA29A}" destId="{93DC4D76-DAAA-43AB-8508-5276AE06E135}" srcOrd="0" destOrd="0" presId="urn:microsoft.com/office/officeart/2005/8/layout/process1"/>
    <dgm:cxn modelId="{00C3E1C2-1072-470A-ADCB-ED4AE30B5BF3}" type="presParOf" srcId="{27440BFF-7CDE-4A21-9E78-FFD999471C7E}" destId="{334EF4A0-606D-4DB6-A9EC-2E77F621547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767241-BB05-49DA-AC51-BD14B14C12D1}"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843011E4-ED0D-4809-AF85-440C214BC423}">
      <dgm:prSet custT="1"/>
      <dgm:spPr/>
      <dgm:t>
        <a:bodyPr/>
        <a:lstStyle/>
        <a:p>
          <a:pPr algn="just"/>
          <a:r>
            <a:rPr lang="en-US" sz="1400" b="0" i="0" dirty="0">
              <a:latin typeface="Arial" panose="020B0604020202020204" pitchFamily="34" charset="0"/>
              <a:cs typeface="Arial" panose="020B0604020202020204" pitchFamily="34" charset="0"/>
            </a:rPr>
            <a:t>Your role is </a:t>
          </a:r>
          <a:r>
            <a:rPr lang="en-US" sz="1400" b="1" i="0" u="sng" dirty="0">
              <a:latin typeface="Arial" panose="020B0604020202020204" pitchFamily="34" charset="0"/>
              <a:cs typeface="Arial" panose="020B0604020202020204" pitchFamily="34" charset="0"/>
            </a:rPr>
            <a:t>definitive</a:t>
          </a:r>
          <a:r>
            <a:rPr lang="en-US" sz="1400" b="0" i="0" dirty="0">
              <a:latin typeface="Arial" panose="020B0604020202020204" pitchFamily="34" charset="0"/>
              <a:cs typeface="Arial" panose="020B0604020202020204" pitchFamily="34" charset="0"/>
            </a:rPr>
            <a:t> to the personality development of young athletes</a:t>
          </a:r>
          <a:r>
            <a:rPr lang="el-GR" sz="1400" b="0" i="0" dirty="0">
              <a:latin typeface="Arial" panose="020B0604020202020204" pitchFamily="34" charset="0"/>
              <a:cs typeface="Arial" panose="020B0604020202020204" pitchFamily="34" charset="0"/>
            </a:rPr>
            <a:t>. </a:t>
          </a:r>
          <a:r>
            <a:rPr lang="en-US" sz="1400" b="0" i="0" dirty="0">
              <a:latin typeface="Arial" panose="020B0604020202020204" pitchFamily="34" charset="0"/>
              <a:cs typeface="Arial" panose="020B0604020202020204" pitchFamily="34" charset="0"/>
            </a:rPr>
            <a:t>You are high priority persons when it comes to promoting clean sport, whilst you can positively or negatively influence the psychology and state of mind of your athletes.​</a:t>
          </a:r>
          <a:endParaRPr lang="el-GR" sz="1400" dirty="0">
            <a:latin typeface="Arial" panose="020B0604020202020204" pitchFamily="34" charset="0"/>
            <a:cs typeface="Arial" panose="020B0604020202020204" pitchFamily="34" charset="0"/>
          </a:endParaRPr>
        </a:p>
      </dgm:t>
    </dgm:pt>
    <dgm:pt modelId="{4F8B9BB0-478F-4FD4-BA61-87EF11D3A882}" type="parTrans" cxnId="{83CD0273-A5A8-49E1-AEB4-592668642626}">
      <dgm:prSet/>
      <dgm:spPr/>
      <dgm:t>
        <a:bodyPr/>
        <a:lstStyle/>
        <a:p>
          <a:endParaRPr lang="el-GR">
            <a:latin typeface="Arial" panose="020B0604020202020204" pitchFamily="34" charset="0"/>
            <a:cs typeface="Arial" panose="020B0604020202020204" pitchFamily="34" charset="0"/>
          </a:endParaRPr>
        </a:p>
      </dgm:t>
    </dgm:pt>
    <dgm:pt modelId="{7C5E979C-10F7-410B-8E36-916238FDC561}" type="sibTrans" cxnId="{83CD0273-A5A8-49E1-AEB4-592668642626}">
      <dgm:prSet/>
      <dgm:spPr/>
      <dgm:t>
        <a:bodyPr/>
        <a:lstStyle/>
        <a:p>
          <a:endParaRPr lang="el-GR">
            <a:latin typeface="Arial" panose="020B0604020202020204" pitchFamily="34" charset="0"/>
            <a:cs typeface="Arial" panose="020B0604020202020204" pitchFamily="34" charset="0"/>
          </a:endParaRPr>
        </a:p>
      </dgm:t>
    </dgm:pt>
    <dgm:pt modelId="{61D7B959-82F1-4AFF-9EB8-E4113929A1D3}">
      <dgm:prSet/>
      <dgm:spPr/>
      <dgm:t>
        <a:bodyPr/>
        <a:lstStyle/>
        <a:p>
          <a:r>
            <a:rPr lang="el-GR" b="0" i="0">
              <a:latin typeface="Arial" panose="020B0604020202020204" pitchFamily="34" charset="0"/>
              <a:cs typeface="Arial" panose="020B0604020202020204" pitchFamily="34" charset="0"/>
            </a:rPr>
            <a:t>​</a:t>
          </a:r>
          <a:endParaRPr lang="el-GR">
            <a:latin typeface="Arial" panose="020B0604020202020204" pitchFamily="34" charset="0"/>
            <a:cs typeface="Arial" panose="020B0604020202020204" pitchFamily="34" charset="0"/>
          </a:endParaRPr>
        </a:p>
      </dgm:t>
    </dgm:pt>
    <dgm:pt modelId="{BB5177F4-748D-450F-A1CA-3CCC68921040}" type="parTrans" cxnId="{C1139E7B-AD43-405E-B667-413E06969EE3}">
      <dgm:prSet/>
      <dgm:spPr/>
      <dgm:t>
        <a:bodyPr/>
        <a:lstStyle/>
        <a:p>
          <a:endParaRPr lang="el-GR">
            <a:latin typeface="Arial" panose="020B0604020202020204" pitchFamily="34" charset="0"/>
            <a:cs typeface="Arial" panose="020B0604020202020204" pitchFamily="34" charset="0"/>
          </a:endParaRPr>
        </a:p>
      </dgm:t>
    </dgm:pt>
    <dgm:pt modelId="{D3F7FFA2-92E6-4BEB-B674-FD96065FBE5A}" type="sibTrans" cxnId="{C1139E7B-AD43-405E-B667-413E06969EE3}">
      <dgm:prSet/>
      <dgm:spPr/>
      <dgm:t>
        <a:bodyPr/>
        <a:lstStyle/>
        <a:p>
          <a:endParaRPr lang="el-GR">
            <a:latin typeface="Arial" panose="020B0604020202020204" pitchFamily="34" charset="0"/>
            <a:cs typeface="Arial" panose="020B0604020202020204" pitchFamily="34" charset="0"/>
          </a:endParaRPr>
        </a:p>
      </dgm:t>
    </dgm:pt>
    <dgm:pt modelId="{55729E7C-042B-45AD-AF33-18FD78D5839C}">
      <dgm:prSet custT="1"/>
      <dgm:spPr/>
      <dgm:t>
        <a:bodyPr/>
        <a:lstStyle/>
        <a:p>
          <a:pPr algn="just"/>
          <a:r>
            <a:rPr lang="en-US" sz="1400" b="0" i="0" dirty="0">
              <a:latin typeface="Arial" panose="020B0604020202020204" pitchFamily="34" charset="0"/>
              <a:cs typeface="Arial" panose="020B0604020202020204" pitchFamily="34" charset="0"/>
            </a:rPr>
            <a:t>You are obligated to be always aware and not neglect that excessive training, constant pressure for high athletic performance and unattainable targets, may progressively lead your athletes to crossroads where a wrong decision could really hurt them and their career.</a:t>
          </a:r>
          <a:endParaRPr lang="el-GR" sz="1400" dirty="0">
            <a:latin typeface="Arial" panose="020B0604020202020204" pitchFamily="34" charset="0"/>
            <a:cs typeface="Arial" panose="020B0604020202020204" pitchFamily="34" charset="0"/>
          </a:endParaRPr>
        </a:p>
      </dgm:t>
    </dgm:pt>
    <dgm:pt modelId="{A01D6542-79A8-4FB8-A308-AE3EFAE6C44F}" type="parTrans" cxnId="{5C0ECA36-D9E8-4D04-ADDC-E69C3CB548B0}">
      <dgm:prSet/>
      <dgm:spPr/>
      <dgm:t>
        <a:bodyPr/>
        <a:lstStyle/>
        <a:p>
          <a:endParaRPr lang="el-GR">
            <a:latin typeface="Arial" panose="020B0604020202020204" pitchFamily="34" charset="0"/>
            <a:cs typeface="Arial" panose="020B0604020202020204" pitchFamily="34" charset="0"/>
          </a:endParaRPr>
        </a:p>
      </dgm:t>
    </dgm:pt>
    <dgm:pt modelId="{DBE4E40A-CEC3-4827-B09A-3EC8B78AA864}" type="sibTrans" cxnId="{5C0ECA36-D9E8-4D04-ADDC-E69C3CB548B0}">
      <dgm:prSet/>
      <dgm:spPr/>
      <dgm:t>
        <a:bodyPr/>
        <a:lstStyle/>
        <a:p>
          <a:endParaRPr lang="el-GR">
            <a:latin typeface="Arial" panose="020B0604020202020204" pitchFamily="34" charset="0"/>
            <a:cs typeface="Arial" panose="020B0604020202020204" pitchFamily="34" charset="0"/>
          </a:endParaRPr>
        </a:p>
      </dgm:t>
    </dgm:pt>
    <dgm:pt modelId="{C32EA606-6BF4-4137-A394-4388434D09A0}">
      <dgm:prSet/>
      <dgm:spPr/>
      <dgm:t>
        <a:bodyPr/>
        <a:lstStyle/>
        <a:p>
          <a:r>
            <a:rPr lang="el-GR" b="0" i="0">
              <a:latin typeface="Arial" panose="020B0604020202020204" pitchFamily="34" charset="0"/>
              <a:cs typeface="Arial" panose="020B0604020202020204" pitchFamily="34" charset="0"/>
            </a:rPr>
            <a:t>​</a:t>
          </a:r>
          <a:endParaRPr lang="el-GR">
            <a:latin typeface="Arial" panose="020B0604020202020204" pitchFamily="34" charset="0"/>
            <a:cs typeface="Arial" panose="020B0604020202020204" pitchFamily="34" charset="0"/>
          </a:endParaRPr>
        </a:p>
      </dgm:t>
    </dgm:pt>
    <dgm:pt modelId="{118EDCDB-7874-4935-A3A4-5233FF3DEB3E}" type="parTrans" cxnId="{FEB36080-CEF1-42FF-9F24-F7FE2EA1FDA0}">
      <dgm:prSet/>
      <dgm:spPr/>
      <dgm:t>
        <a:bodyPr/>
        <a:lstStyle/>
        <a:p>
          <a:endParaRPr lang="el-GR">
            <a:latin typeface="Arial" panose="020B0604020202020204" pitchFamily="34" charset="0"/>
            <a:cs typeface="Arial" panose="020B0604020202020204" pitchFamily="34" charset="0"/>
          </a:endParaRPr>
        </a:p>
      </dgm:t>
    </dgm:pt>
    <dgm:pt modelId="{DD76241E-6A46-4CF3-8652-95779E435786}" type="sibTrans" cxnId="{FEB36080-CEF1-42FF-9F24-F7FE2EA1FDA0}">
      <dgm:prSet/>
      <dgm:spPr/>
      <dgm:t>
        <a:bodyPr/>
        <a:lstStyle/>
        <a:p>
          <a:endParaRPr lang="el-GR">
            <a:latin typeface="Arial" panose="020B0604020202020204" pitchFamily="34" charset="0"/>
            <a:cs typeface="Arial" panose="020B0604020202020204" pitchFamily="34" charset="0"/>
          </a:endParaRPr>
        </a:p>
      </dgm:t>
    </dgm:pt>
    <dgm:pt modelId="{FBD69BAD-583F-4BCE-8833-C6D39BAC7952}">
      <dgm:prSet custT="1"/>
      <dgm:spPr/>
      <dgm:t>
        <a:bodyPr/>
        <a:lstStyle/>
        <a:p>
          <a:pPr algn="just"/>
          <a:r>
            <a:rPr lang="en-US" sz="1400" b="0" i="0" dirty="0">
              <a:latin typeface="Arial" panose="020B0604020202020204" pitchFamily="34" charset="0"/>
              <a:cs typeface="Arial" panose="020B0604020202020204" pitchFamily="34" charset="0"/>
            </a:rPr>
            <a:t>Examples of the aforementioned are the severely restrictive diets, overfatigue and the injuries which come along with it, the overconsumption of dietary supplements and the use of prohibited substances and methods</a:t>
          </a:r>
          <a:r>
            <a:rPr lang="el-GR" sz="1400" b="0" i="0" dirty="0">
              <a:latin typeface="Arial" panose="020B0604020202020204" pitchFamily="34" charset="0"/>
              <a:cs typeface="Arial" panose="020B0604020202020204" pitchFamily="34" charset="0"/>
            </a:rPr>
            <a:t>.</a:t>
          </a:r>
          <a:endParaRPr lang="el-GR" sz="1400" dirty="0">
            <a:latin typeface="Arial" panose="020B0604020202020204" pitchFamily="34" charset="0"/>
            <a:cs typeface="Arial" panose="020B0604020202020204" pitchFamily="34" charset="0"/>
          </a:endParaRPr>
        </a:p>
      </dgm:t>
    </dgm:pt>
    <dgm:pt modelId="{087A29F3-D9F7-4E0A-9313-544FE63D59B7}" type="parTrans" cxnId="{556C3F43-9BAF-439F-8AB4-0F7E7BC39403}">
      <dgm:prSet/>
      <dgm:spPr/>
      <dgm:t>
        <a:bodyPr/>
        <a:lstStyle/>
        <a:p>
          <a:endParaRPr lang="el-GR">
            <a:latin typeface="Arial" panose="020B0604020202020204" pitchFamily="34" charset="0"/>
            <a:cs typeface="Arial" panose="020B0604020202020204" pitchFamily="34" charset="0"/>
          </a:endParaRPr>
        </a:p>
      </dgm:t>
    </dgm:pt>
    <dgm:pt modelId="{4171533D-3AA3-459D-8E15-F71B271C0474}" type="sibTrans" cxnId="{556C3F43-9BAF-439F-8AB4-0F7E7BC39403}">
      <dgm:prSet/>
      <dgm:spPr/>
      <dgm:t>
        <a:bodyPr/>
        <a:lstStyle/>
        <a:p>
          <a:endParaRPr lang="el-GR">
            <a:latin typeface="Arial" panose="020B0604020202020204" pitchFamily="34" charset="0"/>
            <a:cs typeface="Arial" panose="020B0604020202020204" pitchFamily="34" charset="0"/>
          </a:endParaRPr>
        </a:p>
      </dgm:t>
    </dgm:pt>
    <dgm:pt modelId="{73496979-C66C-4367-9281-334336CE1E97}" type="pres">
      <dgm:prSet presAssocID="{9D767241-BB05-49DA-AC51-BD14B14C12D1}" presName="compositeShape" presStyleCnt="0">
        <dgm:presLayoutVars>
          <dgm:chMax val="7"/>
          <dgm:dir/>
          <dgm:resizeHandles val="exact"/>
        </dgm:presLayoutVars>
      </dgm:prSet>
      <dgm:spPr/>
    </dgm:pt>
    <dgm:pt modelId="{64F03BE4-F9B2-4AF1-8086-258B983EBA5A}" type="pres">
      <dgm:prSet presAssocID="{843011E4-ED0D-4809-AF85-440C214BC423}" presName="circ1" presStyleLbl="vennNode1" presStyleIdx="0" presStyleCnt="5" custLinFactNeighborX="-1909" custLinFactNeighborY="9056"/>
      <dgm:spPr/>
    </dgm:pt>
    <dgm:pt modelId="{6BD94BFB-A562-4FD9-8A5C-7C1FBD523D9D}" type="pres">
      <dgm:prSet presAssocID="{843011E4-ED0D-4809-AF85-440C214BC423}" presName="circ1Tx" presStyleLbl="revTx" presStyleIdx="0" presStyleCnt="0" custScaleX="265573" custScaleY="114134">
        <dgm:presLayoutVars>
          <dgm:chMax val="0"/>
          <dgm:chPref val="0"/>
          <dgm:bulletEnabled val="1"/>
        </dgm:presLayoutVars>
      </dgm:prSet>
      <dgm:spPr/>
    </dgm:pt>
    <dgm:pt modelId="{0DACD68E-2185-4876-BA81-B5402256E9AC}" type="pres">
      <dgm:prSet presAssocID="{61D7B959-82F1-4AFF-9EB8-E4113929A1D3}" presName="circ2" presStyleLbl="vennNode1" presStyleIdx="1" presStyleCnt="5" custLinFactNeighborX="-70445" custLinFactNeighborY="9293"/>
      <dgm:spPr/>
    </dgm:pt>
    <dgm:pt modelId="{D2BACE61-F985-4313-B537-C8AFE606A0CF}" type="pres">
      <dgm:prSet presAssocID="{61D7B959-82F1-4AFF-9EB8-E4113929A1D3}" presName="circ2Tx" presStyleLbl="revTx" presStyleIdx="0" presStyleCnt="0">
        <dgm:presLayoutVars>
          <dgm:chMax val="0"/>
          <dgm:chPref val="0"/>
          <dgm:bulletEnabled val="1"/>
        </dgm:presLayoutVars>
      </dgm:prSet>
      <dgm:spPr/>
    </dgm:pt>
    <dgm:pt modelId="{61B66082-18EB-4B70-BDA6-FF4E538A12C6}" type="pres">
      <dgm:prSet presAssocID="{55729E7C-042B-45AD-AF33-18FD78D5839C}" presName="circ3" presStyleLbl="vennNode1" presStyleIdx="2" presStyleCnt="5" custLinFactNeighborX="-55314" custLinFactNeighborY="-35898"/>
      <dgm:spPr/>
    </dgm:pt>
    <dgm:pt modelId="{194D093F-5AB2-4039-8684-50DC8D5B6EA5}" type="pres">
      <dgm:prSet presAssocID="{55729E7C-042B-45AD-AF33-18FD78D5839C}" presName="circ3Tx" presStyleLbl="revTx" presStyleIdx="0" presStyleCnt="0" custScaleX="270759" custScaleY="156034" custLinFactX="-155778" custLinFactNeighborX="-200000" custLinFactNeighborY="-99796">
        <dgm:presLayoutVars>
          <dgm:chMax val="0"/>
          <dgm:chPref val="0"/>
          <dgm:bulletEnabled val="1"/>
        </dgm:presLayoutVars>
      </dgm:prSet>
      <dgm:spPr/>
    </dgm:pt>
    <dgm:pt modelId="{2B608190-4F77-4ED8-937E-3F00B449753B}" type="pres">
      <dgm:prSet presAssocID="{C32EA606-6BF4-4137-A394-4388434D09A0}" presName="circ4" presStyleLbl="vennNode1" presStyleIdx="3" presStyleCnt="5" custLinFactNeighborX="51429" custLinFactNeighborY="-13651"/>
      <dgm:spPr/>
    </dgm:pt>
    <dgm:pt modelId="{0982939B-2F13-4D27-ADA0-F073DC60B397}" type="pres">
      <dgm:prSet presAssocID="{C32EA606-6BF4-4137-A394-4388434D09A0}" presName="circ4Tx" presStyleLbl="revTx" presStyleIdx="0" presStyleCnt="0">
        <dgm:presLayoutVars>
          <dgm:chMax val="0"/>
          <dgm:chPref val="0"/>
          <dgm:bulletEnabled val="1"/>
        </dgm:presLayoutVars>
      </dgm:prSet>
      <dgm:spPr/>
    </dgm:pt>
    <dgm:pt modelId="{91D5CF09-71B0-41EC-91B0-5C11716AAAE2}" type="pres">
      <dgm:prSet presAssocID="{FBD69BAD-583F-4BCE-8833-C6D39BAC7952}" presName="circ5" presStyleLbl="vennNode1" presStyleIdx="4" presStyleCnt="5" custLinFactNeighborX="66654" custLinFactNeighborY="31092"/>
      <dgm:spPr/>
    </dgm:pt>
    <dgm:pt modelId="{02DCB1BC-36FB-4CCA-A4CB-61CAC91088DE}" type="pres">
      <dgm:prSet presAssocID="{FBD69BAD-583F-4BCE-8833-C6D39BAC7952}" presName="circ5Tx" presStyleLbl="revTx" presStyleIdx="0" presStyleCnt="0" custScaleX="271311" custScaleY="127758" custLinFactX="161262" custLinFactY="51710" custLinFactNeighborX="200000" custLinFactNeighborY="100000">
        <dgm:presLayoutVars>
          <dgm:chMax val="0"/>
          <dgm:chPref val="0"/>
          <dgm:bulletEnabled val="1"/>
        </dgm:presLayoutVars>
      </dgm:prSet>
      <dgm:spPr/>
    </dgm:pt>
  </dgm:ptLst>
  <dgm:cxnLst>
    <dgm:cxn modelId="{80885B2C-B03E-44B6-97B9-6637D63A069B}" type="presOf" srcId="{9D767241-BB05-49DA-AC51-BD14B14C12D1}" destId="{73496979-C66C-4367-9281-334336CE1E97}" srcOrd="0" destOrd="0" presId="urn:microsoft.com/office/officeart/2005/8/layout/venn1"/>
    <dgm:cxn modelId="{5C0ECA36-D9E8-4D04-ADDC-E69C3CB548B0}" srcId="{9D767241-BB05-49DA-AC51-BD14B14C12D1}" destId="{55729E7C-042B-45AD-AF33-18FD78D5839C}" srcOrd="2" destOrd="0" parTransId="{A01D6542-79A8-4FB8-A308-AE3EFAE6C44F}" sibTransId="{DBE4E40A-CEC3-4827-B09A-3EC8B78AA864}"/>
    <dgm:cxn modelId="{556C3F43-9BAF-439F-8AB4-0F7E7BC39403}" srcId="{9D767241-BB05-49DA-AC51-BD14B14C12D1}" destId="{FBD69BAD-583F-4BCE-8833-C6D39BAC7952}" srcOrd="4" destOrd="0" parTransId="{087A29F3-D9F7-4E0A-9313-544FE63D59B7}" sibTransId="{4171533D-3AA3-459D-8E15-F71B271C0474}"/>
    <dgm:cxn modelId="{EDF4CF66-6476-4013-8A69-31BB6B59F95C}" type="presOf" srcId="{C32EA606-6BF4-4137-A394-4388434D09A0}" destId="{0982939B-2F13-4D27-ADA0-F073DC60B397}" srcOrd="0" destOrd="0" presId="urn:microsoft.com/office/officeart/2005/8/layout/venn1"/>
    <dgm:cxn modelId="{287C404E-6252-44B8-9987-8A8747DEA77F}" type="presOf" srcId="{FBD69BAD-583F-4BCE-8833-C6D39BAC7952}" destId="{02DCB1BC-36FB-4CCA-A4CB-61CAC91088DE}" srcOrd="0" destOrd="0" presId="urn:microsoft.com/office/officeart/2005/8/layout/venn1"/>
    <dgm:cxn modelId="{83CD0273-A5A8-49E1-AEB4-592668642626}" srcId="{9D767241-BB05-49DA-AC51-BD14B14C12D1}" destId="{843011E4-ED0D-4809-AF85-440C214BC423}" srcOrd="0" destOrd="0" parTransId="{4F8B9BB0-478F-4FD4-BA61-87EF11D3A882}" sibTransId="{7C5E979C-10F7-410B-8E36-916238FDC561}"/>
    <dgm:cxn modelId="{C1139E7B-AD43-405E-B667-413E06969EE3}" srcId="{9D767241-BB05-49DA-AC51-BD14B14C12D1}" destId="{61D7B959-82F1-4AFF-9EB8-E4113929A1D3}" srcOrd="1" destOrd="0" parTransId="{BB5177F4-748D-450F-A1CA-3CCC68921040}" sibTransId="{D3F7FFA2-92E6-4BEB-B674-FD96065FBE5A}"/>
    <dgm:cxn modelId="{FEB36080-CEF1-42FF-9F24-F7FE2EA1FDA0}" srcId="{9D767241-BB05-49DA-AC51-BD14B14C12D1}" destId="{C32EA606-6BF4-4137-A394-4388434D09A0}" srcOrd="3" destOrd="0" parTransId="{118EDCDB-7874-4935-A3A4-5233FF3DEB3E}" sibTransId="{DD76241E-6A46-4CF3-8652-95779E435786}"/>
    <dgm:cxn modelId="{BC2E119E-A74A-40F5-B8D5-18E384B978CD}" type="presOf" srcId="{61D7B959-82F1-4AFF-9EB8-E4113929A1D3}" destId="{D2BACE61-F985-4313-B537-C8AFE606A0CF}" srcOrd="0" destOrd="0" presId="urn:microsoft.com/office/officeart/2005/8/layout/venn1"/>
    <dgm:cxn modelId="{CD0DB0E0-ADE0-4774-A17E-77CB65AFFB89}" type="presOf" srcId="{843011E4-ED0D-4809-AF85-440C214BC423}" destId="{6BD94BFB-A562-4FD9-8A5C-7C1FBD523D9D}" srcOrd="0" destOrd="0" presId="urn:microsoft.com/office/officeart/2005/8/layout/venn1"/>
    <dgm:cxn modelId="{8B478AF6-1F72-424F-A056-FB912724683B}" type="presOf" srcId="{55729E7C-042B-45AD-AF33-18FD78D5839C}" destId="{194D093F-5AB2-4039-8684-50DC8D5B6EA5}" srcOrd="0" destOrd="0" presId="urn:microsoft.com/office/officeart/2005/8/layout/venn1"/>
    <dgm:cxn modelId="{6FA360C6-FF0B-41E4-A51E-B31F128DF57E}" type="presParOf" srcId="{73496979-C66C-4367-9281-334336CE1E97}" destId="{64F03BE4-F9B2-4AF1-8086-258B983EBA5A}" srcOrd="0" destOrd="0" presId="urn:microsoft.com/office/officeart/2005/8/layout/venn1"/>
    <dgm:cxn modelId="{0D24BDB7-6D3F-4B7A-BD5E-A85BDAA94FF3}" type="presParOf" srcId="{73496979-C66C-4367-9281-334336CE1E97}" destId="{6BD94BFB-A562-4FD9-8A5C-7C1FBD523D9D}" srcOrd="1" destOrd="0" presId="urn:microsoft.com/office/officeart/2005/8/layout/venn1"/>
    <dgm:cxn modelId="{D7E55D1B-C9FF-4AC2-B759-45790D61F960}" type="presParOf" srcId="{73496979-C66C-4367-9281-334336CE1E97}" destId="{0DACD68E-2185-4876-BA81-B5402256E9AC}" srcOrd="2" destOrd="0" presId="urn:microsoft.com/office/officeart/2005/8/layout/venn1"/>
    <dgm:cxn modelId="{D9CE36EE-956D-4BF6-8045-840C7D609D24}" type="presParOf" srcId="{73496979-C66C-4367-9281-334336CE1E97}" destId="{D2BACE61-F985-4313-B537-C8AFE606A0CF}" srcOrd="3" destOrd="0" presId="urn:microsoft.com/office/officeart/2005/8/layout/venn1"/>
    <dgm:cxn modelId="{7EB25344-3363-4BB8-A6EB-97A10C7B9927}" type="presParOf" srcId="{73496979-C66C-4367-9281-334336CE1E97}" destId="{61B66082-18EB-4B70-BDA6-FF4E538A12C6}" srcOrd="4" destOrd="0" presId="urn:microsoft.com/office/officeart/2005/8/layout/venn1"/>
    <dgm:cxn modelId="{6BA56E29-E408-4A76-890D-ACDE3993AE1F}" type="presParOf" srcId="{73496979-C66C-4367-9281-334336CE1E97}" destId="{194D093F-5AB2-4039-8684-50DC8D5B6EA5}" srcOrd="5" destOrd="0" presId="urn:microsoft.com/office/officeart/2005/8/layout/venn1"/>
    <dgm:cxn modelId="{43D4241D-38F3-41AD-A032-059C42DAF61E}" type="presParOf" srcId="{73496979-C66C-4367-9281-334336CE1E97}" destId="{2B608190-4F77-4ED8-937E-3F00B449753B}" srcOrd="6" destOrd="0" presId="urn:microsoft.com/office/officeart/2005/8/layout/venn1"/>
    <dgm:cxn modelId="{B5CB855D-3D0E-4F4E-95ED-48EFCE13FA25}" type="presParOf" srcId="{73496979-C66C-4367-9281-334336CE1E97}" destId="{0982939B-2F13-4D27-ADA0-F073DC60B397}" srcOrd="7" destOrd="0" presId="urn:microsoft.com/office/officeart/2005/8/layout/venn1"/>
    <dgm:cxn modelId="{4DD7C345-0C41-4F8E-A97E-B27FE9AFA667}" type="presParOf" srcId="{73496979-C66C-4367-9281-334336CE1E97}" destId="{91D5CF09-71B0-41EC-91B0-5C11716AAAE2}" srcOrd="8" destOrd="0" presId="urn:microsoft.com/office/officeart/2005/8/layout/venn1"/>
    <dgm:cxn modelId="{995B8085-B04E-4DFE-B4C7-2926ED87A392}" type="presParOf" srcId="{73496979-C66C-4367-9281-334336CE1E97}" destId="{02DCB1BC-36FB-4CCA-A4CB-61CAC91088DE}"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83E2A-79B3-4A7D-AD0D-D4AE32E81584}">
      <dsp:nvSpPr>
        <dsp:cNvPr id="0" name=""/>
        <dsp:cNvSpPr/>
      </dsp:nvSpPr>
      <dsp:spPr>
        <a:xfrm>
          <a:off x="0" y="1848"/>
          <a:ext cx="96389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F27C4-149F-46D4-9A3B-8EB930AA3B78}">
      <dsp:nvSpPr>
        <dsp:cNvPr id="0" name=""/>
        <dsp:cNvSpPr/>
      </dsp:nvSpPr>
      <dsp:spPr>
        <a:xfrm>
          <a:off x="0" y="1848"/>
          <a:ext cx="9638950" cy="126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1.</a:t>
          </a:r>
          <a:r>
            <a:rPr lang="en-US" sz="1400" kern="1200" dirty="0">
              <a:latin typeface="Arial" panose="020B0604020202020204" pitchFamily="34" charset="0"/>
              <a:cs typeface="Arial" panose="020B0604020202020204" pitchFamily="34" charset="0"/>
            </a:rPr>
            <a:t> </a:t>
          </a:r>
          <a:r>
            <a:rPr lang="en-US" sz="1400" b="1" u="sng" kern="1200" dirty="0">
              <a:latin typeface="Arial" panose="020B0604020202020204" pitchFamily="34" charset="0"/>
              <a:cs typeface="Arial" panose="020B0604020202020204" pitchFamily="34" charset="0"/>
            </a:rPr>
            <a:t>Whoever administers natural or chemical or biological or biotechnological material or applies a prohibited method (from the mutual decision/degree of article 128</a:t>
          </a:r>
          <a:r>
            <a:rPr lang="el-GR" sz="1400" b="1" u="sng" kern="1200" dirty="0">
              <a:latin typeface="Arial" panose="020B0604020202020204" pitchFamily="34" charset="0"/>
              <a:cs typeface="Arial" panose="020B0604020202020204" pitchFamily="34" charset="0"/>
            </a:rPr>
            <a:t>Γ’</a:t>
          </a:r>
          <a:r>
            <a:rPr lang="en-US" sz="1400" b="1" u="sng" kern="1200" dirty="0">
              <a:latin typeface="Arial" panose="020B0604020202020204" pitchFamily="34" charset="0"/>
              <a:cs typeface="Arial" panose="020B0604020202020204" pitchFamily="34" charset="0"/>
            </a:rPr>
            <a:t>) to an athlete</a:t>
          </a:r>
          <a:r>
            <a:rPr lang="en-US" sz="1400" b="0" kern="1200" dirty="0">
              <a:latin typeface="Arial" panose="020B0604020202020204" pitchFamily="34" charset="0"/>
              <a:cs typeface="Arial" panose="020B0604020202020204" pitchFamily="34" charset="0"/>
            </a:rPr>
            <a:t> with the intention to enhance his/her athletic capability, performance, during an athletic event or beforehand,</a:t>
          </a:r>
          <a:r>
            <a:rPr lang="en-US" sz="1400" b="1" kern="1200" dirty="0">
              <a:latin typeface="Arial" panose="020B0604020202020204" pitchFamily="34" charset="0"/>
              <a:cs typeface="Arial" panose="020B0604020202020204" pitchFamily="34" charset="0"/>
            </a:rPr>
            <a:t> </a:t>
          </a:r>
          <a:r>
            <a:rPr lang="en-US" sz="1400" b="1" u="sng" kern="1200" dirty="0">
              <a:latin typeface="Arial" panose="020B0604020202020204" pitchFamily="34" charset="0"/>
              <a:cs typeface="Arial" panose="020B0604020202020204" pitchFamily="34" charset="0"/>
            </a:rPr>
            <a:t>is sanctioned with imprisonment of at least 3 years and with a fine between 25.000-50.000 euros</a:t>
          </a:r>
          <a:endParaRPr lang="en-US" sz="1400" kern="1200" dirty="0">
            <a:latin typeface="Arial" panose="020B0604020202020204" pitchFamily="34" charset="0"/>
            <a:cs typeface="Arial" panose="020B0604020202020204" pitchFamily="34" charset="0"/>
          </a:endParaRPr>
        </a:p>
      </dsp:txBody>
      <dsp:txXfrm>
        <a:off x="0" y="1848"/>
        <a:ext cx="9638950" cy="1260651"/>
      </dsp:txXfrm>
    </dsp:sp>
    <dsp:sp modelId="{CE7E09A4-D81D-418E-8177-8EF243B3D679}">
      <dsp:nvSpPr>
        <dsp:cNvPr id="0" name=""/>
        <dsp:cNvSpPr/>
      </dsp:nvSpPr>
      <dsp:spPr>
        <a:xfrm>
          <a:off x="0" y="1262500"/>
          <a:ext cx="96389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8606F-21CF-4C22-9901-1C78EB3CB9E6}">
      <dsp:nvSpPr>
        <dsp:cNvPr id="0" name=""/>
        <dsp:cNvSpPr/>
      </dsp:nvSpPr>
      <dsp:spPr>
        <a:xfrm>
          <a:off x="0" y="1262500"/>
          <a:ext cx="9638950" cy="126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2. </a:t>
          </a:r>
          <a:r>
            <a:rPr lang="en-US" sz="1400" b="1" u="sng" kern="1200" dirty="0">
              <a:latin typeface="Arial" panose="020B0604020202020204" pitchFamily="34" charset="0"/>
              <a:cs typeface="Arial" panose="020B0604020202020204" pitchFamily="34" charset="0"/>
            </a:rPr>
            <a:t>An athlete who uses natural or chemical or biological or biotechnological material or allows the application of a prohibited method (as designated by the mutual agreement of article 128</a:t>
          </a:r>
          <a:r>
            <a:rPr lang="el-GR" sz="1400" b="1" u="sng" kern="1200" dirty="0">
              <a:latin typeface="Arial" panose="020B0604020202020204" pitchFamily="34" charset="0"/>
              <a:cs typeface="Arial" panose="020B0604020202020204" pitchFamily="34" charset="0"/>
            </a:rPr>
            <a:t>Γ’</a:t>
          </a:r>
          <a:r>
            <a:rPr lang="en-US" sz="1400" b="1" u="sng" kern="1200" dirty="0">
              <a:latin typeface="Arial" panose="020B0604020202020204" pitchFamily="34" charset="0"/>
              <a:cs typeface="Arial" panose="020B0604020202020204" pitchFamily="34" charset="0"/>
            </a:rPr>
            <a:t>) to himself/herself </a:t>
          </a:r>
          <a:r>
            <a:rPr lang="en-US" sz="1400" b="0" kern="1200" dirty="0">
              <a:latin typeface="Arial" panose="020B0604020202020204" pitchFamily="34" charset="0"/>
              <a:cs typeface="Arial" panose="020B0604020202020204" pitchFamily="34" charset="0"/>
            </a:rPr>
            <a:t>with the intention to enhance his/her athletic capability, performance, during an athletic event or beforehand,</a:t>
          </a:r>
          <a:r>
            <a:rPr lang="en-US" sz="1400" b="1" kern="1200" dirty="0">
              <a:latin typeface="Arial" panose="020B0604020202020204" pitchFamily="34" charset="0"/>
              <a:cs typeface="Arial" panose="020B0604020202020204" pitchFamily="34" charset="0"/>
            </a:rPr>
            <a:t> </a:t>
          </a:r>
          <a:r>
            <a:rPr lang="en-US" sz="1400" b="1" u="sng" kern="1200" dirty="0">
              <a:latin typeface="Arial" panose="020B0604020202020204" pitchFamily="34" charset="0"/>
              <a:cs typeface="Arial" panose="020B0604020202020204" pitchFamily="34" charset="0"/>
            </a:rPr>
            <a:t>is sanctioned with imprisonment of at least 2 years</a:t>
          </a:r>
          <a:endParaRPr lang="en-US" sz="1400" kern="1200" dirty="0">
            <a:latin typeface="Arial" panose="020B0604020202020204" pitchFamily="34" charset="0"/>
            <a:cs typeface="Arial" panose="020B0604020202020204" pitchFamily="34" charset="0"/>
          </a:endParaRPr>
        </a:p>
      </dsp:txBody>
      <dsp:txXfrm>
        <a:off x="0" y="1262500"/>
        <a:ext cx="9638950" cy="1260651"/>
      </dsp:txXfrm>
    </dsp:sp>
    <dsp:sp modelId="{BDE70837-2EB6-4CE1-AEEB-D6FFDF783528}">
      <dsp:nvSpPr>
        <dsp:cNvPr id="0" name=""/>
        <dsp:cNvSpPr/>
      </dsp:nvSpPr>
      <dsp:spPr>
        <a:xfrm>
          <a:off x="0" y="2523151"/>
          <a:ext cx="96389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72FE4D-BD93-4BFD-AFB2-8C86F009C2EC}">
      <dsp:nvSpPr>
        <dsp:cNvPr id="0" name=""/>
        <dsp:cNvSpPr/>
      </dsp:nvSpPr>
      <dsp:spPr>
        <a:xfrm>
          <a:off x="0" y="2523151"/>
          <a:ext cx="9638950" cy="126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3. </a:t>
          </a:r>
          <a:r>
            <a:rPr lang="en-US" sz="1400" kern="1200" dirty="0">
              <a:latin typeface="Arial" panose="020B0604020202020204" pitchFamily="34" charset="0"/>
              <a:cs typeface="Arial" panose="020B0604020202020204" pitchFamily="34" charset="0"/>
            </a:rPr>
            <a:t>In case of the paragraph 1</a:t>
          </a:r>
          <a:r>
            <a:rPr lang="en-US" sz="1400" b="1" kern="1200" dirty="0">
              <a:latin typeface="Arial" panose="020B0604020202020204" pitchFamily="34" charset="0"/>
              <a:cs typeface="Arial" panose="020B0604020202020204" pitchFamily="34" charset="0"/>
            </a:rPr>
            <a:t>., </a:t>
          </a:r>
          <a:r>
            <a:rPr lang="en-US" sz="1400" b="1" u="sng" kern="1200" dirty="0">
              <a:latin typeface="Arial" panose="020B0604020202020204" pitchFamily="34" charset="0"/>
              <a:cs typeface="Arial" panose="020B0604020202020204" pitchFamily="34" charset="0"/>
            </a:rPr>
            <a:t>if the athlete is a minor</a:t>
          </a:r>
          <a:r>
            <a:rPr lang="en-US" sz="1400" kern="1200" dirty="0">
              <a:latin typeface="Arial" panose="020B0604020202020204" pitchFamily="34" charset="0"/>
              <a:cs typeface="Arial" panose="020B0604020202020204" pitchFamily="34" charset="0"/>
            </a:rPr>
            <a:t>, the imprisonment sentence gets increased to </a:t>
          </a:r>
          <a:r>
            <a:rPr lang="en-US" sz="1400" b="1" u="sng" kern="1200" dirty="0">
              <a:latin typeface="Arial" panose="020B0604020202020204" pitchFamily="34" charset="0"/>
              <a:cs typeface="Arial" panose="020B0604020202020204" pitchFamily="34" charset="0"/>
            </a:rPr>
            <a:t>at least 10 years and a lifetime deprivation of the sports related profession license is also enforced.</a:t>
          </a:r>
          <a:endParaRPr lang="en-US" sz="1400" kern="1200" dirty="0">
            <a:latin typeface="Arial" panose="020B0604020202020204" pitchFamily="34" charset="0"/>
            <a:cs typeface="Arial" panose="020B0604020202020204" pitchFamily="34" charset="0"/>
          </a:endParaRPr>
        </a:p>
      </dsp:txBody>
      <dsp:txXfrm>
        <a:off x="0" y="2523151"/>
        <a:ext cx="9638950" cy="12606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083EA-126C-4B6E-BD01-5EEA7A619BC6}">
      <dsp:nvSpPr>
        <dsp:cNvPr id="0" name=""/>
        <dsp:cNvSpPr/>
      </dsp:nvSpPr>
      <dsp:spPr>
        <a:xfrm>
          <a:off x="892212" y="0"/>
          <a:ext cx="10111740" cy="447953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36CC4-DC16-42BA-BF07-2363F9CC3785}">
      <dsp:nvSpPr>
        <dsp:cNvPr id="0" name=""/>
        <dsp:cNvSpPr/>
      </dsp:nvSpPr>
      <dsp:spPr>
        <a:xfrm>
          <a:off x="112055" y="1352998"/>
          <a:ext cx="2561625" cy="1791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Your role is</a:t>
          </a:r>
          <a:r>
            <a:rPr lang="el-GR" sz="1200" b="0" i="0" kern="1200" dirty="0">
              <a:latin typeface="Arial" panose="020B0604020202020204" pitchFamily="34" charset="0"/>
              <a:cs typeface="Arial" panose="020B0604020202020204" pitchFamily="34" charset="0"/>
            </a:rPr>
            <a:t>: </a:t>
          </a:r>
        </a:p>
        <a:p>
          <a:pPr marL="0" lvl="0" indent="0" algn="just"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to help your athletes achieve their goals</a:t>
          </a:r>
          <a:r>
            <a:rPr lang="el-GR" sz="1200" b="0" i="0" kern="1200" dirty="0">
              <a:latin typeface="Arial" panose="020B0604020202020204" pitchFamily="34" charset="0"/>
              <a:cs typeface="Arial" panose="020B0604020202020204" pitchFamily="34" charset="0"/>
            </a:rPr>
            <a:t> </a:t>
          </a:r>
          <a:endParaRPr lang="en-US" sz="1200" b="0" i="0" kern="1200" dirty="0">
            <a:latin typeface="Arial" panose="020B0604020202020204" pitchFamily="34" charset="0"/>
            <a:cs typeface="Arial" panose="020B0604020202020204" pitchFamily="34" charset="0"/>
          </a:endParaRPr>
        </a:p>
        <a:p>
          <a:pPr marL="0" lvl="0" indent="0" algn="just"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to teach them </a:t>
          </a:r>
          <a:r>
            <a:rPr lang="en-US" sz="1200" b="1" i="0" u="sng" kern="1200" dirty="0">
              <a:latin typeface="Arial" panose="020B0604020202020204" pitchFamily="34" charset="0"/>
              <a:cs typeface="Arial" panose="020B0604020202020204" pitchFamily="34" charset="0"/>
            </a:rPr>
            <a:t>respect</a:t>
          </a:r>
          <a:r>
            <a:rPr lang="en-US" sz="1200" b="0" i="0" kern="1200" dirty="0">
              <a:latin typeface="Arial" panose="020B0604020202020204" pitchFamily="34" charset="0"/>
              <a:cs typeface="Arial" panose="020B0604020202020204" pitchFamily="34" charset="0"/>
            </a:rPr>
            <a:t> and </a:t>
          </a:r>
          <a:r>
            <a:rPr lang="en-US" sz="1200" b="1" i="0" u="sng" kern="1200" dirty="0">
              <a:latin typeface="Arial" panose="020B0604020202020204" pitchFamily="34" charset="0"/>
              <a:cs typeface="Arial" panose="020B0604020202020204" pitchFamily="34" charset="0"/>
            </a:rPr>
            <a:t>empathy</a:t>
          </a:r>
          <a:endParaRPr lang="el-GR" sz="1200" kern="1200" dirty="0">
            <a:latin typeface="Arial" panose="020B0604020202020204" pitchFamily="34" charset="0"/>
            <a:cs typeface="Arial" panose="020B0604020202020204" pitchFamily="34" charset="0"/>
          </a:endParaRPr>
        </a:p>
      </dsp:txBody>
      <dsp:txXfrm>
        <a:off x="199524" y="1440467"/>
        <a:ext cx="2386687" cy="1616875"/>
      </dsp:txXfrm>
    </dsp:sp>
    <dsp:sp modelId="{2A6B9389-1686-4CA6-B045-0095E63A9AC9}">
      <dsp:nvSpPr>
        <dsp:cNvPr id="0" name=""/>
        <dsp:cNvSpPr/>
      </dsp:nvSpPr>
      <dsp:spPr>
        <a:xfrm>
          <a:off x="2992099" y="1343859"/>
          <a:ext cx="2923403" cy="1791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You are obligated to promote safety, good health, </a:t>
          </a:r>
          <a:r>
            <a:rPr lang="en-US" sz="1200" b="1" i="0" u="sng" kern="1200" dirty="0">
              <a:latin typeface="Arial" panose="020B0604020202020204" pitchFamily="34" charset="0"/>
              <a:cs typeface="Arial" panose="020B0604020202020204" pitchFamily="34" charset="0"/>
            </a:rPr>
            <a:t>integrity</a:t>
          </a:r>
          <a:r>
            <a:rPr lang="en-US" sz="1200" b="0" i="0" kern="1200" dirty="0">
              <a:latin typeface="Arial" panose="020B0604020202020204" pitchFamily="34" charset="0"/>
              <a:cs typeface="Arial" panose="020B0604020202020204" pitchFamily="34" charset="0"/>
            </a:rPr>
            <a:t>, </a:t>
          </a:r>
          <a:r>
            <a:rPr lang="en-US" sz="1200" b="1" i="0" u="sng" kern="1200" dirty="0">
              <a:latin typeface="Arial" panose="020B0604020202020204" pitchFamily="34" charset="0"/>
              <a:cs typeface="Arial" panose="020B0604020202020204" pitchFamily="34" charset="0"/>
            </a:rPr>
            <a:t>balance</a:t>
          </a:r>
          <a:r>
            <a:rPr lang="en-US" sz="1200" b="0" i="0" kern="1200" dirty="0">
              <a:latin typeface="Arial" panose="020B0604020202020204" pitchFamily="34" charset="0"/>
              <a:cs typeface="Arial" panose="020B0604020202020204" pitchFamily="34" charset="0"/>
            </a:rPr>
            <a:t> and the satisfaction which an athlete can acquire from fairness and fair play in general as a concept</a:t>
          </a:r>
          <a:endParaRPr lang="el-GR" sz="1200" kern="1200" dirty="0">
            <a:latin typeface="Arial" panose="020B0604020202020204" pitchFamily="34" charset="0"/>
            <a:cs typeface="Arial" panose="020B0604020202020204" pitchFamily="34" charset="0"/>
          </a:endParaRPr>
        </a:p>
      </dsp:txBody>
      <dsp:txXfrm>
        <a:off x="3079568" y="1431328"/>
        <a:ext cx="2748465" cy="1616875"/>
      </dsp:txXfrm>
    </dsp:sp>
    <dsp:sp modelId="{3B851543-54D1-4F12-B449-123E5576EB49}">
      <dsp:nvSpPr>
        <dsp:cNvPr id="0" name=""/>
        <dsp:cNvSpPr/>
      </dsp:nvSpPr>
      <dsp:spPr>
        <a:xfrm>
          <a:off x="6342440" y="1343859"/>
          <a:ext cx="2561625" cy="1791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You are obligated to cultivate </a:t>
          </a:r>
          <a:r>
            <a:rPr lang="en-US" sz="1200" b="1" i="0" u="sng" kern="1200" dirty="0">
              <a:latin typeface="Arial" panose="020B0604020202020204" pitchFamily="34" charset="0"/>
              <a:cs typeface="Arial" panose="020B0604020202020204" pitchFamily="34" charset="0"/>
            </a:rPr>
            <a:t>ethics</a:t>
          </a:r>
          <a:r>
            <a:rPr lang="en-US" sz="1200" b="0" i="0" kern="1200" dirty="0">
              <a:latin typeface="Arial" panose="020B0604020202020204" pitchFamily="34" charset="0"/>
              <a:cs typeface="Arial" panose="020B0604020202020204" pitchFamily="34" charset="0"/>
            </a:rPr>
            <a:t> to your athletes through sports</a:t>
          </a:r>
          <a:endParaRPr lang="el-GR" sz="1200" kern="1200" dirty="0">
            <a:latin typeface="Arial" panose="020B0604020202020204" pitchFamily="34" charset="0"/>
            <a:cs typeface="Arial" panose="020B0604020202020204" pitchFamily="34" charset="0"/>
          </a:endParaRPr>
        </a:p>
      </dsp:txBody>
      <dsp:txXfrm>
        <a:off x="6429909" y="1431328"/>
        <a:ext cx="2386687" cy="1616875"/>
      </dsp:txXfrm>
    </dsp:sp>
    <dsp:sp modelId="{F8599690-1C4D-4193-ACA0-B2F0A7D384E0}">
      <dsp:nvSpPr>
        <dsp:cNvPr id="0" name=""/>
        <dsp:cNvSpPr/>
      </dsp:nvSpPr>
      <dsp:spPr>
        <a:xfrm>
          <a:off x="9277542" y="1343859"/>
          <a:ext cx="2561625" cy="1791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In any other case, athletes may develop behaviors similar to deceiving, lying, arrogance and crave for victory employing any means regardless of any ethics, values, virtues or their health, economic, social, psychological status</a:t>
          </a:r>
          <a:endParaRPr lang="el-GR" sz="1200" kern="1200" dirty="0">
            <a:latin typeface="Arial" panose="020B0604020202020204" pitchFamily="34" charset="0"/>
            <a:cs typeface="Arial" panose="020B0604020202020204" pitchFamily="34" charset="0"/>
          </a:endParaRPr>
        </a:p>
      </dsp:txBody>
      <dsp:txXfrm>
        <a:off x="9365011" y="1431328"/>
        <a:ext cx="2386687" cy="16168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4FC68-A1DA-43FB-8D88-6B0BC82E0536}">
      <dsp:nvSpPr>
        <dsp:cNvPr id="0" name=""/>
        <dsp:cNvSpPr/>
      </dsp:nvSpPr>
      <dsp:spPr>
        <a:xfrm>
          <a:off x="0" y="75629"/>
          <a:ext cx="4200078" cy="420007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Arial" panose="020B0604020202020204" pitchFamily="34" charset="0"/>
              <a:cs typeface="Arial" panose="020B0604020202020204" pitchFamily="34" charset="0"/>
            </a:rPr>
            <a:t>It is paramount to preach </a:t>
          </a:r>
          <a:r>
            <a:rPr lang="en-US" sz="1800" b="1" i="0" u="sng" kern="1200" dirty="0">
              <a:latin typeface="Arial" panose="020B0604020202020204" pitchFamily="34" charset="0"/>
              <a:cs typeface="Arial" panose="020B0604020202020204" pitchFamily="34" charset="0"/>
            </a:rPr>
            <a:t>respect</a:t>
          </a:r>
          <a:r>
            <a:rPr lang="en-US" sz="1800" b="0" i="0" kern="1200" dirty="0">
              <a:latin typeface="Arial" panose="020B0604020202020204" pitchFamily="34" charset="0"/>
              <a:cs typeface="Arial" panose="020B0604020202020204" pitchFamily="34" charset="0"/>
            </a:rPr>
            <a:t> towards themselves and their opponents</a:t>
          </a:r>
          <a:r>
            <a:rPr lang="el-GR" sz="1800" b="0" i="0" kern="1200" dirty="0">
              <a:latin typeface="Arial" panose="020B0604020202020204" pitchFamily="34" charset="0"/>
              <a:cs typeface="Arial" panose="020B0604020202020204" pitchFamily="34" charset="0"/>
            </a:rPr>
            <a:t>. </a:t>
          </a:r>
          <a:r>
            <a:rPr lang="en-US" sz="1800" b="0" i="0" kern="1200" dirty="0">
              <a:latin typeface="Arial" panose="020B0604020202020204" pitchFamily="34" charset="0"/>
              <a:cs typeface="Arial" panose="020B0604020202020204" pitchFamily="34" charset="0"/>
            </a:rPr>
            <a:t>Athletic skills must be developed in contradiction and in irrelevance with the pursuit of materialistic victory. That will help athletes to win and lose with </a:t>
          </a:r>
          <a:r>
            <a:rPr lang="en-US" sz="1800" b="1" i="0" u="sng" kern="1200" dirty="0">
              <a:latin typeface="Arial" panose="020B0604020202020204" pitchFamily="34" charset="0"/>
              <a:cs typeface="Arial" panose="020B0604020202020204" pitchFamily="34" charset="0"/>
            </a:rPr>
            <a:t>dignity</a:t>
          </a:r>
          <a:r>
            <a:rPr lang="en-US" sz="1800" b="0" i="0" kern="1200" dirty="0">
              <a:latin typeface="Arial" panose="020B0604020202020204" pitchFamily="34" charset="0"/>
              <a:cs typeface="Arial" panose="020B0604020202020204" pitchFamily="34" charset="0"/>
            </a:rPr>
            <a:t> and to respect the spirit of clean sports</a:t>
          </a:r>
          <a:r>
            <a:rPr lang="el-GR" sz="1800" b="0" i="0" kern="1200" dirty="0">
              <a:latin typeface="Arial" panose="020B0604020202020204" pitchFamily="34" charset="0"/>
              <a:cs typeface="Arial" panose="020B0604020202020204" pitchFamily="34" charset="0"/>
            </a:rPr>
            <a:t>.​</a:t>
          </a:r>
          <a:endParaRPr lang="el-GR" sz="1800" kern="1200" dirty="0">
            <a:latin typeface="Arial" panose="020B0604020202020204" pitchFamily="34" charset="0"/>
            <a:cs typeface="Arial" panose="020B0604020202020204" pitchFamily="34" charset="0"/>
          </a:endParaRPr>
        </a:p>
      </dsp:txBody>
      <dsp:txXfrm>
        <a:off x="615087" y="690716"/>
        <a:ext cx="2969904" cy="2969904"/>
      </dsp:txXfrm>
    </dsp:sp>
    <dsp:sp modelId="{CA84387A-F16E-4733-8183-5EA5D3B0A523}">
      <dsp:nvSpPr>
        <dsp:cNvPr id="0" name=""/>
        <dsp:cNvSpPr/>
      </dsp:nvSpPr>
      <dsp:spPr>
        <a:xfrm rot="62">
          <a:off x="3945628" y="-381873"/>
          <a:ext cx="2619790" cy="141752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latin typeface="Arial" panose="020B0604020202020204" pitchFamily="34" charset="0"/>
            <a:cs typeface="Arial" panose="020B0604020202020204" pitchFamily="34" charset="0"/>
          </a:endParaRPr>
        </a:p>
      </dsp:txBody>
      <dsp:txXfrm>
        <a:off x="3945628" y="-98372"/>
        <a:ext cx="2194532" cy="850516"/>
      </dsp:txXfrm>
    </dsp:sp>
    <dsp:sp modelId="{BE3C40E1-BC52-4B5B-B7BA-DA791AEA20C7}">
      <dsp:nvSpPr>
        <dsp:cNvPr id="0" name=""/>
        <dsp:cNvSpPr/>
      </dsp:nvSpPr>
      <dsp:spPr>
        <a:xfrm>
          <a:off x="6314277" y="75629"/>
          <a:ext cx="4200078" cy="4200078"/>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Arial" panose="020B0604020202020204" pitchFamily="34" charset="0"/>
              <a:cs typeface="Arial" panose="020B0604020202020204" pitchFamily="34" charset="0"/>
            </a:rPr>
            <a:t>The values above are emphasized by sharing credit and congratulating your athletes </a:t>
          </a:r>
          <a:r>
            <a:rPr lang="en-US" sz="1800" b="1" i="0" u="sng" kern="1200" dirty="0">
              <a:latin typeface="Arial" panose="020B0604020202020204" pitchFamily="34" charset="0"/>
              <a:cs typeface="Arial" panose="020B0604020202020204" pitchFamily="34" charset="0"/>
            </a:rPr>
            <a:t>regardless of the game’s result</a:t>
          </a:r>
          <a:r>
            <a:rPr lang="en-US" sz="1800" b="0" i="0" kern="1200" dirty="0">
              <a:latin typeface="Arial" panose="020B0604020202020204" pitchFamily="34" charset="0"/>
              <a:cs typeface="Arial" panose="020B0604020202020204" pitchFamily="34" charset="0"/>
            </a:rPr>
            <a:t>.</a:t>
          </a:r>
          <a:r>
            <a:rPr lang="el-GR" sz="1800" b="0" i="0" kern="1200" dirty="0">
              <a:latin typeface="Arial" panose="020B0604020202020204" pitchFamily="34" charset="0"/>
              <a:cs typeface="Arial" panose="020B0604020202020204" pitchFamily="34" charset="0"/>
            </a:rPr>
            <a:t> </a:t>
          </a:r>
          <a:r>
            <a:rPr lang="en-US" sz="1800" b="0" i="0" kern="1200" dirty="0">
              <a:latin typeface="Arial" panose="020B0604020202020204" pitchFamily="34" charset="0"/>
              <a:cs typeface="Arial" panose="020B0604020202020204" pitchFamily="34" charset="0"/>
            </a:rPr>
            <a:t>You should have a positive attitude whilst you observe the game and speak positively for the opponents after the game</a:t>
          </a:r>
          <a:r>
            <a:rPr lang="el-GR" sz="1800" b="0" i="0" kern="1200" dirty="0">
              <a:latin typeface="Arial" panose="020B0604020202020204" pitchFamily="34" charset="0"/>
              <a:cs typeface="Arial" panose="020B0604020202020204" pitchFamily="34" charset="0"/>
            </a:rPr>
            <a:t>.</a:t>
          </a:r>
          <a:endParaRPr lang="el-GR" sz="1800" kern="1200" dirty="0">
            <a:latin typeface="Arial" panose="020B0604020202020204" pitchFamily="34" charset="0"/>
            <a:cs typeface="Arial" panose="020B0604020202020204" pitchFamily="34" charset="0"/>
          </a:endParaRPr>
        </a:p>
      </dsp:txBody>
      <dsp:txXfrm>
        <a:off x="6929364" y="690716"/>
        <a:ext cx="2969904" cy="2969904"/>
      </dsp:txXfrm>
    </dsp:sp>
    <dsp:sp modelId="{8361CE98-6F42-4292-B3A6-989EB5208074}">
      <dsp:nvSpPr>
        <dsp:cNvPr id="0" name=""/>
        <dsp:cNvSpPr/>
      </dsp:nvSpPr>
      <dsp:spPr>
        <a:xfrm rot="10799938">
          <a:off x="3945638" y="3203385"/>
          <a:ext cx="2619790" cy="141752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latin typeface="Arial" panose="020B0604020202020204" pitchFamily="34" charset="0"/>
            <a:cs typeface="Arial" panose="020B0604020202020204" pitchFamily="34" charset="0"/>
          </a:endParaRPr>
        </a:p>
      </dsp:txBody>
      <dsp:txXfrm rot="10800000">
        <a:off x="4370896" y="3486886"/>
        <a:ext cx="2194532" cy="8505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3F5A4-0C90-4392-AE5B-081222E51757}">
      <dsp:nvSpPr>
        <dsp:cNvPr id="0" name=""/>
        <dsp:cNvSpPr/>
      </dsp:nvSpPr>
      <dsp:spPr>
        <a:xfrm>
          <a:off x="0" y="1349749"/>
          <a:ext cx="10820400" cy="17996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3661CB-24BF-44AF-9E61-430305475E4E}">
      <dsp:nvSpPr>
        <dsp:cNvPr id="0" name=""/>
        <dsp:cNvSpPr/>
      </dsp:nvSpPr>
      <dsp:spPr>
        <a:xfrm>
          <a:off x="1019" y="98995"/>
          <a:ext cx="2976875" cy="140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The above values are emphasized by sharing credit and congratulating your athletes </a:t>
          </a:r>
          <a:r>
            <a:rPr lang="en-US" sz="1400" b="1" i="0" u="sng" kern="1200" dirty="0">
              <a:latin typeface="Arial" panose="020B0604020202020204" pitchFamily="34" charset="0"/>
              <a:cs typeface="Arial" panose="020B0604020202020204" pitchFamily="34" charset="0"/>
            </a:rPr>
            <a:t>regardless of the game’s result</a:t>
          </a:r>
          <a:r>
            <a:rPr lang="en-US" sz="1400" b="0" i="0" kern="1200" dirty="0">
              <a:latin typeface="Arial" panose="020B0604020202020204" pitchFamily="34" charset="0"/>
              <a:cs typeface="Arial" panose="020B0604020202020204" pitchFamily="34" charset="0"/>
            </a:rPr>
            <a:t>.</a:t>
          </a:r>
          <a:r>
            <a:rPr lang="el-GR" sz="1400" b="0" i="0" kern="1200" dirty="0">
              <a:latin typeface="Arial" panose="020B0604020202020204" pitchFamily="34" charset="0"/>
              <a:cs typeface="Arial" panose="020B0604020202020204" pitchFamily="34" charset="0"/>
            </a:rPr>
            <a:t> </a:t>
          </a:r>
          <a:r>
            <a:rPr lang="en-US" sz="1400" b="0" i="0" kern="1200" dirty="0">
              <a:latin typeface="Arial" panose="020B0604020202020204" pitchFamily="34" charset="0"/>
              <a:cs typeface="Arial" panose="020B0604020202020204" pitchFamily="34" charset="0"/>
            </a:rPr>
            <a:t>You should have a positive attitude whilst you observe the game and speak positively for the opponents after the game</a:t>
          </a:r>
          <a:r>
            <a:rPr lang="el-GR"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dsp:txBody>
      <dsp:txXfrm>
        <a:off x="1019" y="98995"/>
        <a:ext cx="2976875" cy="1403685"/>
      </dsp:txXfrm>
    </dsp:sp>
    <dsp:sp modelId="{08D63A62-A4E2-4F65-BFB5-F1893538E84D}">
      <dsp:nvSpPr>
        <dsp:cNvPr id="0" name=""/>
        <dsp:cNvSpPr/>
      </dsp:nvSpPr>
      <dsp:spPr>
        <a:xfrm>
          <a:off x="1264498" y="1925629"/>
          <a:ext cx="449916" cy="449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437183-9B3D-40BF-82B3-B92084977A51}">
      <dsp:nvSpPr>
        <dsp:cNvPr id="0" name=""/>
        <dsp:cNvSpPr/>
      </dsp:nvSpPr>
      <dsp:spPr>
        <a:xfrm>
          <a:off x="3079534" y="2699499"/>
          <a:ext cx="2821041" cy="179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The athletic environment </a:t>
          </a:r>
          <a:r>
            <a:rPr lang="en-US" sz="1400" b="1" i="0" u="sng" kern="1200" dirty="0">
              <a:latin typeface="Arial" panose="020B0604020202020204" pitchFamily="34" charset="0"/>
              <a:cs typeface="Arial" panose="020B0604020202020204" pitchFamily="34" charset="0"/>
            </a:rPr>
            <a:t>culture</a:t>
          </a:r>
          <a:r>
            <a:rPr lang="en-US" sz="1400" b="0" i="0" u="none" kern="1200" dirty="0">
              <a:latin typeface="Arial" panose="020B0604020202020204" pitchFamily="34" charset="0"/>
              <a:cs typeface="Arial" panose="020B0604020202020204" pitchFamily="34" charset="0"/>
            </a:rPr>
            <a:t> is essential. </a:t>
          </a:r>
          <a:r>
            <a:rPr lang="en-US" sz="1400" b="0" i="0" kern="1200" dirty="0">
              <a:latin typeface="Arial" panose="020B0604020202020204" pitchFamily="34" charset="0"/>
              <a:cs typeface="Arial" panose="020B0604020202020204" pitchFamily="34" charset="0"/>
            </a:rPr>
            <a:t>The athletes spend a lot of their time in that environment, and they get influenced by all the stimuli in there, which intervenes into and reforms their way of thinking.​</a:t>
          </a:r>
          <a:endParaRPr lang="el-GR" sz="1400" kern="1200" dirty="0">
            <a:latin typeface="Arial" panose="020B0604020202020204" pitchFamily="34" charset="0"/>
            <a:cs typeface="Arial" panose="020B0604020202020204" pitchFamily="34" charset="0"/>
          </a:endParaRPr>
        </a:p>
      </dsp:txBody>
      <dsp:txXfrm>
        <a:off x="3079534" y="2699499"/>
        <a:ext cx="2821041" cy="1799666"/>
      </dsp:txXfrm>
    </dsp:sp>
    <dsp:sp modelId="{59EEF169-2F46-45F3-90EF-9D9D39E3EEC9}">
      <dsp:nvSpPr>
        <dsp:cNvPr id="0" name=""/>
        <dsp:cNvSpPr/>
      </dsp:nvSpPr>
      <dsp:spPr>
        <a:xfrm>
          <a:off x="4265096" y="2024624"/>
          <a:ext cx="449916" cy="449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7A75D-85E7-44D5-87BE-6E14B5F5D3A9}">
      <dsp:nvSpPr>
        <dsp:cNvPr id="0" name=""/>
        <dsp:cNvSpPr/>
      </dsp:nvSpPr>
      <dsp:spPr>
        <a:xfrm>
          <a:off x="6002215" y="167009"/>
          <a:ext cx="3735125" cy="113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The athletic environment must be evaluated and monitored regarding undesired behaviors. You are obligated to evaluate the behavior of the ASP pertinent to the sports </a:t>
          </a:r>
          <a:r>
            <a:rPr lang="en-US" sz="1400" b="1" i="0" u="sng" kern="1200" dirty="0">
              <a:latin typeface="Arial" panose="020B0604020202020204" pitchFamily="34" charset="0"/>
              <a:cs typeface="Arial" panose="020B0604020202020204" pitchFamily="34" charset="0"/>
            </a:rPr>
            <a:t>values</a:t>
          </a:r>
          <a:r>
            <a:rPr lang="en-US" sz="1400" b="0" i="0" kern="1200" dirty="0">
              <a:latin typeface="Arial" panose="020B0604020202020204" pitchFamily="34" charset="0"/>
              <a:cs typeface="Arial" panose="020B0604020202020204" pitchFamily="34" charset="0"/>
            </a:rPr>
            <a:t>, their personal development and their </a:t>
          </a:r>
          <a:r>
            <a:rPr lang="en-US" sz="1400" b="1" i="0" u="sng" kern="1200" dirty="0">
              <a:latin typeface="Arial" panose="020B0604020202020204" pitchFamily="34" charset="0"/>
              <a:cs typeface="Arial" panose="020B0604020202020204" pitchFamily="34" charset="0"/>
            </a:rPr>
            <a:t>integrity</a:t>
          </a:r>
          <a:r>
            <a:rPr lang="en-US"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dsp:txBody>
      <dsp:txXfrm>
        <a:off x="6002215" y="167009"/>
        <a:ext cx="3735125" cy="1131630"/>
      </dsp:txXfrm>
    </dsp:sp>
    <dsp:sp modelId="{4DBE5777-ADC8-4504-8329-A5AB3271AC92}">
      <dsp:nvSpPr>
        <dsp:cNvPr id="0" name=""/>
        <dsp:cNvSpPr/>
      </dsp:nvSpPr>
      <dsp:spPr>
        <a:xfrm>
          <a:off x="7644819" y="1857615"/>
          <a:ext cx="449916" cy="449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E162D-5B6C-467E-B1DE-36B7889D5B5D}">
      <dsp:nvSpPr>
        <dsp:cNvPr id="0" name=""/>
        <dsp:cNvSpPr/>
      </dsp:nvSpPr>
      <dsp:spPr>
        <a:xfrm>
          <a:off x="9242" y="516894"/>
          <a:ext cx="2762398" cy="291508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Arial" panose="020B0604020202020204" pitchFamily="34" charset="0"/>
              <a:cs typeface="Arial" panose="020B0604020202020204" pitchFamily="34" charset="0"/>
            </a:rPr>
            <a:t>Furthermore, you should use your athletes’ “failures” as </a:t>
          </a:r>
          <a:r>
            <a:rPr lang="en-US" sz="1800" b="1" i="0" kern="1200" dirty="0">
              <a:latin typeface="Arial" panose="020B0604020202020204" pitchFamily="34" charset="0"/>
              <a:cs typeface="Arial" panose="020B0604020202020204" pitchFamily="34" charset="0"/>
            </a:rPr>
            <a:t>opportunities for learning and evolving</a:t>
          </a:r>
          <a:r>
            <a:rPr lang="el-GR" sz="1800" b="1" i="0" kern="1200" dirty="0">
              <a:latin typeface="Arial" panose="020B0604020202020204" pitchFamily="34" charset="0"/>
              <a:cs typeface="Arial" panose="020B0604020202020204" pitchFamily="34" charset="0"/>
            </a:rPr>
            <a:t>.</a:t>
          </a:r>
          <a:r>
            <a:rPr lang="en-US" sz="1800" b="0" i="0" kern="1200" dirty="0">
              <a:latin typeface="Arial" panose="020B0604020202020204" pitchFamily="34" charset="0"/>
              <a:cs typeface="Arial" panose="020B0604020202020204" pitchFamily="34" charset="0"/>
            </a:rPr>
            <a:t>​</a:t>
          </a:r>
          <a:endParaRPr lang="el-GR" sz="1800" kern="1200" dirty="0">
            <a:latin typeface="Arial" panose="020B0604020202020204" pitchFamily="34" charset="0"/>
            <a:cs typeface="Arial" panose="020B0604020202020204" pitchFamily="34" charset="0"/>
          </a:endParaRPr>
        </a:p>
      </dsp:txBody>
      <dsp:txXfrm>
        <a:off x="90150" y="597802"/>
        <a:ext cx="2600582" cy="2753270"/>
      </dsp:txXfrm>
    </dsp:sp>
    <dsp:sp modelId="{BD1E1D7D-D967-4F8C-9DD2-2AFF3BEB8278}">
      <dsp:nvSpPr>
        <dsp:cNvPr id="0" name=""/>
        <dsp:cNvSpPr/>
      </dsp:nvSpPr>
      <dsp:spPr>
        <a:xfrm>
          <a:off x="3047880" y="1631900"/>
          <a:ext cx="585628" cy="6850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latin typeface="Arial" panose="020B0604020202020204" pitchFamily="34" charset="0"/>
            <a:cs typeface="Arial" panose="020B0604020202020204" pitchFamily="34" charset="0"/>
          </a:endParaRPr>
        </a:p>
      </dsp:txBody>
      <dsp:txXfrm>
        <a:off x="3047880" y="1768915"/>
        <a:ext cx="409940" cy="411044"/>
      </dsp:txXfrm>
    </dsp:sp>
    <dsp:sp modelId="{8CE7D183-25E1-4F84-AF31-2C43914C63CE}">
      <dsp:nvSpPr>
        <dsp:cNvPr id="0" name=""/>
        <dsp:cNvSpPr/>
      </dsp:nvSpPr>
      <dsp:spPr>
        <a:xfrm>
          <a:off x="3876600" y="516894"/>
          <a:ext cx="2762398" cy="291508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Arial" panose="020B0604020202020204" pitchFamily="34" charset="0"/>
              <a:cs typeface="Arial" panose="020B0604020202020204" pitchFamily="34" charset="0"/>
            </a:rPr>
            <a:t>A good indicator for monitoring their psychological pressure is their stress levels. You are supposed to assist them in </a:t>
          </a:r>
          <a:r>
            <a:rPr lang="en-US" sz="1800" b="1" i="0" kern="1200" dirty="0">
              <a:latin typeface="Arial" panose="020B0604020202020204" pitchFamily="34" charset="0"/>
              <a:cs typeface="Arial" panose="020B0604020202020204" pitchFamily="34" charset="0"/>
            </a:rPr>
            <a:t>maintaining their physical and mental balance.</a:t>
          </a:r>
          <a:r>
            <a:rPr lang="el-GR" sz="1800" b="1" i="0" kern="1200" dirty="0">
              <a:latin typeface="Arial" panose="020B0604020202020204" pitchFamily="34" charset="0"/>
              <a:cs typeface="Arial" panose="020B0604020202020204" pitchFamily="34" charset="0"/>
            </a:rPr>
            <a:t> </a:t>
          </a:r>
          <a:r>
            <a:rPr lang="en-US" sz="1800" b="1" i="0" kern="1200" dirty="0">
              <a:latin typeface="Arial" panose="020B0604020202020204" pitchFamily="34" charset="0"/>
              <a:cs typeface="Arial" panose="020B0604020202020204" pitchFamily="34" charset="0"/>
            </a:rPr>
            <a:t>​</a:t>
          </a:r>
          <a:endParaRPr lang="el-GR" sz="1800" kern="1200" dirty="0">
            <a:latin typeface="Arial" panose="020B0604020202020204" pitchFamily="34" charset="0"/>
            <a:cs typeface="Arial" panose="020B0604020202020204" pitchFamily="34" charset="0"/>
          </a:endParaRPr>
        </a:p>
      </dsp:txBody>
      <dsp:txXfrm>
        <a:off x="3957508" y="597802"/>
        <a:ext cx="2600582" cy="2753270"/>
      </dsp:txXfrm>
    </dsp:sp>
    <dsp:sp modelId="{8871AB4B-586D-43AC-9E10-E1EF31942411}">
      <dsp:nvSpPr>
        <dsp:cNvPr id="0" name=""/>
        <dsp:cNvSpPr/>
      </dsp:nvSpPr>
      <dsp:spPr>
        <a:xfrm>
          <a:off x="6915239" y="1631900"/>
          <a:ext cx="585628" cy="68507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latin typeface="Arial" panose="020B0604020202020204" pitchFamily="34" charset="0"/>
            <a:cs typeface="Arial" panose="020B0604020202020204" pitchFamily="34" charset="0"/>
          </a:endParaRPr>
        </a:p>
      </dsp:txBody>
      <dsp:txXfrm>
        <a:off x="6915239" y="1768915"/>
        <a:ext cx="409940" cy="411044"/>
      </dsp:txXfrm>
    </dsp:sp>
    <dsp:sp modelId="{4EC5D52D-9AC6-44A2-A78C-6BF5D567B31B}">
      <dsp:nvSpPr>
        <dsp:cNvPr id="0" name=""/>
        <dsp:cNvSpPr/>
      </dsp:nvSpPr>
      <dsp:spPr>
        <a:xfrm>
          <a:off x="7743958" y="516894"/>
          <a:ext cx="2762398" cy="2915086"/>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Arial" panose="020B0604020202020204" pitchFamily="34" charset="0"/>
              <a:cs typeface="Arial" panose="020B0604020202020204" pitchFamily="34" charset="0"/>
            </a:rPr>
            <a:t>Athletes must learn to be </a:t>
          </a:r>
          <a:r>
            <a:rPr lang="en-US" sz="1800" b="1" i="0" kern="1200" dirty="0">
              <a:latin typeface="Arial" panose="020B0604020202020204" pitchFamily="34" charset="0"/>
              <a:cs typeface="Arial" panose="020B0604020202020204" pitchFamily="34" charset="0"/>
            </a:rPr>
            <a:t>organized</a:t>
          </a:r>
          <a:r>
            <a:rPr lang="en-US" sz="1800" b="0" i="0" kern="1200" dirty="0">
              <a:latin typeface="Arial" panose="020B0604020202020204" pitchFamily="34" charset="0"/>
              <a:cs typeface="Arial" panose="020B0604020202020204" pitchFamily="34" charset="0"/>
            </a:rPr>
            <a:t> and </a:t>
          </a:r>
          <a:r>
            <a:rPr lang="en-US" sz="1800" b="1" i="0" kern="1200" dirty="0">
              <a:latin typeface="Arial" panose="020B0604020202020204" pitchFamily="34" charset="0"/>
              <a:cs typeface="Arial" panose="020B0604020202020204" pitchFamily="34" charset="0"/>
            </a:rPr>
            <a:t>punctual</a:t>
          </a:r>
          <a:r>
            <a:rPr lang="en-US" sz="1800" b="0" i="0" kern="1200" dirty="0">
              <a:latin typeface="Arial" panose="020B0604020202020204" pitchFamily="34" charset="0"/>
              <a:cs typeface="Arial" panose="020B0604020202020204" pitchFamily="34" charset="0"/>
            </a:rPr>
            <a:t> regarding their training programs, </a:t>
          </a:r>
          <a:r>
            <a:rPr lang="en-US" sz="1800" b="1" i="0" kern="1200" dirty="0">
              <a:latin typeface="Arial" panose="020B0604020202020204" pitchFamily="34" charset="0"/>
              <a:cs typeface="Arial" panose="020B0604020202020204" pitchFamily="34" charset="0"/>
            </a:rPr>
            <a:t>to ask for </a:t>
          </a:r>
          <a:r>
            <a:rPr lang="en-US" sz="1800" b="1" i="0" u="none" kern="1200" dirty="0">
              <a:latin typeface="Arial" panose="020B0604020202020204" pitchFamily="34" charset="0"/>
              <a:cs typeface="Arial" panose="020B0604020202020204" pitchFamily="34" charset="0"/>
            </a:rPr>
            <a:t>assistance</a:t>
          </a:r>
          <a:r>
            <a:rPr lang="en-US" sz="1800" b="0" i="0" kern="1200" dirty="0">
              <a:latin typeface="Arial" panose="020B0604020202020204" pitchFamily="34" charset="0"/>
              <a:cs typeface="Arial" panose="020B0604020202020204" pitchFamily="34" charset="0"/>
            </a:rPr>
            <a:t>, to seek for orientation when they get disoriented and confused and to prioritize their </a:t>
          </a:r>
          <a:r>
            <a:rPr lang="en-US" sz="1800" b="1" i="0" kern="1200" dirty="0">
              <a:latin typeface="Arial" panose="020B0604020202020204" pitchFamily="34" charset="0"/>
              <a:cs typeface="Arial" panose="020B0604020202020204" pitchFamily="34" charset="0"/>
            </a:rPr>
            <a:t>health</a:t>
          </a:r>
          <a:r>
            <a:rPr lang="en-US" sz="1800" b="0" i="0" kern="1200" dirty="0">
              <a:latin typeface="Arial" panose="020B0604020202020204" pitchFamily="34" charset="0"/>
              <a:cs typeface="Arial" panose="020B0604020202020204" pitchFamily="34" charset="0"/>
            </a:rPr>
            <a:t>, </a:t>
          </a:r>
          <a:r>
            <a:rPr lang="en-US" sz="1800" b="1" i="0" kern="1200" dirty="0">
              <a:latin typeface="Arial" panose="020B0604020202020204" pitchFamily="34" charset="0"/>
              <a:cs typeface="Arial" panose="020B0604020202020204" pitchFamily="34" charset="0"/>
            </a:rPr>
            <a:t>recovery</a:t>
          </a:r>
          <a:r>
            <a:rPr lang="en-US" sz="1800" b="0" i="0" kern="1200" dirty="0">
              <a:latin typeface="Arial" panose="020B0604020202020204" pitchFamily="34" charset="0"/>
              <a:cs typeface="Arial" panose="020B0604020202020204" pitchFamily="34" charset="0"/>
            </a:rPr>
            <a:t> and </a:t>
          </a:r>
          <a:r>
            <a:rPr lang="en-US" sz="1800" b="1" i="0" kern="1200" dirty="0">
              <a:latin typeface="Arial" panose="020B0604020202020204" pitchFamily="34" charset="0"/>
              <a:cs typeface="Arial" panose="020B0604020202020204" pitchFamily="34" charset="0"/>
            </a:rPr>
            <a:t>nutrition</a:t>
          </a:r>
          <a:r>
            <a:rPr lang="en-US" sz="1800" b="0" i="0" kern="1200" dirty="0">
              <a:latin typeface="Arial" panose="020B0604020202020204" pitchFamily="34" charset="0"/>
              <a:cs typeface="Arial" panose="020B0604020202020204" pitchFamily="34" charset="0"/>
            </a:rPr>
            <a:t>.</a:t>
          </a:r>
          <a:endParaRPr lang="el-GR" sz="1800" kern="1200" dirty="0">
            <a:latin typeface="Arial" panose="020B0604020202020204" pitchFamily="34" charset="0"/>
            <a:cs typeface="Arial" panose="020B0604020202020204" pitchFamily="34" charset="0"/>
          </a:endParaRPr>
        </a:p>
      </dsp:txBody>
      <dsp:txXfrm>
        <a:off x="7824866" y="597802"/>
        <a:ext cx="2600582" cy="27532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C8AB0-FFA2-4A41-A723-47B6BFF6D44F}">
      <dsp:nvSpPr>
        <dsp:cNvPr id="0" name=""/>
        <dsp:cNvSpPr/>
      </dsp:nvSpPr>
      <dsp:spPr>
        <a:xfrm>
          <a:off x="0" y="1242206"/>
          <a:ext cx="3637499" cy="20557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n-US" sz="1400" b="1" i="0" u="none"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Balanced nutrition </a:t>
          </a:r>
          <a:r>
            <a:rPr lang="en-US" sz="1400" b="0" i="0" kern="1200" dirty="0">
              <a:latin typeface="Arial" panose="020B0604020202020204" pitchFamily="34" charset="0"/>
              <a:cs typeface="Arial" panose="020B0604020202020204" pitchFamily="34" charset="0"/>
            </a:rPr>
            <a:t>and </a:t>
          </a:r>
          <a:r>
            <a:rPr lang="en-US" sz="1400" b="1" i="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appropriate recovery </a:t>
          </a:r>
          <a:r>
            <a:rPr lang="en-US" sz="1400" b="0" i="0" kern="1200" dirty="0">
              <a:latin typeface="Arial" panose="020B0604020202020204" pitchFamily="34" charset="0"/>
              <a:cs typeface="Arial" panose="020B0604020202020204" pitchFamily="34" charset="0"/>
            </a:rPr>
            <a:t>can enhance their athletic performance and  health. Occasionally, athletes resort to dietary supplements to cover their nutritional needs</a:t>
          </a:r>
          <a:r>
            <a:rPr lang="el-GR" sz="1400" b="0" i="0" kern="1200" dirty="0">
              <a:latin typeface="Arial" panose="020B0604020202020204" pitchFamily="34" charset="0"/>
              <a:cs typeface="Arial" panose="020B0604020202020204" pitchFamily="34" charset="0"/>
            </a:rPr>
            <a:t>.</a:t>
          </a:r>
          <a:endParaRPr lang="el-GR" sz="2000" kern="1200" dirty="0">
            <a:latin typeface="Arial" panose="020B0604020202020204" pitchFamily="34" charset="0"/>
            <a:cs typeface="Arial" panose="020B0604020202020204" pitchFamily="34" charset="0"/>
          </a:endParaRPr>
        </a:p>
      </dsp:txBody>
      <dsp:txXfrm>
        <a:off x="60212" y="1302418"/>
        <a:ext cx="3517075" cy="1935363"/>
      </dsp:txXfrm>
    </dsp:sp>
    <dsp:sp modelId="{ACF42801-043D-4FC4-9E07-99352C2553D1}">
      <dsp:nvSpPr>
        <dsp:cNvPr id="0" name=""/>
        <dsp:cNvSpPr/>
      </dsp:nvSpPr>
      <dsp:spPr>
        <a:xfrm>
          <a:off x="4156226" y="1155939"/>
          <a:ext cx="3637499" cy="10443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Dietary supplements can potentially endanger athletes’ health and career</a:t>
          </a:r>
          <a:r>
            <a:rPr lang="el-GR"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dsp:txBody>
      <dsp:txXfrm>
        <a:off x="4186813" y="1186526"/>
        <a:ext cx="3576325" cy="983134"/>
      </dsp:txXfrm>
    </dsp:sp>
    <dsp:sp modelId="{EBD2FD2B-9FAA-4AE5-8D00-5C5D54AAD871}">
      <dsp:nvSpPr>
        <dsp:cNvPr id="0" name=""/>
        <dsp:cNvSpPr/>
      </dsp:nvSpPr>
      <dsp:spPr>
        <a:xfrm rot="5400000">
          <a:off x="5831062" y="2408505"/>
          <a:ext cx="287828" cy="15914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367C5F-338A-4A43-B01A-D786509A98DC}">
      <dsp:nvSpPr>
        <dsp:cNvPr id="0" name=""/>
        <dsp:cNvSpPr/>
      </dsp:nvSpPr>
      <dsp:spPr>
        <a:xfrm>
          <a:off x="4156226" y="2775903"/>
          <a:ext cx="3637499" cy="90937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The legal regime is quite lenient. There are not substantial confines in the dietary supplements industry.</a:t>
          </a:r>
          <a:endParaRPr lang="el-GR" sz="1400" kern="1200" dirty="0">
            <a:latin typeface="Arial" panose="020B0604020202020204" pitchFamily="34" charset="0"/>
            <a:cs typeface="Arial" panose="020B0604020202020204" pitchFamily="34" charset="0"/>
          </a:endParaRPr>
        </a:p>
      </dsp:txBody>
      <dsp:txXfrm>
        <a:off x="4182861" y="2802538"/>
        <a:ext cx="3584229" cy="856104"/>
      </dsp:txXfrm>
    </dsp:sp>
    <dsp:sp modelId="{2EDBEA25-3D12-4BA7-9135-3C8EC7E92EB1}">
      <dsp:nvSpPr>
        <dsp:cNvPr id="0" name=""/>
        <dsp:cNvSpPr/>
      </dsp:nvSpPr>
      <dsp:spPr>
        <a:xfrm rot="5400000">
          <a:off x="5834314" y="3825940"/>
          <a:ext cx="281324" cy="15914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D31E4F-44B5-40C4-94E8-394C8C23606C}">
      <dsp:nvSpPr>
        <dsp:cNvPr id="0" name=""/>
        <dsp:cNvSpPr/>
      </dsp:nvSpPr>
      <dsp:spPr>
        <a:xfrm>
          <a:off x="4156226" y="4125743"/>
          <a:ext cx="3637499" cy="90937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There is no guarantee that they do not contain a prohibited substance</a:t>
          </a:r>
          <a:r>
            <a:rPr lang="el-GR" sz="1400" b="0" i="0" kern="1200" dirty="0">
              <a:latin typeface="Arial" panose="020B0604020202020204" pitchFamily="34" charset="0"/>
              <a:cs typeface="Arial" panose="020B0604020202020204" pitchFamily="34" charset="0"/>
            </a:rPr>
            <a:t>.</a:t>
          </a:r>
          <a:r>
            <a:rPr lang="en-US" sz="1400" b="0" i="0" kern="1200" dirty="0">
              <a:latin typeface="Arial" panose="020B0604020202020204" pitchFamily="34" charset="0"/>
              <a:cs typeface="Arial" panose="020B0604020202020204" pitchFamily="34" charset="0"/>
            </a:rPr>
            <a:t> Long story short, </a:t>
          </a:r>
          <a:r>
            <a:rPr lang="en-US" sz="1400" b="1" i="0" kern="1200" dirty="0">
              <a:latin typeface="Arial" panose="020B0604020202020204" pitchFamily="34" charset="0"/>
              <a:cs typeface="Arial" panose="020B0604020202020204" pitchFamily="34" charset="0"/>
            </a:rPr>
            <a:t>there are no guaranteed safe dietary supplements.</a:t>
          </a:r>
          <a:endParaRPr lang="el-GR" sz="1400" b="1" kern="1200" dirty="0">
            <a:latin typeface="Arial" panose="020B0604020202020204" pitchFamily="34" charset="0"/>
            <a:cs typeface="Arial" panose="020B0604020202020204" pitchFamily="34" charset="0"/>
          </a:endParaRPr>
        </a:p>
      </dsp:txBody>
      <dsp:txXfrm>
        <a:off x="4182861" y="4152378"/>
        <a:ext cx="3584229" cy="856104"/>
      </dsp:txXfrm>
    </dsp:sp>
    <dsp:sp modelId="{C505F22E-40C2-4E23-A51B-23185153EF5D}">
      <dsp:nvSpPr>
        <dsp:cNvPr id="0" name=""/>
        <dsp:cNvSpPr/>
      </dsp:nvSpPr>
      <dsp:spPr>
        <a:xfrm rot="5400000">
          <a:off x="5835019" y="5175075"/>
          <a:ext cx="279914" cy="15914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996995-179C-4A6C-8D84-3DF4F8B2BBDB}">
      <dsp:nvSpPr>
        <dsp:cNvPr id="0" name=""/>
        <dsp:cNvSpPr/>
      </dsp:nvSpPr>
      <dsp:spPr>
        <a:xfrm>
          <a:off x="4156226" y="5474173"/>
          <a:ext cx="3637499" cy="90937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Balanced nutrition</a:t>
          </a:r>
          <a:r>
            <a:rPr lang="en-US" sz="1400" b="0" i="0" kern="1200" dirty="0">
              <a:latin typeface="Arial" panose="020B0604020202020204" pitchFamily="34" charset="0"/>
              <a:cs typeface="Arial" panose="020B0604020202020204" pitchFamily="34" charset="0"/>
            </a:rPr>
            <a:t> is the </a:t>
          </a:r>
          <a:r>
            <a:rPr lang="en-US" sz="1400" b="1" i="0" kern="1200" dirty="0">
              <a:latin typeface="Arial" panose="020B0604020202020204" pitchFamily="34" charset="0"/>
              <a:cs typeface="Arial" panose="020B0604020202020204" pitchFamily="34" charset="0"/>
            </a:rPr>
            <a:t>safest way </a:t>
          </a:r>
          <a:r>
            <a:rPr lang="en-US" sz="1400" b="0" i="0" kern="1200" dirty="0">
              <a:latin typeface="Arial" panose="020B0604020202020204" pitchFamily="34" charset="0"/>
              <a:cs typeface="Arial" panose="020B0604020202020204" pitchFamily="34" charset="0"/>
            </a:rPr>
            <a:t>to enhance your athletic performance.</a:t>
          </a:r>
          <a:endParaRPr lang="el-GR" sz="1400" kern="1200" dirty="0">
            <a:latin typeface="Arial" panose="020B0604020202020204" pitchFamily="34" charset="0"/>
            <a:cs typeface="Arial" panose="020B0604020202020204" pitchFamily="34" charset="0"/>
          </a:endParaRPr>
        </a:p>
      </dsp:txBody>
      <dsp:txXfrm>
        <a:off x="4182861" y="5500808"/>
        <a:ext cx="3584229" cy="856104"/>
      </dsp:txXfrm>
    </dsp:sp>
    <dsp:sp modelId="{B9C5BAC3-AD1A-4164-BB3B-E48A0CA38F33}">
      <dsp:nvSpPr>
        <dsp:cNvPr id="0" name=""/>
        <dsp:cNvSpPr/>
      </dsp:nvSpPr>
      <dsp:spPr>
        <a:xfrm>
          <a:off x="8259872" y="1115826"/>
          <a:ext cx="3637499" cy="20408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You are obligated to inform your athletes that </a:t>
          </a:r>
          <a:r>
            <a:rPr lang="en-US" sz="1400" b="1" i="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 are exclusively responsible for whatever is found in their bodies</a:t>
          </a:r>
          <a:r>
            <a:rPr lang="en-US" sz="1400" b="0" i="0" kern="1200" dirty="0">
              <a:latin typeface="Arial" panose="020B0604020202020204" pitchFamily="34" charset="0"/>
              <a:cs typeface="Arial" panose="020B0604020202020204" pitchFamily="34" charset="0"/>
            </a:rPr>
            <a:t>, as they bear full liability of what they consume.</a:t>
          </a:r>
          <a:endParaRPr lang="el-GR" sz="1400" kern="1200" dirty="0">
            <a:latin typeface="Arial" panose="020B0604020202020204" pitchFamily="34" charset="0"/>
            <a:cs typeface="Arial" panose="020B0604020202020204" pitchFamily="34" charset="0"/>
          </a:endParaRPr>
        </a:p>
      </dsp:txBody>
      <dsp:txXfrm>
        <a:off x="8319647" y="1175601"/>
        <a:ext cx="3517949" cy="1921305"/>
      </dsp:txXfrm>
    </dsp:sp>
    <dsp:sp modelId="{C5DF3535-954E-455D-AFAF-4ED127586258}">
      <dsp:nvSpPr>
        <dsp:cNvPr id="0" name=""/>
        <dsp:cNvSpPr/>
      </dsp:nvSpPr>
      <dsp:spPr>
        <a:xfrm rot="5329010">
          <a:off x="9842999" y="3612508"/>
          <a:ext cx="535510" cy="15914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5C107A-F0D9-4642-884B-65EC2C206F2F}">
      <dsp:nvSpPr>
        <dsp:cNvPr id="0" name=""/>
        <dsp:cNvSpPr/>
      </dsp:nvSpPr>
      <dsp:spPr>
        <a:xfrm>
          <a:off x="8312453" y="4227475"/>
          <a:ext cx="3637499" cy="90937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Strict liability</a:t>
          </a:r>
          <a:endParaRPr lang="el-GR" sz="1400" kern="1200" dirty="0">
            <a:latin typeface="Arial" panose="020B0604020202020204" pitchFamily="34" charset="0"/>
            <a:cs typeface="Arial" panose="020B0604020202020204" pitchFamily="34" charset="0"/>
          </a:endParaRPr>
        </a:p>
      </dsp:txBody>
      <dsp:txXfrm>
        <a:off x="8339088" y="4254110"/>
        <a:ext cx="3584229" cy="85610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19864-2A5A-4447-ACFC-4F6F1AEF36B5}">
      <dsp:nvSpPr>
        <dsp:cNvPr id="0" name=""/>
        <dsp:cNvSpPr/>
      </dsp:nvSpPr>
      <dsp:spPr>
        <a:xfrm>
          <a:off x="3005381" y="2927"/>
          <a:ext cx="4715702" cy="1407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21.2.1 </a:t>
          </a:r>
          <a:r>
            <a:rPr lang="en-US" sz="1400" b="0" i="0" kern="1200" dirty="0">
              <a:latin typeface="Arial" panose="020B0604020202020204" pitchFamily="34" charset="0"/>
              <a:cs typeface="Arial" panose="020B0604020202020204" pitchFamily="34" charset="0"/>
            </a:rPr>
            <a:t>To be knowledgeable of and comply with all antidoping policies​ and rules adopted pursuant to the Code, and which are applicable to them or the Athletes whom they support</a:t>
          </a:r>
          <a:endParaRPr lang="el-GR" sz="1200" kern="1200" dirty="0">
            <a:latin typeface="Arial" panose="020B0604020202020204" pitchFamily="34" charset="0"/>
            <a:cs typeface="Arial" panose="020B0604020202020204" pitchFamily="34" charset="0"/>
          </a:endParaRPr>
        </a:p>
      </dsp:txBody>
      <dsp:txXfrm>
        <a:off x="3074112" y="71658"/>
        <a:ext cx="4578240" cy="1270491"/>
      </dsp:txXfrm>
    </dsp:sp>
    <dsp:sp modelId="{036A43A3-3230-4888-A991-81E49494CC03}">
      <dsp:nvSpPr>
        <dsp:cNvPr id="0" name=""/>
        <dsp:cNvSpPr/>
      </dsp:nvSpPr>
      <dsp:spPr>
        <a:xfrm>
          <a:off x="3005381" y="1481278"/>
          <a:ext cx="4733592" cy="1407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21.2.2 </a:t>
          </a:r>
          <a:r>
            <a:rPr lang="en-US" sz="1400" b="0" i="0" kern="1200" dirty="0">
              <a:latin typeface="Arial" panose="020B0604020202020204" pitchFamily="34" charset="0"/>
              <a:cs typeface="Arial" panose="020B0604020202020204" pitchFamily="34" charset="0"/>
            </a:rPr>
            <a:t>To cooperate with the Athlete Testing program</a:t>
          </a:r>
          <a:endParaRPr lang="el-GR" sz="1400" kern="1200" dirty="0">
            <a:latin typeface="Arial" panose="020B0604020202020204" pitchFamily="34" charset="0"/>
            <a:cs typeface="Arial" panose="020B0604020202020204" pitchFamily="34" charset="0"/>
          </a:endParaRPr>
        </a:p>
      </dsp:txBody>
      <dsp:txXfrm>
        <a:off x="3074112" y="1550009"/>
        <a:ext cx="4596130" cy="1270491"/>
      </dsp:txXfrm>
    </dsp:sp>
    <dsp:sp modelId="{067E1859-0C48-4D55-AB0D-713B3EF341CB}">
      <dsp:nvSpPr>
        <dsp:cNvPr id="0" name=""/>
        <dsp:cNvSpPr/>
      </dsp:nvSpPr>
      <dsp:spPr>
        <a:xfrm>
          <a:off x="3005381" y="2959629"/>
          <a:ext cx="4751444" cy="1407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21.2.3 </a:t>
          </a:r>
          <a:r>
            <a:rPr lang="en-US" sz="1400" b="0" i="0" kern="1200" dirty="0">
              <a:latin typeface="Arial" panose="020B0604020202020204" pitchFamily="34" charset="0"/>
              <a:cs typeface="Arial" panose="020B0604020202020204" pitchFamily="34" charset="0"/>
            </a:rPr>
            <a:t>To use their influence on Athlete values and behavior to foster anti-doping attitudes</a:t>
          </a:r>
          <a:endParaRPr lang="el-GR" sz="1100" kern="1200" dirty="0">
            <a:latin typeface="Arial" panose="020B0604020202020204" pitchFamily="34" charset="0"/>
            <a:cs typeface="Arial" panose="020B0604020202020204" pitchFamily="34" charset="0"/>
          </a:endParaRPr>
        </a:p>
      </dsp:txBody>
      <dsp:txXfrm>
        <a:off x="3074112" y="3028360"/>
        <a:ext cx="4613982" cy="1270491"/>
      </dsp:txXfrm>
    </dsp:sp>
    <dsp:sp modelId="{0CAB9648-4C24-4438-BC98-A3629EF825F6}">
      <dsp:nvSpPr>
        <dsp:cNvPr id="0" name=""/>
        <dsp:cNvSpPr/>
      </dsp:nvSpPr>
      <dsp:spPr>
        <a:xfrm>
          <a:off x="3005381" y="4437980"/>
          <a:ext cx="4769296" cy="1407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21.2.4 </a:t>
          </a:r>
          <a:r>
            <a:rPr lang="en-US" sz="1400" b="0" i="0" kern="1200" dirty="0">
              <a:latin typeface="Arial" panose="020B0604020202020204" pitchFamily="34" charset="0"/>
              <a:cs typeface="Arial" panose="020B0604020202020204" pitchFamily="34" charset="0"/>
            </a:rPr>
            <a:t>To disclose to their National Antidoping Organization and International Federation any decision by a non-Signatory finding that they committed an antidoping rule violation within the previous 10 years</a:t>
          </a:r>
          <a:endParaRPr lang="el-GR" sz="1400" kern="1200" dirty="0">
            <a:latin typeface="Arial" panose="020B0604020202020204" pitchFamily="34" charset="0"/>
            <a:cs typeface="Arial" panose="020B0604020202020204" pitchFamily="34" charset="0"/>
          </a:endParaRPr>
        </a:p>
      </dsp:txBody>
      <dsp:txXfrm>
        <a:off x="3074112" y="4506711"/>
        <a:ext cx="4631834" cy="12704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04CEA-DCB0-45F1-BA4B-B9AAF19F156B}">
      <dsp:nvSpPr>
        <dsp:cNvPr id="0" name=""/>
        <dsp:cNvSpPr/>
      </dsp:nvSpPr>
      <dsp:spPr>
        <a:xfrm>
          <a:off x="0" y="953807"/>
          <a:ext cx="8243259" cy="9103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21.2.5 </a:t>
          </a:r>
          <a:r>
            <a:rPr lang="en-US" sz="1400" b="0" i="0" kern="1200" dirty="0">
              <a:latin typeface="Arial" panose="020B0604020202020204" pitchFamily="34" charset="0"/>
              <a:cs typeface="Arial" panose="020B0604020202020204" pitchFamily="34" charset="0"/>
            </a:rPr>
            <a:t>To cooperate with Antidoping Organizations investigating ADRVs​</a:t>
          </a:r>
          <a:endParaRPr lang="el-GR" sz="1400" kern="1200" dirty="0">
            <a:latin typeface="Arial" panose="020B0604020202020204" pitchFamily="34" charset="0"/>
            <a:cs typeface="Arial" panose="020B0604020202020204" pitchFamily="34" charset="0"/>
          </a:endParaRPr>
        </a:p>
      </dsp:txBody>
      <dsp:txXfrm>
        <a:off x="44437" y="998244"/>
        <a:ext cx="8154385" cy="821426"/>
      </dsp:txXfrm>
    </dsp:sp>
    <dsp:sp modelId="{B28415C3-0603-485F-B893-AD3E00FAB844}">
      <dsp:nvSpPr>
        <dsp:cNvPr id="0" name=""/>
        <dsp:cNvSpPr/>
      </dsp:nvSpPr>
      <dsp:spPr>
        <a:xfrm>
          <a:off x="0" y="1864107"/>
          <a:ext cx="824325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723" tIns="16510" rIns="92456" bIns="16510" numCol="1" spcCol="1270" anchor="t" anchorCtr="0">
          <a:noAutofit/>
        </a:bodyPr>
        <a:lstStyle/>
        <a:p>
          <a:pPr marL="114300" lvl="1" indent="-114300" algn="just" defTabSz="577850">
            <a:lnSpc>
              <a:spcPct val="90000"/>
            </a:lnSpc>
            <a:spcBef>
              <a:spcPct val="0"/>
            </a:spcBef>
            <a:spcAft>
              <a:spcPct val="20000"/>
            </a:spcAft>
            <a:buChar char="•"/>
          </a:pPr>
          <a:r>
            <a:rPr lang="el-GR" sz="1300" b="0" i="0" kern="1200" dirty="0">
              <a:latin typeface="Arial" panose="020B0604020202020204" pitchFamily="34" charset="0"/>
              <a:cs typeface="Arial" panose="020B0604020202020204" pitchFamily="34" charset="0"/>
            </a:rPr>
            <a:t>[</a:t>
          </a:r>
          <a:r>
            <a:rPr lang="en-US" sz="1300" b="0" i="0" kern="1200" dirty="0">
              <a:latin typeface="Arial" panose="020B0604020202020204" pitchFamily="34" charset="0"/>
              <a:cs typeface="Arial" panose="020B0604020202020204" pitchFamily="34" charset="0"/>
            </a:rPr>
            <a:t>Comment on article </a:t>
          </a:r>
          <a:r>
            <a:rPr lang="el-GR" sz="1300" b="0" i="0" kern="1200" dirty="0">
              <a:latin typeface="Arial" panose="020B0604020202020204" pitchFamily="34" charset="0"/>
              <a:cs typeface="Arial" panose="020B0604020202020204" pitchFamily="34" charset="0"/>
            </a:rPr>
            <a:t>21.2.5</a:t>
          </a:r>
          <a:r>
            <a:rPr lang="en-US" sz="1300" b="0" i="0" kern="1200" dirty="0">
              <a:latin typeface="Arial" panose="020B0604020202020204" pitchFamily="34" charset="0"/>
              <a:cs typeface="Arial" panose="020B0604020202020204" pitchFamily="34" charset="0"/>
            </a:rPr>
            <a:t>]</a:t>
          </a:r>
          <a:r>
            <a:rPr lang="el-GR" sz="1300" b="0" i="0" kern="1200" dirty="0">
              <a:latin typeface="Arial" panose="020B0604020202020204" pitchFamily="34" charset="0"/>
              <a:cs typeface="Arial" panose="020B0604020202020204" pitchFamily="34" charset="0"/>
            </a:rPr>
            <a:t>: </a:t>
          </a:r>
          <a:r>
            <a:rPr lang="en-US" sz="1300" b="0" i="0" kern="1200" dirty="0">
              <a:latin typeface="Arial" panose="020B0604020202020204" pitchFamily="34" charset="0"/>
              <a:cs typeface="Arial" panose="020B0604020202020204" pitchFamily="34" charset="0"/>
            </a:rPr>
            <a:t>Failure to cooperate is not an ADRV under the Code, but it may be the basis for disciplinary action under a Signatory’s rules.</a:t>
          </a:r>
          <a:endParaRPr lang="el-GR" sz="1300" kern="1200" dirty="0">
            <a:latin typeface="Arial" panose="020B0604020202020204" pitchFamily="34" charset="0"/>
            <a:cs typeface="Arial" panose="020B0604020202020204" pitchFamily="34" charset="0"/>
          </a:endParaRPr>
        </a:p>
      </dsp:txBody>
      <dsp:txXfrm>
        <a:off x="0" y="1864107"/>
        <a:ext cx="8243259" cy="1076400"/>
      </dsp:txXfrm>
    </dsp:sp>
    <dsp:sp modelId="{077CFA85-5FDA-4E75-8517-DAFAFE0DFBCC}">
      <dsp:nvSpPr>
        <dsp:cNvPr id="0" name=""/>
        <dsp:cNvSpPr/>
      </dsp:nvSpPr>
      <dsp:spPr>
        <a:xfrm>
          <a:off x="0" y="2698963"/>
          <a:ext cx="8243259"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b="0" i="0" kern="1200" dirty="0">
              <a:latin typeface="Arial" panose="020B0604020202020204" pitchFamily="34" charset="0"/>
              <a:cs typeface="Arial" panose="020B0604020202020204" pitchFamily="34" charset="0"/>
            </a:rPr>
            <a:t>21.2.6 </a:t>
          </a:r>
          <a:r>
            <a:rPr lang="en-US" sz="1400" b="0" i="0" kern="1200" dirty="0">
              <a:latin typeface="Arial" panose="020B0604020202020204" pitchFamily="34" charset="0"/>
              <a:cs typeface="Arial" panose="020B0604020202020204" pitchFamily="34" charset="0"/>
            </a:rPr>
            <a:t>Athlete Support Personnel shall not Use or Possess any Prohibited Substance or Prohibited Method without valid justification</a:t>
          </a:r>
          <a:r>
            <a:rPr lang="el-GR" sz="1400" b="0" i="0" kern="1200" dirty="0">
              <a:latin typeface="Arial" panose="020B0604020202020204" pitchFamily="34" charset="0"/>
              <a:cs typeface="Arial" panose="020B0604020202020204" pitchFamily="34" charset="0"/>
            </a:rPr>
            <a:t>. </a:t>
          </a:r>
          <a:endParaRPr lang="el-GR" sz="1400" kern="1200" dirty="0">
            <a:latin typeface="Arial" panose="020B0604020202020204" pitchFamily="34" charset="0"/>
            <a:cs typeface="Arial" panose="020B0604020202020204" pitchFamily="34" charset="0"/>
          </a:endParaRPr>
        </a:p>
      </dsp:txBody>
      <dsp:txXfrm>
        <a:off x="59399" y="2758362"/>
        <a:ext cx="8124461"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074C4-EA09-4237-8A08-A1FE2CF092B2}">
      <dsp:nvSpPr>
        <dsp:cNvPr id="0" name=""/>
        <dsp:cNvSpPr/>
      </dsp:nvSpPr>
      <dsp:spPr>
        <a:xfrm>
          <a:off x="0" y="226349"/>
          <a:ext cx="108204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l-GR" sz="6500" kern="1200"/>
        </a:p>
      </dsp:txBody>
      <dsp:txXfrm>
        <a:off x="59399" y="285748"/>
        <a:ext cx="10701602" cy="1098002"/>
      </dsp:txXfrm>
    </dsp:sp>
    <dsp:sp modelId="{EA0292DE-7F68-448F-843F-8DA5EB311170}">
      <dsp:nvSpPr>
        <dsp:cNvPr id="0" name=""/>
        <dsp:cNvSpPr/>
      </dsp:nvSpPr>
      <dsp:spPr>
        <a:xfrm>
          <a:off x="0" y="1443150"/>
          <a:ext cx="10820400" cy="235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548" tIns="20320" rIns="113792" bIns="20320" numCol="1" spcCol="1270" anchor="t" anchorCtr="0">
          <a:noAutofit/>
        </a:bodyPr>
        <a:lstStyle/>
        <a:p>
          <a:pPr marL="171450" lvl="1" indent="-171450" algn="just" defTabSz="711200">
            <a:lnSpc>
              <a:spcPct val="90000"/>
            </a:lnSpc>
            <a:spcBef>
              <a:spcPct val="0"/>
            </a:spcBef>
            <a:spcAft>
              <a:spcPct val="20000"/>
            </a:spcAft>
            <a:buFont typeface="Wingdings" panose="05000000000000000000" pitchFamily="2" charset="2"/>
            <a:buChar char="q"/>
          </a:pPr>
          <a:r>
            <a:rPr lang="el-GR" sz="1600" b="0" i="0" kern="1200" dirty="0">
              <a:latin typeface="Arial" panose="020B0604020202020204" pitchFamily="34" charset="0"/>
              <a:cs typeface="Arial" panose="020B0604020202020204" pitchFamily="34" charset="0"/>
            </a:rPr>
            <a:t> </a:t>
          </a:r>
          <a:r>
            <a:rPr lang="en-US" sz="1600" b="0" i="0" kern="1200" dirty="0">
              <a:latin typeface="Arial" panose="020B0604020202020204" pitchFamily="34" charset="0"/>
              <a:cs typeface="Arial" panose="020B0604020202020204" pitchFamily="34" charset="0"/>
            </a:rPr>
            <a:t>Athletes have many rights and responsibilities during a doping control. You can help through this procedure by being aware of those</a:t>
          </a:r>
          <a:r>
            <a:rPr lang="el-GR" sz="1600" b="0" i="0" kern="1200" dirty="0">
              <a:latin typeface="Arial" panose="020B0604020202020204" pitchFamily="34" charset="0"/>
              <a:cs typeface="Arial" panose="020B0604020202020204" pitchFamily="34" charset="0"/>
            </a:rPr>
            <a:t>: </a:t>
          </a:r>
          <a:r>
            <a:rPr lang="en-US" sz="1600" b="0" i="0" kern="1200" dirty="0">
              <a:latin typeface="Arial" panose="020B0604020202020204" pitchFamily="34" charset="0"/>
              <a:cs typeface="Arial" panose="020B0604020202020204" pitchFamily="34" charset="0"/>
            </a:rPr>
            <a:t>​</a:t>
          </a:r>
          <a:endParaRPr lang="el-GR" sz="1600" kern="1200" dirty="0">
            <a:latin typeface="Arial" panose="020B0604020202020204" pitchFamily="34" charset="0"/>
            <a:cs typeface="Arial" panose="020B0604020202020204" pitchFamily="34" charset="0"/>
          </a:endParaRPr>
        </a:p>
        <a:p>
          <a:pPr marL="171450" lvl="1" indent="-171450" algn="just" defTabSz="711200">
            <a:lnSpc>
              <a:spcPct val="90000"/>
            </a:lnSpc>
            <a:spcBef>
              <a:spcPct val="0"/>
            </a:spcBef>
            <a:spcAft>
              <a:spcPct val="20000"/>
            </a:spcAft>
            <a:buFont typeface="Wingdings" panose="05000000000000000000" pitchFamily="2" charset="2"/>
            <a:buNone/>
          </a:pPr>
          <a:endParaRPr lang="el-GR" sz="16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Font typeface="Wingdings" panose="05000000000000000000" pitchFamily="2" charset="2"/>
            <a:buNone/>
          </a:pPr>
          <a:r>
            <a:rPr lang="en-US" sz="1400" b="0" i="0" kern="1200" dirty="0">
              <a:latin typeface="Arial" panose="020B0604020202020204" pitchFamily="34" charset="0"/>
              <a:cs typeface="Arial" panose="020B0604020202020204" pitchFamily="34" charset="0"/>
            </a:rPr>
            <a:t>During the doping control, the athlete has the right to</a:t>
          </a:r>
          <a:r>
            <a:rPr lang="el-GR" sz="1400" b="0" i="0" kern="1200" dirty="0">
              <a:latin typeface="Arial" panose="020B0604020202020204" pitchFamily="34" charset="0"/>
              <a:cs typeface="Arial" panose="020B0604020202020204" pitchFamily="34" charset="0"/>
            </a:rPr>
            <a:t>: </a:t>
          </a:r>
          <a:r>
            <a:rPr lang="en-US"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Font typeface="Wingdings" panose="05000000000000000000" pitchFamily="2" charset="2"/>
            <a:buNone/>
          </a:pP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r>
            <a:rPr lang="en-US" sz="1400" b="0" i="0" kern="1200" dirty="0">
              <a:latin typeface="Arial" panose="020B0604020202020204" pitchFamily="34" charset="0"/>
              <a:cs typeface="Arial" panose="020B0604020202020204" pitchFamily="34" charset="0"/>
            </a:rPr>
            <a:t>Being chaperoned by a representative throughout the procedure. You could easily play that role. </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r>
            <a:rPr lang="en-US" sz="1400" b="0" i="0" kern="1200" dirty="0">
              <a:latin typeface="Arial" panose="020B0604020202020204" pitchFamily="34" charset="0"/>
              <a:cs typeface="Arial" panose="020B0604020202020204" pitchFamily="34" charset="0"/>
            </a:rPr>
            <a:t>Check after a request, the credentials of the DCO (Doping Control Officer). </a:t>
          </a: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endParaRPr lang="el-GR" sz="1400" kern="1200" dirty="0">
            <a:latin typeface="Arial" panose="020B0604020202020204" pitchFamily="34" charset="0"/>
            <a:cs typeface="Arial" panose="020B0604020202020204" pitchFamily="34" charset="0"/>
          </a:endParaRPr>
        </a:p>
        <a:p>
          <a:pPr marL="114300" lvl="1" indent="-114300" algn="just" defTabSz="622300">
            <a:lnSpc>
              <a:spcPct val="90000"/>
            </a:lnSpc>
            <a:spcBef>
              <a:spcPct val="0"/>
            </a:spcBef>
            <a:spcAft>
              <a:spcPct val="20000"/>
            </a:spcAft>
            <a:buChar char="•"/>
          </a:pPr>
          <a:r>
            <a:rPr lang="en-US" sz="1400" b="0" i="0" kern="1200" dirty="0">
              <a:latin typeface="Arial" panose="020B0604020202020204" pitchFamily="34" charset="0"/>
              <a:cs typeface="Arial" panose="020B0604020202020204" pitchFamily="34" charset="0"/>
            </a:rPr>
            <a:t>Request for amendments should he bear any kind of disability. </a:t>
          </a:r>
          <a:endParaRPr lang="el-GR" sz="1400" kern="1200" dirty="0">
            <a:latin typeface="Arial" panose="020B0604020202020204" pitchFamily="34" charset="0"/>
            <a:cs typeface="Arial" panose="020B0604020202020204" pitchFamily="34" charset="0"/>
          </a:endParaRPr>
        </a:p>
      </dsp:txBody>
      <dsp:txXfrm>
        <a:off x="0" y="1443150"/>
        <a:ext cx="10820400" cy="23546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07E36-E233-4570-B4F1-D8746E63F28E}">
      <dsp:nvSpPr>
        <dsp:cNvPr id="0" name=""/>
        <dsp:cNvSpPr/>
      </dsp:nvSpPr>
      <dsp:spPr>
        <a:xfrm>
          <a:off x="8648640" y="1789426"/>
          <a:ext cx="91440" cy="818694"/>
        </a:xfrm>
        <a:custGeom>
          <a:avLst/>
          <a:gdLst/>
          <a:ahLst/>
          <a:cxnLst/>
          <a:rect l="0" t="0" r="0" b="0"/>
          <a:pathLst>
            <a:path>
              <a:moveTo>
                <a:pt x="45720" y="0"/>
              </a:moveTo>
              <a:lnTo>
                <a:pt x="45720" y="81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66F655-0ADB-4658-B9CF-7106EFA79FC1}">
      <dsp:nvSpPr>
        <dsp:cNvPr id="0" name=""/>
        <dsp:cNvSpPr/>
      </dsp:nvSpPr>
      <dsp:spPr>
        <a:xfrm>
          <a:off x="5208091" y="1789426"/>
          <a:ext cx="91440" cy="820598"/>
        </a:xfrm>
        <a:custGeom>
          <a:avLst/>
          <a:gdLst/>
          <a:ahLst/>
          <a:cxnLst/>
          <a:rect l="0" t="0" r="0" b="0"/>
          <a:pathLst>
            <a:path>
              <a:moveTo>
                <a:pt x="45720" y="0"/>
              </a:moveTo>
              <a:lnTo>
                <a:pt x="45720" y="8205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78223-BB90-4F0B-8A8D-2DB451984C3F}">
      <dsp:nvSpPr>
        <dsp:cNvPr id="0" name=""/>
        <dsp:cNvSpPr/>
      </dsp:nvSpPr>
      <dsp:spPr>
        <a:xfrm>
          <a:off x="1758562" y="1790695"/>
          <a:ext cx="91440" cy="819329"/>
        </a:xfrm>
        <a:custGeom>
          <a:avLst/>
          <a:gdLst/>
          <a:ahLst/>
          <a:cxnLst/>
          <a:rect l="0" t="0" r="0" b="0"/>
          <a:pathLst>
            <a:path>
              <a:moveTo>
                <a:pt x="45748" y="0"/>
              </a:moveTo>
              <a:lnTo>
                <a:pt x="45748" y="558551"/>
              </a:lnTo>
              <a:lnTo>
                <a:pt x="45720" y="558551"/>
              </a:lnTo>
              <a:lnTo>
                <a:pt x="45720" y="8193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D53E76-DF38-4B62-A4B9-F8241BFB3AF3}">
      <dsp:nvSpPr>
        <dsp:cNvPr id="0" name=""/>
        <dsp:cNvSpPr/>
      </dsp:nvSpPr>
      <dsp:spPr>
        <a:xfrm>
          <a:off x="396813" y="3173"/>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B078B-9882-4B5E-BF28-27492874425C}">
      <dsp:nvSpPr>
        <dsp:cNvPr id="0" name=""/>
        <dsp:cNvSpPr/>
      </dsp:nvSpPr>
      <dsp:spPr>
        <a:xfrm>
          <a:off x="709590" y="30031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1" kern="1200" dirty="0">
              <a:latin typeface="Arial" panose="020B0604020202020204" pitchFamily="34" charset="0"/>
              <a:cs typeface="Arial" panose="020B0604020202020204" pitchFamily="34" charset="0"/>
            </a:rPr>
            <a:t>May the coach/trainer sign the DCF (Doping Control Form) with the athlete’s consent?</a:t>
          </a:r>
          <a:r>
            <a:rPr lang="el-GR" sz="1200" b="0" i="1" kern="1200" dirty="0">
              <a:latin typeface="Arial" panose="020B0604020202020204" pitchFamily="34" charset="0"/>
              <a:cs typeface="Arial" panose="020B0604020202020204" pitchFamily="34" charset="0"/>
            </a:rPr>
            <a:t> </a:t>
          </a:r>
          <a:r>
            <a:rPr lang="en-US" sz="1200" b="0" i="0" kern="1200" dirty="0">
              <a:latin typeface="Arial" panose="020B0604020202020204" pitchFamily="34" charset="0"/>
              <a:cs typeface="Arial" panose="020B0604020202020204" pitchFamily="34" charset="0"/>
            </a:rPr>
            <a:t>​</a:t>
          </a:r>
          <a:endPar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761945" y="352667"/>
        <a:ext cx="2710284" cy="1682811"/>
      </dsp:txXfrm>
    </dsp:sp>
    <dsp:sp modelId="{8F6C4550-783B-4987-AB6C-779D57A70B10}">
      <dsp:nvSpPr>
        <dsp:cNvPr id="0" name=""/>
        <dsp:cNvSpPr/>
      </dsp:nvSpPr>
      <dsp:spPr>
        <a:xfrm>
          <a:off x="396785" y="2610025"/>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66B02-E4A0-46CF-85AC-DFBD6E70CDD2}">
      <dsp:nvSpPr>
        <dsp:cNvPr id="0" name=""/>
        <dsp:cNvSpPr/>
      </dsp:nvSpPr>
      <dsp:spPr>
        <a:xfrm>
          <a:off x="709562" y="2907163"/>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In cases of a disability, yes, he may. For instance, if an athlete has a vision impairment, he can authorize his coach to sign the form for him</a:t>
          </a:r>
          <a:r>
            <a:rPr lang="el-GR" sz="1200" b="0" i="0" kern="1200" dirty="0">
              <a:latin typeface="Arial" panose="020B0604020202020204" pitchFamily="34" charset="0"/>
              <a:cs typeface="Arial" panose="020B0604020202020204" pitchFamily="34" charset="0"/>
            </a:rPr>
            <a:t>.</a:t>
          </a:r>
          <a:endParaRPr lang="el-GR" sz="1200" kern="1200" dirty="0">
            <a:latin typeface="Arial" panose="020B0604020202020204" pitchFamily="34" charset="0"/>
            <a:cs typeface="Arial" panose="020B0604020202020204" pitchFamily="34" charset="0"/>
          </a:endParaRPr>
        </a:p>
      </dsp:txBody>
      <dsp:txXfrm>
        <a:off x="761917" y="2959518"/>
        <a:ext cx="2710284" cy="1682811"/>
      </dsp:txXfrm>
    </dsp:sp>
    <dsp:sp modelId="{E958E5E9-8656-4E8C-ABB0-68C0721211CC}">
      <dsp:nvSpPr>
        <dsp:cNvPr id="0" name=""/>
        <dsp:cNvSpPr/>
      </dsp:nvSpPr>
      <dsp:spPr>
        <a:xfrm>
          <a:off x="3846314" y="1904"/>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A5ACD-DB20-4913-9A62-FF34FC880900}">
      <dsp:nvSpPr>
        <dsp:cNvPr id="0" name=""/>
        <dsp:cNvSpPr/>
      </dsp:nvSpPr>
      <dsp:spPr>
        <a:xfrm>
          <a:off x="4159091" y="29904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1" kern="1200" dirty="0">
              <a:latin typeface="Arial" panose="020B0604020202020204" pitchFamily="34" charset="0"/>
              <a:cs typeface="Arial" panose="020B0604020202020204" pitchFamily="34" charset="0"/>
            </a:rPr>
            <a:t>Is pseudoephedrine (cold &amp; flue) prohibited in competition?</a:t>
          </a:r>
          <a:endParaRPr lang="el-GR" sz="1000" kern="1200" dirty="0">
            <a:latin typeface="Arial" panose="020B0604020202020204" pitchFamily="34" charset="0"/>
            <a:cs typeface="Arial" panose="020B0604020202020204" pitchFamily="34" charset="0"/>
          </a:endParaRPr>
        </a:p>
      </dsp:txBody>
      <dsp:txXfrm>
        <a:off x="4211446" y="351397"/>
        <a:ext cx="2710284" cy="1682811"/>
      </dsp:txXfrm>
    </dsp:sp>
    <dsp:sp modelId="{D9BF0181-6810-4CEF-9885-2E55082FE9BB}">
      <dsp:nvSpPr>
        <dsp:cNvPr id="0" name=""/>
        <dsp:cNvSpPr/>
      </dsp:nvSpPr>
      <dsp:spPr>
        <a:xfrm>
          <a:off x="3846314" y="2610025"/>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2E536-C222-471D-9627-14B5FDA18C14}">
      <dsp:nvSpPr>
        <dsp:cNvPr id="0" name=""/>
        <dsp:cNvSpPr/>
      </dsp:nvSpPr>
      <dsp:spPr>
        <a:xfrm>
          <a:off x="4159091" y="2907163"/>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Yes! Pseudoephedrine is a substance with an action threshold, and it is in-competition prohibited if it surpasses the designated concentration limit.</a:t>
          </a:r>
          <a:endPar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4211446" y="2959518"/>
        <a:ext cx="2710284" cy="1682811"/>
      </dsp:txXfrm>
    </dsp:sp>
    <dsp:sp modelId="{C39B4100-BB04-4085-9786-1E7AB8F738D3}">
      <dsp:nvSpPr>
        <dsp:cNvPr id="0" name=""/>
        <dsp:cNvSpPr/>
      </dsp:nvSpPr>
      <dsp:spPr>
        <a:xfrm>
          <a:off x="7286863" y="1904"/>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1C12CE-F418-49E3-90B9-F158FCACD487}">
      <dsp:nvSpPr>
        <dsp:cNvPr id="0" name=""/>
        <dsp:cNvSpPr/>
      </dsp:nvSpPr>
      <dsp:spPr>
        <a:xfrm>
          <a:off x="7599640" y="29904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1" kern="1200" dirty="0">
              <a:latin typeface="Arial" panose="020B0604020202020204" pitchFamily="34" charset="0"/>
              <a:cs typeface="Arial" panose="020B0604020202020204" pitchFamily="34" charset="0"/>
            </a:rPr>
            <a:t>Can I search for active substances of pharmaceutical medications in Global DRO, to help my athletes determine whether they are prohibited or not?</a:t>
          </a:r>
          <a:endParaRPr lang="el-GR" sz="1200" b="0"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7651995" y="351397"/>
        <a:ext cx="2710284" cy="1682811"/>
      </dsp:txXfrm>
    </dsp:sp>
    <dsp:sp modelId="{468A1EA9-62CC-426E-ADB9-B92F31C49BDD}">
      <dsp:nvSpPr>
        <dsp:cNvPr id="0" name=""/>
        <dsp:cNvSpPr/>
      </dsp:nvSpPr>
      <dsp:spPr>
        <a:xfrm>
          <a:off x="7286863" y="2608120"/>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CF072-6CE9-4FEA-9542-051FA6AB6ED3}">
      <dsp:nvSpPr>
        <dsp:cNvPr id="0" name=""/>
        <dsp:cNvSpPr/>
      </dsp:nvSpPr>
      <dsp:spPr>
        <a:xfrm>
          <a:off x="7599640" y="2905258"/>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Yes! Athletes, trainers/coaches and parents can employ Global DRO to determine whether an active substance is prohibited or not.</a:t>
          </a:r>
          <a:endParaRPr lang="el-GR" sz="1900" kern="1200" dirty="0">
            <a:latin typeface="Arial" panose="020B0604020202020204" pitchFamily="34" charset="0"/>
            <a:cs typeface="Arial" panose="020B0604020202020204" pitchFamily="34" charset="0"/>
          </a:endParaRPr>
        </a:p>
      </dsp:txBody>
      <dsp:txXfrm>
        <a:off x="7651995" y="2957613"/>
        <a:ext cx="2710284" cy="168281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255E8-1079-488C-A90B-1700145468B5}">
      <dsp:nvSpPr>
        <dsp:cNvPr id="0" name=""/>
        <dsp:cNvSpPr/>
      </dsp:nvSpPr>
      <dsp:spPr>
        <a:xfrm>
          <a:off x="0" y="12505"/>
          <a:ext cx="7111745" cy="7862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Dietary supplements are products which aim to supplement the nutrition</a:t>
          </a:r>
        </a:p>
      </dsp:txBody>
      <dsp:txXfrm>
        <a:off x="38381" y="50886"/>
        <a:ext cx="7034983" cy="709478"/>
      </dsp:txXfrm>
    </dsp:sp>
    <dsp:sp modelId="{CEDBD23E-824F-4AE8-8DA3-D13F4EA7E435}">
      <dsp:nvSpPr>
        <dsp:cNvPr id="0" name=""/>
        <dsp:cNvSpPr/>
      </dsp:nvSpPr>
      <dsp:spPr>
        <a:xfrm>
          <a:off x="0" y="919705"/>
          <a:ext cx="7111745" cy="78624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They are not medicines and they do not intend to treat, diagnose, mitigate,  prevent or cure diseases</a:t>
          </a:r>
        </a:p>
      </dsp:txBody>
      <dsp:txXfrm>
        <a:off x="38381" y="958086"/>
        <a:ext cx="7034983" cy="709478"/>
      </dsp:txXfrm>
    </dsp:sp>
    <dsp:sp modelId="{54F4B0F4-3F3E-483D-96CA-78F733C4522A}">
      <dsp:nvSpPr>
        <dsp:cNvPr id="0" name=""/>
        <dsp:cNvSpPr/>
      </dsp:nvSpPr>
      <dsp:spPr>
        <a:xfrm>
          <a:off x="0" y="1826906"/>
          <a:ext cx="7111745" cy="78624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FDA (Food &amp; Drug Administration) is the Federal agency which oversees both supplements and medicines</a:t>
          </a:r>
        </a:p>
      </dsp:txBody>
      <dsp:txXfrm>
        <a:off x="38381" y="1865287"/>
        <a:ext cx="7034983" cy="709478"/>
      </dsp:txXfrm>
    </dsp:sp>
    <dsp:sp modelId="{08A7BB6C-2183-465F-9584-66AD290CAFD9}">
      <dsp:nvSpPr>
        <dsp:cNvPr id="0" name=""/>
        <dsp:cNvSpPr/>
      </dsp:nvSpPr>
      <dsp:spPr>
        <a:xfrm>
          <a:off x="0" y="2734105"/>
          <a:ext cx="7111745" cy="78624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 FDA regulations for dietary supplements are different from those for prescription or OTC</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Over The Counter) medicines</a:t>
          </a:r>
        </a:p>
      </dsp:txBody>
      <dsp:txXfrm>
        <a:off x="38381" y="2772486"/>
        <a:ext cx="7034983" cy="709478"/>
      </dsp:txXfrm>
    </dsp:sp>
    <dsp:sp modelId="{5E4603F8-506B-4EB5-BF96-99BFDC035E68}">
      <dsp:nvSpPr>
        <dsp:cNvPr id="0" name=""/>
        <dsp:cNvSpPr/>
      </dsp:nvSpPr>
      <dsp:spPr>
        <a:xfrm>
          <a:off x="0" y="3641306"/>
          <a:ext cx="7111745" cy="78624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Respectively, EMA (European Medicine Agency) is the Europe regulator and EOF the Greek one</a:t>
          </a: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 However, they are only responsible for medicines</a:t>
          </a:r>
          <a:endParaRPr lang="el-GR" sz="1400" kern="1200" dirty="0">
            <a:latin typeface="Arial" panose="020B0604020202020204" pitchFamily="34" charset="0"/>
            <a:cs typeface="Arial" panose="020B0604020202020204" pitchFamily="34" charset="0"/>
          </a:endParaRPr>
        </a:p>
      </dsp:txBody>
      <dsp:txXfrm>
        <a:off x="38381" y="3679687"/>
        <a:ext cx="7034983" cy="709478"/>
      </dsp:txXfrm>
    </dsp:sp>
    <dsp:sp modelId="{B03D633A-6C55-4DE5-9E0F-F5244ED748BB}">
      <dsp:nvSpPr>
        <dsp:cNvPr id="0" name=""/>
        <dsp:cNvSpPr/>
      </dsp:nvSpPr>
      <dsp:spPr>
        <a:xfrm>
          <a:off x="0" y="4548506"/>
          <a:ext cx="7111745" cy="7862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just"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EOF and EMA </a:t>
          </a:r>
          <a:r>
            <a:rPr lang="en-US" sz="13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not responsible for </a:t>
          </a:r>
          <a:r>
            <a:rPr lang="en-US" sz="1300" kern="1200" dirty="0">
              <a:latin typeface="Arial" panose="020B0604020202020204" pitchFamily="34" charset="0"/>
              <a:cs typeface="Arial" panose="020B0604020202020204" pitchFamily="34" charset="0"/>
            </a:rPr>
            <a:t>dietary supplements</a:t>
          </a:r>
          <a:r>
            <a:rPr lang="el-GR" sz="1300" kern="1200" dirty="0">
              <a:latin typeface="Arial" panose="020B0604020202020204" pitchFamily="34" charset="0"/>
              <a:cs typeface="Arial" panose="020B0604020202020204" pitchFamily="34" charset="0"/>
            </a:rPr>
            <a:t>. </a:t>
          </a:r>
          <a:r>
            <a:rPr lang="en-US" sz="1300" kern="1200" dirty="0">
              <a:latin typeface="Arial" panose="020B0604020202020204" pitchFamily="34" charset="0"/>
              <a:cs typeface="Arial" panose="020B0604020202020204" pitchFamily="34" charset="0"/>
            </a:rPr>
            <a:t>In Europe, dietary supplements are registered in the “foods” category and only EFSA                European Food Safety Authority, is concerned with them under a very lenient regime with no substantial limitations</a:t>
          </a:r>
          <a:endParaRPr lang="el-GR" sz="1300" kern="1200" dirty="0">
            <a:latin typeface="Arial" panose="020B0604020202020204" pitchFamily="34" charset="0"/>
            <a:cs typeface="Arial" panose="020B0604020202020204" pitchFamily="34" charset="0"/>
          </a:endParaRPr>
        </a:p>
      </dsp:txBody>
      <dsp:txXfrm>
        <a:off x="38381" y="4586887"/>
        <a:ext cx="7034983" cy="709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0FDA1-7F2F-4B32-9158-866EDAD70CDB}">
      <dsp:nvSpPr>
        <dsp:cNvPr id="0" name=""/>
        <dsp:cNvSpPr/>
      </dsp:nvSpPr>
      <dsp:spPr>
        <a:xfrm>
          <a:off x="-2558" y="-186046"/>
          <a:ext cx="7704740" cy="180734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Calibri" panose="020F0502020204030204" pitchFamily="34" charset="0"/>
              <a:cs typeface="Calibri" panose="020F0502020204030204" pitchFamily="34" charset="0"/>
            </a:rPr>
            <a:t>4. </a:t>
          </a:r>
          <a:r>
            <a:rPr lang="en-US" sz="1200" kern="1200" dirty="0">
              <a:latin typeface="Calibri" panose="020F0502020204030204" pitchFamily="34" charset="0"/>
              <a:cs typeface="Calibri" panose="020F0502020204030204" pitchFamily="34" charset="0"/>
            </a:rPr>
            <a:t>Whoever manufactures, extracts, saves, traffics,</a:t>
          </a:r>
          <a:r>
            <a:rPr lang="el-GR" sz="1200" kern="1200" dirty="0">
              <a:latin typeface="Calibri" panose="020F0502020204030204" pitchFamily="34" charset="0"/>
              <a:cs typeface="Calibri" panose="020F0502020204030204" pitchFamily="34" charset="0"/>
            </a:rPr>
            <a:t> </a:t>
          </a:r>
          <a:r>
            <a:rPr lang="en-US" sz="1200" kern="1200" dirty="0">
              <a:latin typeface="Calibri" panose="020F0502020204030204" pitchFamily="34" charset="0"/>
              <a:cs typeface="Calibri" panose="020F0502020204030204" pitchFamily="34" charset="0"/>
            </a:rPr>
            <a:t>trades, gets supplies, </a:t>
          </a:r>
          <a:r>
            <a:rPr lang="en-US" sz="1200" b="0" kern="1200" dirty="0">
              <a:latin typeface="Calibri" panose="020F0502020204030204" pitchFamily="34" charset="0"/>
              <a:cs typeface="Calibri" panose="020F0502020204030204" pitchFamily="34" charset="0"/>
            </a:rPr>
            <a:t>supplies natural or chemical or biological or biotechnological material or applies a prohibited method (from the mutual decision/degree of article 128</a:t>
          </a:r>
          <a:r>
            <a:rPr lang="el-GR" sz="1200" b="0" kern="1200" dirty="0">
              <a:latin typeface="Calibri" panose="020F0502020204030204" pitchFamily="34" charset="0"/>
              <a:cs typeface="Calibri" panose="020F0502020204030204" pitchFamily="34" charset="0"/>
            </a:rPr>
            <a:t>Γ’</a:t>
          </a:r>
          <a:r>
            <a:rPr lang="en-US" sz="1200" b="0" kern="1200" dirty="0">
              <a:latin typeface="Calibri" panose="020F0502020204030204" pitchFamily="34" charset="0"/>
              <a:cs typeface="Calibri" panose="020F0502020204030204" pitchFamily="34" charset="0"/>
            </a:rPr>
            <a:t>) </a:t>
          </a:r>
          <a:r>
            <a:rPr lang="en-US" sz="1200" kern="1200" dirty="0">
              <a:latin typeface="Calibri" panose="020F0502020204030204" pitchFamily="34" charset="0"/>
              <a:cs typeface="Calibri" panose="020F0502020204030204" pitchFamily="34" charset="0"/>
            </a:rPr>
            <a:t>or gets involved in any way on the aforementioned </a:t>
          </a:r>
          <a:r>
            <a:rPr lang="en-US" sz="1200" b="0" kern="1200" dirty="0">
              <a:latin typeface="Calibri" panose="020F0502020204030204" pitchFamily="34" charset="0"/>
              <a:cs typeface="Calibri" panose="020F0502020204030204" pitchFamily="34" charset="0"/>
            </a:rPr>
            <a:t>with the intention to enhance his/her athletic capability, performance, during an athletic event or beforehand, gets sanctioned according to paragraph 1., except for the case when such a violation is not sentenced in a more severe manner by another degree</a:t>
          </a:r>
          <a:r>
            <a:rPr lang="el-GR" sz="1200" kern="1200" dirty="0">
              <a:latin typeface="Calibri" panose="020F0502020204030204" pitchFamily="34" charset="0"/>
              <a:cs typeface="Calibri" panose="020F0502020204030204" pitchFamily="34" charset="0"/>
            </a:rPr>
            <a:t>. </a:t>
          </a:r>
          <a:r>
            <a:rPr lang="en-US" sz="1200" kern="1200" dirty="0">
              <a:latin typeface="Calibri" panose="020F0502020204030204" pitchFamily="34" charset="0"/>
              <a:cs typeface="Calibri" panose="020F0502020204030204" pitchFamily="34" charset="0"/>
            </a:rPr>
            <a:t>If the accused has proceeded to his wrongdoings inside the sport facilities, with the intention to administer prohibited substances or apply prohibited methods on minors and on minor athletes</a:t>
          </a:r>
          <a:r>
            <a:rPr lang="el-GR" sz="1200" kern="1200" dirty="0">
              <a:latin typeface="Calibri" panose="020F0502020204030204" pitchFamily="34" charset="0"/>
              <a:cs typeface="Calibri" panose="020F0502020204030204" pitchFamily="34" charset="0"/>
            </a:rPr>
            <a:t>, </a:t>
          </a:r>
          <a:r>
            <a:rPr lang="en-US" sz="1200" kern="1200" dirty="0">
              <a:latin typeface="Calibri" panose="020F0502020204030204" pitchFamily="34" charset="0"/>
              <a:cs typeface="Calibri" panose="020F0502020204030204" pitchFamily="34" charset="0"/>
            </a:rPr>
            <a:t>the sanctions are similar of the ones in Paragraph 3</a:t>
          </a:r>
          <a:r>
            <a:rPr lang="el-GR" sz="1200" kern="1200" dirty="0">
              <a:latin typeface="Calibri" panose="020F0502020204030204" pitchFamily="34" charset="0"/>
              <a:cs typeface="Calibri" panose="020F0502020204030204" pitchFamily="34" charset="0"/>
            </a:rPr>
            <a:t>.</a:t>
          </a:r>
          <a:endParaRPr lang="en-US" sz="1200" kern="1200" dirty="0">
            <a:latin typeface="Arial" panose="020B0604020202020204" pitchFamily="34" charset="0"/>
            <a:cs typeface="Arial" panose="020B0604020202020204" pitchFamily="34" charset="0"/>
          </a:endParaRPr>
        </a:p>
      </dsp:txBody>
      <dsp:txXfrm>
        <a:off x="50377" y="-133111"/>
        <a:ext cx="6422520" cy="1701473"/>
      </dsp:txXfrm>
    </dsp:sp>
    <dsp:sp modelId="{B2FAAE49-26F2-41C3-B565-8167D61FBDB2}">
      <dsp:nvSpPr>
        <dsp:cNvPr id="0" name=""/>
        <dsp:cNvSpPr/>
      </dsp:nvSpPr>
      <dsp:spPr>
        <a:xfrm>
          <a:off x="392631" y="1568200"/>
          <a:ext cx="7727208" cy="85953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Calibri" panose="020F0502020204030204" pitchFamily="34" charset="0"/>
              <a:cs typeface="Calibri" panose="020F0502020204030204" pitchFamily="34" charset="0"/>
            </a:rPr>
            <a:t>5. </a:t>
          </a:r>
          <a:r>
            <a:rPr lang="en-US" sz="1200" kern="1200" dirty="0">
              <a:latin typeface="Calibri" panose="020F0502020204030204" pitchFamily="34" charset="0"/>
              <a:cs typeface="Calibri" panose="020F0502020204030204" pitchFamily="34" charset="0"/>
            </a:rPr>
            <a:t>Apart from the aforementioned sanctions, an order for the confiscation and destruction of the prohibited substances is ruled.</a:t>
          </a:r>
          <a:endParaRPr lang="en-US" sz="1200" kern="1200" dirty="0">
            <a:latin typeface="Arial" panose="020B0604020202020204" pitchFamily="34" charset="0"/>
            <a:cs typeface="Arial" panose="020B0604020202020204" pitchFamily="34" charset="0"/>
          </a:endParaRPr>
        </a:p>
      </dsp:txBody>
      <dsp:txXfrm>
        <a:off x="417806" y="1593375"/>
        <a:ext cx="6335716" cy="809189"/>
      </dsp:txXfrm>
    </dsp:sp>
    <dsp:sp modelId="{BB274DB3-5166-4528-BF66-109F1F12D713}">
      <dsp:nvSpPr>
        <dsp:cNvPr id="0" name=""/>
        <dsp:cNvSpPr/>
      </dsp:nvSpPr>
      <dsp:spPr>
        <a:xfrm>
          <a:off x="635662" y="2238448"/>
          <a:ext cx="8456416" cy="196589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Calibri" panose="020F0502020204030204" pitchFamily="34" charset="0"/>
              <a:cs typeface="Calibri" panose="020F0502020204030204" pitchFamily="34" charset="0"/>
            </a:rPr>
            <a:t>6. </a:t>
          </a:r>
          <a:r>
            <a:rPr lang="en-US" sz="1200" kern="1200" dirty="0">
              <a:latin typeface="Calibri" panose="020F0502020204030204" pitchFamily="34" charset="0"/>
              <a:cs typeface="Calibri" panose="020F0502020204030204" pitchFamily="34" charset="0"/>
            </a:rPr>
            <a:t>Whoever obstructs the testing authorities in their act of duty gets sanctioned with imprisonment of at least 2 years</a:t>
          </a:r>
          <a:r>
            <a:rPr lang="el-GR" sz="1200" kern="1200" dirty="0">
              <a:latin typeface="Calibri" panose="020F0502020204030204" pitchFamily="34" charset="0"/>
              <a:cs typeface="Calibri" panose="020F0502020204030204" pitchFamily="34" charset="0"/>
            </a:rPr>
            <a:t>. </a:t>
          </a:r>
          <a:r>
            <a:rPr lang="en-US" sz="1200" kern="1200" dirty="0">
              <a:latin typeface="Calibri" panose="020F0502020204030204" pitchFamily="34" charset="0"/>
              <a:cs typeface="Calibri" panose="020F0502020204030204" pitchFamily="34" charset="0"/>
            </a:rPr>
            <a:t>Whoever destroys, tampers, or makes the sample use meaningless or</a:t>
          </a:r>
          <a:r>
            <a:rPr lang="el-GR" sz="1200" kern="1200" dirty="0">
              <a:latin typeface="Calibri" panose="020F0502020204030204" pitchFamily="34" charset="0"/>
              <a:cs typeface="Calibri" panose="020F0502020204030204" pitchFamily="34" charset="0"/>
            </a:rPr>
            <a:t> </a:t>
          </a:r>
          <a:r>
            <a:rPr lang="en-US" sz="1200" kern="1200" dirty="0">
              <a:latin typeface="Calibri" panose="020F0502020204030204" pitchFamily="34" charset="0"/>
              <a:cs typeface="Calibri" panose="020F0502020204030204" pitchFamily="34" charset="0"/>
            </a:rPr>
            <a:t>forges</a:t>
          </a:r>
          <a:r>
            <a:rPr lang="el-GR" sz="1200" kern="1200" dirty="0">
              <a:latin typeface="Calibri" panose="020F0502020204030204" pitchFamily="34" charset="0"/>
              <a:cs typeface="Calibri" panose="020F0502020204030204" pitchFamily="34" charset="0"/>
            </a:rPr>
            <a:t>, </a:t>
          </a:r>
          <a:r>
            <a:rPr lang="en-US" sz="1200" kern="1200" dirty="0">
              <a:latin typeface="Calibri" panose="020F0502020204030204" pitchFamily="34" charset="0"/>
              <a:cs typeface="Calibri" panose="020F0502020204030204" pitchFamily="34" charset="0"/>
            </a:rPr>
            <a:t>falsifies, tampers the results process, gets sanctioned in the same manner. If the aforementioned acts were committed intentionally</a:t>
          </a:r>
          <a:r>
            <a:rPr lang="el-GR" sz="1200" kern="1200" dirty="0">
              <a:latin typeface="Calibri" panose="020F0502020204030204" pitchFamily="34" charset="0"/>
              <a:cs typeface="Calibri" panose="020F0502020204030204" pitchFamily="34" charset="0"/>
            </a:rPr>
            <a:t> </a:t>
          </a:r>
          <a:r>
            <a:rPr lang="en-US" sz="1200" kern="1200" dirty="0">
              <a:latin typeface="Calibri" panose="020F0502020204030204" pitchFamily="34" charset="0"/>
              <a:cs typeface="Calibri" panose="020F0502020204030204" pitchFamily="34" charset="0"/>
            </a:rPr>
            <a:t>by a DCO or his assistant, a HADA member, a certified testing lab personnel member, he or she gets an imprisonment sentence of up to 10 years.</a:t>
          </a:r>
          <a:endParaRPr lang="en-US" sz="1200" kern="1200" dirty="0">
            <a:latin typeface="Arial" panose="020B0604020202020204" pitchFamily="34" charset="0"/>
            <a:cs typeface="Arial" panose="020B0604020202020204" pitchFamily="34" charset="0"/>
          </a:endParaRPr>
        </a:p>
      </dsp:txBody>
      <dsp:txXfrm>
        <a:off x="693241" y="2296027"/>
        <a:ext cx="6884125" cy="1850733"/>
      </dsp:txXfrm>
    </dsp:sp>
    <dsp:sp modelId="{F79EFF0E-8415-4BA0-BDBA-6BCE1B15937E}">
      <dsp:nvSpPr>
        <dsp:cNvPr id="0" name=""/>
        <dsp:cNvSpPr/>
      </dsp:nvSpPr>
      <dsp:spPr>
        <a:xfrm>
          <a:off x="1926185" y="3955416"/>
          <a:ext cx="7694506" cy="10631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l-GR" sz="1200" kern="1200" dirty="0">
              <a:latin typeface="Calibri" panose="020F0502020204030204" pitchFamily="34" charset="0"/>
              <a:cs typeface="Calibri" panose="020F0502020204030204" pitchFamily="34" charset="0"/>
            </a:rPr>
            <a:t>7. </a:t>
          </a:r>
          <a:r>
            <a:rPr lang="en-US" sz="1200" kern="1200" dirty="0">
              <a:latin typeface="Calibri" panose="020F0502020204030204" pitchFamily="34" charset="0"/>
              <a:cs typeface="Calibri" panose="020F0502020204030204" pitchFamily="34" charset="0"/>
            </a:rPr>
            <a:t>The amendment of any imprisonment sentence of this article is prohibited, except for the paragraph 2 cases.</a:t>
          </a:r>
          <a:endParaRPr lang="en-US" sz="1200" kern="1200" dirty="0">
            <a:latin typeface="Arial" panose="020B0604020202020204" pitchFamily="34" charset="0"/>
            <a:cs typeface="Arial" panose="020B0604020202020204" pitchFamily="34" charset="0"/>
          </a:endParaRPr>
        </a:p>
      </dsp:txBody>
      <dsp:txXfrm>
        <a:off x="1957324" y="3986555"/>
        <a:ext cx="6296762" cy="1000877"/>
      </dsp:txXfrm>
    </dsp:sp>
    <dsp:sp modelId="{FF6BC8CE-231B-44CF-AC56-4B198AC03A41}">
      <dsp:nvSpPr>
        <dsp:cNvPr id="0" name=""/>
        <dsp:cNvSpPr/>
      </dsp:nvSpPr>
      <dsp:spPr>
        <a:xfrm>
          <a:off x="6756841" y="1165343"/>
          <a:ext cx="691051" cy="69105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2327" y="1165343"/>
        <a:ext cx="380079" cy="520016"/>
      </dsp:txXfrm>
    </dsp:sp>
    <dsp:sp modelId="{37F1AE62-F059-436F-97CF-C8AFE2CA535A}">
      <dsp:nvSpPr>
        <dsp:cNvPr id="0" name=""/>
        <dsp:cNvSpPr/>
      </dsp:nvSpPr>
      <dsp:spPr>
        <a:xfrm>
          <a:off x="7576638" y="2162178"/>
          <a:ext cx="691051" cy="69105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732124" y="2162178"/>
        <a:ext cx="380079" cy="520016"/>
      </dsp:txXfrm>
    </dsp:sp>
    <dsp:sp modelId="{4ACB2DDB-9CB2-40F7-841F-2BE8B2B943BA}">
      <dsp:nvSpPr>
        <dsp:cNvPr id="0" name=""/>
        <dsp:cNvSpPr/>
      </dsp:nvSpPr>
      <dsp:spPr>
        <a:xfrm>
          <a:off x="8331245" y="3781858"/>
          <a:ext cx="565867" cy="691051"/>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458565" y="3781858"/>
        <a:ext cx="311227" cy="55099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B8A1A-1B8C-4B0F-8EA8-3ADAF9DFB58A}">
      <dsp:nvSpPr>
        <dsp:cNvPr id="0" name=""/>
        <dsp:cNvSpPr/>
      </dsp:nvSpPr>
      <dsp:spPr>
        <a:xfrm>
          <a:off x="0" y="0"/>
          <a:ext cx="8287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9DF34-DC88-4F21-8B10-9B92F5506825}">
      <dsp:nvSpPr>
        <dsp:cNvPr id="0" name=""/>
        <dsp:cNvSpPr/>
      </dsp:nvSpPr>
      <dsp:spPr>
        <a:xfrm>
          <a:off x="0" y="0"/>
          <a:ext cx="8287764" cy="134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Medicines must get approved from FDA, EMA and EOF before they get marketed or sold</a:t>
          </a:r>
        </a:p>
      </dsp:txBody>
      <dsp:txXfrm>
        <a:off x="0" y="0"/>
        <a:ext cx="8287764" cy="1341285"/>
      </dsp:txXfrm>
    </dsp:sp>
    <dsp:sp modelId="{06B9376D-091C-4CBF-87DB-66D0DFB9DCF2}">
      <dsp:nvSpPr>
        <dsp:cNvPr id="0" name=""/>
        <dsp:cNvSpPr/>
      </dsp:nvSpPr>
      <dsp:spPr>
        <a:xfrm>
          <a:off x="0" y="1341285"/>
          <a:ext cx="8287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831982-307E-4BB4-BB97-50F794C4048E}">
      <dsp:nvSpPr>
        <dsp:cNvPr id="0" name=""/>
        <dsp:cNvSpPr/>
      </dsp:nvSpPr>
      <dsp:spPr>
        <a:xfrm>
          <a:off x="0" y="1341285"/>
          <a:ext cx="8287764" cy="134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Dietary supplements </a:t>
          </a:r>
          <a:r>
            <a:rPr lang="en-US" sz="1600" b="1" u="sng" kern="1200" dirty="0">
              <a:solidFill>
                <a:srgbClr val="FF0000"/>
              </a:solidFill>
              <a:latin typeface="Arial" panose="020B0604020202020204" pitchFamily="34" charset="0"/>
              <a:cs typeface="Arial" panose="020B0604020202020204" pitchFamily="34" charset="0"/>
            </a:rPr>
            <a:t>DO NOT</a:t>
          </a:r>
          <a:r>
            <a:rPr lang="en-US" sz="1600" b="0" u="none" kern="1200" dirty="0">
              <a:solidFill>
                <a:srgbClr val="FF0000"/>
              </a:solidFill>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need such an approval</a:t>
          </a:r>
        </a:p>
      </dsp:txBody>
      <dsp:txXfrm>
        <a:off x="0" y="1341285"/>
        <a:ext cx="8287764" cy="1341285"/>
      </dsp:txXfrm>
    </dsp:sp>
    <dsp:sp modelId="{E4D4C3FB-0728-426C-BFBE-3FB729CC1C87}">
      <dsp:nvSpPr>
        <dsp:cNvPr id="0" name=""/>
        <dsp:cNvSpPr/>
      </dsp:nvSpPr>
      <dsp:spPr>
        <a:xfrm>
          <a:off x="0" y="2682571"/>
          <a:ext cx="8287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542AE9-9F3C-4CAB-9CE5-C87099A4CADB}">
      <dsp:nvSpPr>
        <dsp:cNvPr id="0" name=""/>
        <dsp:cNvSpPr/>
      </dsp:nvSpPr>
      <dsp:spPr>
        <a:xfrm>
          <a:off x="0" y="2682571"/>
          <a:ext cx="8287764" cy="134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dietary supplements companies are responsible to bear documents which will prove that their products are safe, and their label claims are valid and not misleading</a:t>
          </a:r>
        </a:p>
      </dsp:txBody>
      <dsp:txXfrm>
        <a:off x="0" y="2682571"/>
        <a:ext cx="8287764" cy="1341285"/>
      </dsp:txXfrm>
    </dsp:sp>
    <dsp:sp modelId="{25E33128-D8AD-48F9-AEEE-9FAB983D09F2}">
      <dsp:nvSpPr>
        <dsp:cNvPr id="0" name=""/>
        <dsp:cNvSpPr/>
      </dsp:nvSpPr>
      <dsp:spPr>
        <a:xfrm>
          <a:off x="0" y="4023857"/>
          <a:ext cx="8287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F1AB1-974F-48F6-9023-967D79E812ED}">
      <dsp:nvSpPr>
        <dsp:cNvPr id="0" name=""/>
        <dsp:cNvSpPr/>
      </dsp:nvSpPr>
      <dsp:spPr>
        <a:xfrm>
          <a:off x="0" y="4023857"/>
          <a:ext cx="8287764" cy="134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However</a:t>
          </a:r>
          <a:r>
            <a:rPr lang="el-GR" sz="1600" kern="1200" dirty="0">
              <a:latin typeface="Arial" panose="020B0604020202020204" pitchFamily="34" charset="0"/>
              <a:cs typeface="Arial" panose="020B0604020202020204" pitchFamily="34" charset="0"/>
            </a:rPr>
            <a:t>,</a:t>
          </a:r>
          <a:r>
            <a:rPr lang="en-US" sz="1600" kern="1200" dirty="0">
              <a:latin typeface="Arial" panose="020B0604020202020204" pitchFamily="34" charset="0"/>
              <a:cs typeface="Arial" panose="020B0604020202020204" pitchFamily="34" charset="0"/>
            </a:rPr>
            <a:t> if the product does not entail a new dietary ingredient</a:t>
          </a:r>
          <a:r>
            <a:rPr lang="el-GR" sz="16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(which has been registered in the relevant list after 15 October of 1994 for the FDA and 1997 for EFSA</a:t>
          </a:r>
          <a:r>
            <a:rPr lang="el-GR" sz="1600" kern="1200" dirty="0">
              <a:latin typeface="Arial" panose="020B0604020202020204" pitchFamily="34" charset="0"/>
              <a:cs typeface="Arial" panose="020B0604020202020204" pitchFamily="34" charset="0"/>
            </a:rPr>
            <a:t>), </a:t>
          </a:r>
          <a:r>
            <a:rPr lang="en-US" sz="1600" b="1" u="sng"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company does not bear any responsibility to provide such documents to FDA or EFSA</a:t>
          </a:r>
          <a:r>
            <a:rPr lang="en-US" sz="1600" kern="1200" dirty="0">
              <a:latin typeface="Arial" panose="020B0604020202020204" pitchFamily="34" charset="0"/>
              <a:cs typeface="Arial" panose="020B0604020202020204" pitchFamily="34" charset="0"/>
            </a:rPr>
            <a:t>, before the product gets marketed.</a:t>
          </a:r>
        </a:p>
      </dsp:txBody>
      <dsp:txXfrm>
        <a:off x="0" y="4023857"/>
        <a:ext cx="8287764" cy="13412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09594-A8C2-4C8E-ACD2-42B6919E8DA7}">
      <dsp:nvSpPr>
        <dsp:cNvPr id="0" name=""/>
        <dsp:cNvSpPr/>
      </dsp:nvSpPr>
      <dsp:spPr>
        <a:xfrm>
          <a:off x="0" y="1263308"/>
          <a:ext cx="3238499" cy="2056447"/>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9B1CFC-184B-4F3C-A3A8-B7514406E095}">
      <dsp:nvSpPr>
        <dsp:cNvPr id="0" name=""/>
        <dsp:cNvSpPr/>
      </dsp:nvSpPr>
      <dsp:spPr>
        <a:xfrm>
          <a:off x="359833" y="1605150"/>
          <a:ext cx="3238499" cy="2056447"/>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The labels of dietary supplements may contain health related claims</a:t>
          </a:r>
        </a:p>
      </dsp:txBody>
      <dsp:txXfrm>
        <a:off x="420064" y="1665381"/>
        <a:ext cx="3118037" cy="1935985"/>
      </dsp:txXfrm>
    </dsp:sp>
    <dsp:sp modelId="{11F8DEFD-D8A3-4B95-A4B5-AA1596E36A4D}">
      <dsp:nvSpPr>
        <dsp:cNvPr id="0" name=""/>
        <dsp:cNvSpPr/>
      </dsp:nvSpPr>
      <dsp:spPr>
        <a:xfrm>
          <a:off x="3958166" y="1263308"/>
          <a:ext cx="3238499" cy="2056447"/>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4385C-897A-4F97-8261-ED23B2C10FE5}">
      <dsp:nvSpPr>
        <dsp:cNvPr id="0" name=""/>
        <dsp:cNvSpPr/>
      </dsp:nvSpPr>
      <dsp:spPr>
        <a:xfrm>
          <a:off x="4317999" y="1605150"/>
          <a:ext cx="3238499" cy="2056447"/>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The manufacturers bear the right to include in their labels that, for example, a dietary supplement promotes good health and supports a human body function (e.g., cardiovascular or immune system</a:t>
          </a:r>
          <a:r>
            <a:rPr lang="el-GR" sz="1700" kern="1200" dirty="0">
              <a:latin typeface="Arial" panose="020B0604020202020204" pitchFamily="34" charset="0"/>
              <a:cs typeface="Arial" panose="020B0604020202020204" pitchFamily="34" charset="0"/>
            </a:rPr>
            <a:t>)</a:t>
          </a:r>
          <a:endParaRPr lang="en-US" sz="1700" kern="1200" dirty="0">
            <a:latin typeface="Arial" panose="020B0604020202020204" pitchFamily="34" charset="0"/>
            <a:cs typeface="Arial" panose="020B0604020202020204" pitchFamily="34" charset="0"/>
          </a:endParaRPr>
        </a:p>
      </dsp:txBody>
      <dsp:txXfrm>
        <a:off x="4378230" y="1665381"/>
        <a:ext cx="3118037" cy="1935985"/>
      </dsp:txXfrm>
    </dsp:sp>
    <dsp:sp modelId="{CD7C714D-1CDE-41F1-862E-21C5778F8BA9}">
      <dsp:nvSpPr>
        <dsp:cNvPr id="0" name=""/>
        <dsp:cNvSpPr/>
      </dsp:nvSpPr>
      <dsp:spPr>
        <a:xfrm>
          <a:off x="7916332" y="1263308"/>
          <a:ext cx="3238499" cy="2056447"/>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8CB9DA-55C0-4C7C-A5B4-55F2FE57CFB0}">
      <dsp:nvSpPr>
        <dsp:cNvPr id="0" name=""/>
        <dsp:cNvSpPr/>
      </dsp:nvSpPr>
      <dsp:spPr>
        <a:xfrm>
          <a:off x="8276166" y="1605150"/>
          <a:ext cx="3238499" cy="2056447"/>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Those allegations should be followed by </a:t>
          </a:r>
          <a:r>
            <a:rPr lang="en-US"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claim has not been examined by FDA. This product does not intend to treat, diagnose, mitigate, prevent or cure diseases”.</a:t>
          </a:r>
          <a:endParaRPr lang="en-US" sz="1700" kern="1200" dirty="0">
            <a:latin typeface="Arial" panose="020B0604020202020204" pitchFamily="34" charset="0"/>
            <a:cs typeface="Arial" panose="020B0604020202020204" pitchFamily="34" charset="0"/>
          </a:endParaRPr>
        </a:p>
      </dsp:txBody>
      <dsp:txXfrm>
        <a:off x="8336397" y="1665381"/>
        <a:ext cx="3118037" cy="193598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95524-F0C4-453C-BF67-8D31204456F6}">
      <dsp:nvSpPr>
        <dsp:cNvPr id="0" name=""/>
        <dsp:cNvSpPr/>
      </dsp:nvSpPr>
      <dsp:spPr>
        <a:xfrm>
          <a:off x="241" y="13122"/>
          <a:ext cx="2733453" cy="126672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i="0" kern="1200" baseline="0" dirty="0">
              <a:latin typeface="Arial" panose="020B0604020202020204" pitchFamily="34" charset="0"/>
              <a:cs typeface="Arial" panose="020B0604020202020204" pitchFamily="34" charset="0"/>
            </a:rPr>
            <a:t>High risk companies</a:t>
          </a:r>
          <a:endParaRPr lang="en-US" sz="1600" kern="1200" dirty="0">
            <a:latin typeface="Arial" panose="020B0604020202020204" pitchFamily="34" charset="0"/>
            <a:cs typeface="Arial" panose="020B0604020202020204" pitchFamily="34" charset="0"/>
          </a:endParaRPr>
        </a:p>
      </dsp:txBody>
      <dsp:txXfrm>
        <a:off x="37342" y="50223"/>
        <a:ext cx="2659251" cy="1192519"/>
      </dsp:txXfrm>
    </dsp:sp>
    <dsp:sp modelId="{AA189D7C-BA71-4344-86AC-6E5C418EC6AA}">
      <dsp:nvSpPr>
        <dsp:cNvPr id="0" name=""/>
        <dsp:cNvSpPr/>
      </dsp:nvSpPr>
      <dsp:spPr>
        <a:xfrm>
          <a:off x="273586" y="1279843"/>
          <a:ext cx="273345" cy="1400889"/>
        </a:xfrm>
        <a:custGeom>
          <a:avLst/>
          <a:gdLst/>
          <a:ahLst/>
          <a:cxnLst/>
          <a:rect l="0" t="0" r="0" b="0"/>
          <a:pathLst>
            <a:path>
              <a:moveTo>
                <a:pt x="0" y="0"/>
              </a:moveTo>
              <a:lnTo>
                <a:pt x="0" y="1400889"/>
              </a:lnTo>
              <a:lnTo>
                <a:pt x="273345" y="1400889"/>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B659D8B-98AF-425A-A3B5-F5F1159FFE5E}">
      <dsp:nvSpPr>
        <dsp:cNvPr id="0" name=""/>
        <dsp:cNvSpPr/>
      </dsp:nvSpPr>
      <dsp:spPr>
        <a:xfrm>
          <a:off x="546931" y="1746807"/>
          <a:ext cx="2988564" cy="186785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 manufacturer or company has received FDA warning letters or has been subject to other enforcement actions. Search for the company or product name on FDA.gov or FTC.gov</a:t>
          </a:r>
        </a:p>
      </dsp:txBody>
      <dsp:txXfrm>
        <a:off x="601639" y="1801515"/>
        <a:ext cx="2879148" cy="1758436"/>
      </dsp:txXfrm>
    </dsp:sp>
    <dsp:sp modelId="{AB83CE9B-F68B-4B83-9C16-C0469674722C}">
      <dsp:nvSpPr>
        <dsp:cNvPr id="0" name=""/>
        <dsp:cNvSpPr/>
      </dsp:nvSpPr>
      <dsp:spPr>
        <a:xfrm>
          <a:off x="3880630" y="32996"/>
          <a:ext cx="2993644" cy="1266721"/>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Products sold exclusively on the internet</a:t>
          </a:r>
        </a:p>
      </dsp:txBody>
      <dsp:txXfrm>
        <a:off x="3917731" y="70097"/>
        <a:ext cx="2919442" cy="1192519"/>
      </dsp:txXfrm>
    </dsp:sp>
    <dsp:sp modelId="{FFC2219F-0B98-48A3-B8DB-1CD06E1EDDC8}">
      <dsp:nvSpPr>
        <dsp:cNvPr id="0" name=""/>
        <dsp:cNvSpPr/>
      </dsp:nvSpPr>
      <dsp:spPr>
        <a:xfrm>
          <a:off x="4179995" y="1299717"/>
          <a:ext cx="289427" cy="1381015"/>
        </a:xfrm>
        <a:custGeom>
          <a:avLst/>
          <a:gdLst/>
          <a:ahLst/>
          <a:cxnLst/>
          <a:rect l="0" t="0" r="0" b="0"/>
          <a:pathLst>
            <a:path>
              <a:moveTo>
                <a:pt x="0" y="0"/>
              </a:moveTo>
              <a:lnTo>
                <a:pt x="0" y="1381015"/>
              </a:lnTo>
              <a:lnTo>
                <a:pt x="289427" y="138101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031CC7-D6EB-4FAB-9349-566C8BE3D1FD}">
      <dsp:nvSpPr>
        <dsp:cNvPr id="0" name=""/>
        <dsp:cNvSpPr/>
      </dsp:nvSpPr>
      <dsp:spPr>
        <a:xfrm>
          <a:off x="4469422" y="1746807"/>
          <a:ext cx="3524862" cy="186785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While there are some legitimate dietary supplement companies that only have an online presence, some companies deliberately avoid regulatory agencies by opening and closing websites quickly and selling their  products online</a:t>
          </a:r>
        </a:p>
      </dsp:txBody>
      <dsp:txXfrm>
        <a:off x="4524130" y="1801515"/>
        <a:ext cx="3415446" cy="1758436"/>
      </dsp:txXfrm>
    </dsp:sp>
    <dsp:sp modelId="{8776EF04-7A4A-4E63-8B07-C5D42D4ABE9A}">
      <dsp:nvSpPr>
        <dsp:cNvPr id="0" name=""/>
        <dsp:cNvSpPr/>
      </dsp:nvSpPr>
      <dsp:spPr>
        <a:xfrm>
          <a:off x="8310744" y="13122"/>
          <a:ext cx="2708535" cy="1251722"/>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Products claiming to be FDA, EMA, WADA, EOF approved</a:t>
          </a:r>
          <a:endParaRPr lang="el-GR" sz="1600" kern="1200" dirty="0">
            <a:latin typeface="Arial" panose="020B0604020202020204" pitchFamily="34" charset="0"/>
            <a:cs typeface="Arial" panose="020B0604020202020204" pitchFamily="34" charset="0"/>
          </a:endParaRPr>
        </a:p>
      </dsp:txBody>
      <dsp:txXfrm>
        <a:off x="8347406" y="49784"/>
        <a:ext cx="2635211" cy="1178398"/>
      </dsp:txXfrm>
    </dsp:sp>
    <dsp:sp modelId="{2E2217CF-6EBE-4645-AF66-5551C826D546}">
      <dsp:nvSpPr>
        <dsp:cNvPr id="0" name=""/>
        <dsp:cNvSpPr/>
      </dsp:nvSpPr>
      <dsp:spPr>
        <a:xfrm>
          <a:off x="8581597" y="1264845"/>
          <a:ext cx="346613" cy="1400889"/>
        </a:xfrm>
        <a:custGeom>
          <a:avLst/>
          <a:gdLst/>
          <a:ahLst/>
          <a:cxnLst/>
          <a:rect l="0" t="0" r="0" b="0"/>
          <a:pathLst>
            <a:path>
              <a:moveTo>
                <a:pt x="0" y="0"/>
              </a:moveTo>
              <a:lnTo>
                <a:pt x="0" y="1400889"/>
              </a:lnTo>
              <a:lnTo>
                <a:pt x="346613" y="1400889"/>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934101-3369-489C-80E4-4DF55DE2040B}">
      <dsp:nvSpPr>
        <dsp:cNvPr id="0" name=""/>
        <dsp:cNvSpPr/>
      </dsp:nvSpPr>
      <dsp:spPr>
        <a:xfrm>
          <a:off x="8928211" y="1731808"/>
          <a:ext cx="2988564" cy="186785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These organizations </a:t>
          </a:r>
          <a:r>
            <a:rPr lang="en-US" sz="14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approve dietary supplements</a:t>
          </a:r>
          <a:endParaRPr lang="el-GR" sz="1100" kern="1200" dirty="0">
            <a:latin typeface="Arial" panose="020B0604020202020204" pitchFamily="34" charset="0"/>
            <a:cs typeface="Arial" panose="020B0604020202020204" pitchFamily="34" charset="0"/>
          </a:endParaRPr>
        </a:p>
      </dsp:txBody>
      <dsp:txXfrm>
        <a:off x="8982919" y="1786516"/>
        <a:ext cx="2879148" cy="175843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95524-F0C4-453C-BF67-8D31204456F6}">
      <dsp:nvSpPr>
        <dsp:cNvPr id="0" name=""/>
        <dsp:cNvSpPr/>
      </dsp:nvSpPr>
      <dsp:spPr>
        <a:xfrm>
          <a:off x="0" y="458362"/>
          <a:ext cx="2756996" cy="127763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n-US" sz="1600" i="0" kern="1200" baseline="0" dirty="0">
              <a:latin typeface="Arial" panose="020B0604020202020204" pitchFamily="34" charset="0"/>
              <a:cs typeface="Arial" panose="020B0604020202020204" pitchFamily="34" charset="0"/>
            </a:rPr>
            <a:t>Advertising contains too good to be true phrases</a:t>
          </a:r>
          <a:endParaRPr lang="en-US" sz="1600" kern="1200" dirty="0">
            <a:latin typeface="Arial" panose="020B0604020202020204" pitchFamily="34" charset="0"/>
            <a:cs typeface="Arial" panose="020B0604020202020204" pitchFamily="34" charset="0"/>
          </a:endParaRPr>
        </a:p>
      </dsp:txBody>
      <dsp:txXfrm>
        <a:off x="37421" y="495783"/>
        <a:ext cx="2682154" cy="1202790"/>
      </dsp:txXfrm>
    </dsp:sp>
    <dsp:sp modelId="{AA189D7C-BA71-4344-86AC-6E5C418EC6AA}">
      <dsp:nvSpPr>
        <dsp:cNvPr id="0" name=""/>
        <dsp:cNvSpPr/>
      </dsp:nvSpPr>
      <dsp:spPr>
        <a:xfrm>
          <a:off x="275699" y="1735994"/>
          <a:ext cx="279322" cy="1440385"/>
        </a:xfrm>
        <a:custGeom>
          <a:avLst/>
          <a:gdLst/>
          <a:ahLst/>
          <a:cxnLst/>
          <a:rect l="0" t="0" r="0" b="0"/>
          <a:pathLst>
            <a:path>
              <a:moveTo>
                <a:pt x="0" y="0"/>
              </a:moveTo>
              <a:lnTo>
                <a:pt x="0" y="1440385"/>
              </a:lnTo>
              <a:lnTo>
                <a:pt x="279322" y="144038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B659D8B-98AF-425A-A3B5-F5F1159FFE5E}">
      <dsp:nvSpPr>
        <dsp:cNvPr id="0" name=""/>
        <dsp:cNvSpPr/>
      </dsp:nvSpPr>
      <dsp:spPr>
        <a:xfrm>
          <a:off x="555021" y="2234410"/>
          <a:ext cx="3014305" cy="188394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“Newest scientific breakthrough”</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“Secret formula”</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“money back guarantee”</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“quick fix”</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What the experts don’t want you to know”</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“100% doping free”</a:t>
          </a:r>
        </a:p>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“100% safe” </a:t>
          </a:r>
        </a:p>
      </dsp:txBody>
      <dsp:txXfrm>
        <a:off x="610200" y="2289589"/>
        <a:ext cx="2903947" cy="1773582"/>
      </dsp:txXfrm>
    </dsp:sp>
    <dsp:sp modelId="{AB83CE9B-F68B-4B83-9C16-C0469674722C}">
      <dsp:nvSpPr>
        <dsp:cNvPr id="0" name=""/>
        <dsp:cNvSpPr/>
      </dsp:nvSpPr>
      <dsp:spPr>
        <a:xfrm>
          <a:off x="3873402" y="485792"/>
          <a:ext cx="3189474" cy="1688048"/>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supplement is advertised to be a thermogenic or stimulant-based weight loss or energy product or sexual enhancement product or a hormonal anabolic product</a:t>
          </a:r>
        </a:p>
      </dsp:txBody>
      <dsp:txXfrm>
        <a:off x="3922843" y="535233"/>
        <a:ext cx="3090592" cy="1589166"/>
      </dsp:txXfrm>
    </dsp:sp>
    <dsp:sp modelId="{FFC2219F-0B98-48A3-B8DB-1CD06E1EDDC8}">
      <dsp:nvSpPr>
        <dsp:cNvPr id="0" name=""/>
        <dsp:cNvSpPr/>
      </dsp:nvSpPr>
      <dsp:spPr>
        <a:xfrm>
          <a:off x="4192350" y="2173841"/>
          <a:ext cx="318947" cy="1200710"/>
        </a:xfrm>
        <a:custGeom>
          <a:avLst/>
          <a:gdLst/>
          <a:ahLst/>
          <a:cxnLst/>
          <a:rect l="0" t="0" r="0" b="0"/>
          <a:pathLst>
            <a:path>
              <a:moveTo>
                <a:pt x="0" y="0"/>
              </a:moveTo>
              <a:lnTo>
                <a:pt x="0" y="1200710"/>
              </a:lnTo>
              <a:lnTo>
                <a:pt x="318947" y="120071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031CC7-D6EB-4FAB-9349-566C8BE3D1FD}">
      <dsp:nvSpPr>
        <dsp:cNvPr id="0" name=""/>
        <dsp:cNvSpPr/>
      </dsp:nvSpPr>
      <dsp:spPr>
        <a:xfrm>
          <a:off x="4511297" y="2644826"/>
          <a:ext cx="3014305" cy="145945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Companies often add stimulants, Viagra-like drugs, or steroids to their products so they “work”, but they might not list those ingredients on the label</a:t>
          </a:r>
        </a:p>
      </dsp:txBody>
      <dsp:txXfrm>
        <a:off x="4554043" y="2687572"/>
        <a:ext cx="2928813" cy="1373959"/>
      </dsp:txXfrm>
    </dsp:sp>
    <dsp:sp modelId="{8776EF04-7A4A-4E63-8B07-C5D42D4ABE9A}">
      <dsp:nvSpPr>
        <dsp:cNvPr id="0" name=""/>
        <dsp:cNvSpPr/>
      </dsp:nvSpPr>
      <dsp:spPr>
        <a:xfrm>
          <a:off x="8004847" y="485792"/>
          <a:ext cx="2731864" cy="1262504"/>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product claims to treat or prevent a disease</a:t>
          </a:r>
          <a:endParaRPr lang="el-GR" sz="1600" kern="1200" dirty="0">
            <a:latin typeface="Arial" panose="020B0604020202020204" pitchFamily="34" charset="0"/>
            <a:cs typeface="Arial" panose="020B0604020202020204" pitchFamily="34" charset="0"/>
          </a:endParaRPr>
        </a:p>
      </dsp:txBody>
      <dsp:txXfrm>
        <a:off x="8041824" y="522769"/>
        <a:ext cx="2657910" cy="1188550"/>
      </dsp:txXfrm>
    </dsp:sp>
    <dsp:sp modelId="{E9DE67DA-3CBC-4A52-AF55-2554BB0355B7}">
      <dsp:nvSpPr>
        <dsp:cNvPr id="0" name=""/>
        <dsp:cNvSpPr/>
      </dsp:nvSpPr>
      <dsp:spPr>
        <a:xfrm>
          <a:off x="8278033" y="1748297"/>
          <a:ext cx="169675" cy="1702875"/>
        </a:xfrm>
        <a:custGeom>
          <a:avLst/>
          <a:gdLst/>
          <a:ahLst/>
          <a:cxnLst/>
          <a:rect l="0" t="0" r="0" b="0"/>
          <a:pathLst>
            <a:path>
              <a:moveTo>
                <a:pt x="0" y="0"/>
              </a:moveTo>
              <a:lnTo>
                <a:pt x="0" y="1702875"/>
              </a:lnTo>
              <a:lnTo>
                <a:pt x="169675" y="170287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E1F9A3-6CAC-4324-A981-FA936F3624D1}">
      <dsp:nvSpPr>
        <dsp:cNvPr id="0" name=""/>
        <dsp:cNvSpPr/>
      </dsp:nvSpPr>
      <dsp:spPr>
        <a:xfrm>
          <a:off x="8447709" y="2943902"/>
          <a:ext cx="3014305" cy="101453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just"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Hormone imbalances, the common cold, flu diabetes, and inflammation</a:t>
          </a:r>
          <a:endParaRPr lang="el-GR" sz="1200" kern="1200" dirty="0">
            <a:latin typeface="Arial" panose="020B0604020202020204" pitchFamily="34" charset="0"/>
            <a:cs typeface="Arial" panose="020B0604020202020204" pitchFamily="34" charset="0"/>
          </a:endParaRPr>
        </a:p>
      </dsp:txBody>
      <dsp:txXfrm>
        <a:off x="8477424" y="2973617"/>
        <a:ext cx="2954875" cy="95510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95524-F0C4-453C-BF67-8D31204456F6}">
      <dsp:nvSpPr>
        <dsp:cNvPr id="0" name=""/>
        <dsp:cNvSpPr/>
      </dsp:nvSpPr>
      <dsp:spPr>
        <a:xfrm>
          <a:off x="3434" y="510144"/>
          <a:ext cx="2613724" cy="121123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n-US" sz="1600" i="0" kern="1200" baseline="0" dirty="0">
              <a:latin typeface="Arial" panose="020B0604020202020204" pitchFamily="34" charset="0"/>
              <a:cs typeface="Arial" panose="020B0604020202020204" pitchFamily="34" charset="0"/>
            </a:rPr>
            <a:t>The product claims to deliver the same results as a performance-enhancing drug</a:t>
          </a:r>
          <a:endParaRPr lang="en-US" sz="1600" kern="1200" dirty="0">
            <a:latin typeface="Arial" panose="020B0604020202020204" pitchFamily="34" charset="0"/>
            <a:cs typeface="Arial" panose="020B0604020202020204" pitchFamily="34" charset="0"/>
          </a:endParaRPr>
        </a:p>
      </dsp:txBody>
      <dsp:txXfrm>
        <a:off x="38910" y="545620"/>
        <a:ext cx="2542772" cy="1140285"/>
      </dsp:txXfrm>
    </dsp:sp>
    <dsp:sp modelId="{AA189D7C-BA71-4344-86AC-6E5C418EC6AA}">
      <dsp:nvSpPr>
        <dsp:cNvPr id="0" name=""/>
        <dsp:cNvSpPr/>
      </dsp:nvSpPr>
      <dsp:spPr>
        <a:xfrm>
          <a:off x="264806" y="1721382"/>
          <a:ext cx="261372" cy="1339528"/>
        </a:xfrm>
        <a:custGeom>
          <a:avLst/>
          <a:gdLst/>
          <a:ahLst/>
          <a:cxnLst/>
          <a:rect l="0" t="0" r="0" b="0"/>
          <a:pathLst>
            <a:path>
              <a:moveTo>
                <a:pt x="0" y="0"/>
              </a:moveTo>
              <a:lnTo>
                <a:pt x="0" y="1339528"/>
              </a:lnTo>
              <a:lnTo>
                <a:pt x="261372" y="133952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B659D8B-98AF-425A-A3B5-F5F1159FFE5E}">
      <dsp:nvSpPr>
        <dsp:cNvPr id="0" name=""/>
        <dsp:cNvSpPr/>
      </dsp:nvSpPr>
      <dsp:spPr>
        <a:xfrm>
          <a:off x="526179" y="2167892"/>
          <a:ext cx="2857661" cy="178603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Increase or decrease (adjustment) hormone levels</a:t>
          </a:r>
          <a:endParaRPr lang="el-GR" sz="1400" kern="1200" dirty="0">
            <a:latin typeface="Arial" panose="020B0604020202020204" pitchFamily="34" charset="0"/>
            <a:cs typeface="Arial" panose="020B0604020202020204" pitchFamily="34" charset="0"/>
          </a:endParaRPr>
        </a:p>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Increased muscle mass</a:t>
          </a:r>
        </a:p>
      </dsp:txBody>
      <dsp:txXfrm>
        <a:off x="578490" y="2220203"/>
        <a:ext cx="2753039" cy="1681416"/>
      </dsp:txXfrm>
    </dsp:sp>
    <dsp:sp modelId="{AB83CE9B-F68B-4B83-9C16-C0469674722C}">
      <dsp:nvSpPr>
        <dsp:cNvPr id="0" name=""/>
        <dsp:cNvSpPr/>
      </dsp:nvSpPr>
      <dsp:spPr>
        <a:xfrm>
          <a:off x="3672114" y="510144"/>
          <a:ext cx="3023727" cy="1239671"/>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product is recommended by a gym trainer instead of a healthcare provider or dietitian</a:t>
          </a:r>
        </a:p>
      </dsp:txBody>
      <dsp:txXfrm>
        <a:off x="3708423" y="546453"/>
        <a:ext cx="2951109" cy="1167053"/>
      </dsp:txXfrm>
    </dsp:sp>
    <dsp:sp modelId="{FFC2219F-0B98-48A3-B8DB-1CD06E1EDDC8}">
      <dsp:nvSpPr>
        <dsp:cNvPr id="0" name=""/>
        <dsp:cNvSpPr/>
      </dsp:nvSpPr>
      <dsp:spPr>
        <a:xfrm>
          <a:off x="3974486" y="1749816"/>
          <a:ext cx="302372" cy="1339528"/>
        </a:xfrm>
        <a:custGeom>
          <a:avLst/>
          <a:gdLst/>
          <a:ahLst/>
          <a:cxnLst/>
          <a:rect l="0" t="0" r="0" b="0"/>
          <a:pathLst>
            <a:path>
              <a:moveTo>
                <a:pt x="0" y="0"/>
              </a:moveTo>
              <a:lnTo>
                <a:pt x="0" y="1339528"/>
              </a:lnTo>
              <a:lnTo>
                <a:pt x="302372" y="133952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031CC7-D6EB-4FAB-9349-566C8BE3D1FD}">
      <dsp:nvSpPr>
        <dsp:cNvPr id="0" name=""/>
        <dsp:cNvSpPr/>
      </dsp:nvSpPr>
      <dsp:spPr>
        <a:xfrm>
          <a:off x="4276859" y="2196325"/>
          <a:ext cx="2857661" cy="178603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Nonetheless, even if a doctor or a dietitian suggests a dietary supplement it is strongly recommended to doublecheck it on your own and ask for a second opinion of an expert</a:t>
          </a:r>
        </a:p>
      </dsp:txBody>
      <dsp:txXfrm>
        <a:off x="4329170" y="2248636"/>
        <a:ext cx="2753039" cy="1681416"/>
      </dsp:txXfrm>
    </dsp:sp>
    <dsp:sp modelId="{8776EF04-7A4A-4E63-8B07-C5D42D4ABE9A}">
      <dsp:nvSpPr>
        <dsp:cNvPr id="0" name=""/>
        <dsp:cNvSpPr/>
      </dsp:nvSpPr>
      <dsp:spPr>
        <a:xfrm>
          <a:off x="7588860" y="510144"/>
          <a:ext cx="2589898" cy="1196895"/>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product is not certified by a third-party certifier </a:t>
          </a:r>
          <a:endParaRPr lang="el-GR" sz="1600" kern="1200" dirty="0">
            <a:latin typeface="Arial" panose="020B0604020202020204" pitchFamily="34" charset="0"/>
            <a:cs typeface="Arial" panose="020B0604020202020204" pitchFamily="34" charset="0"/>
          </a:endParaRPr>
        </a:p>
      </dsp:txBody>
      <dsp:txXfrm>
        <a:off x="7623916" y="545200"/>
        <a:ext cx="2519786" cy="1126783"/>
      </dsp:txXfrm>
    </dsp:sp>
    <dsp:sp modelId="{E9DE67DA-3CBC-4A52-AF55-2554BB0355B7}">
      <dsp:nvSpPr>
        <dsp:cNvPr id="0" name=""/>
        <dsp:cNvSpPr/>
      </dsp:nvSpPr>
      <dsp:spPr>
        <a:xfrm>
          <a:off x="7847850" y="1707040"/>
          <a:ext cx="258989" cy="1339528"/>
        </a:xfrm>
        <a:custGeom>
          <a:avLst/>
          <a:gdLst/>
          <a:ahLst/>
          <a:cxnLst/>
          <a:rect l="0" t="0" r="0" b="0"/>
          <a:pathLst>
            <a:path>
              <a:moveTo>
                <a:pt x="0" y="0"/>
              </a:moveTo>
              <a:lnTo>
                <a:pt x="0" y="1339528"/>
              </a:lnTo>
              <a:lnTo>
                <a:pt x="258989" y="133952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E1F9A3-6CAC-4324-A981-FA936F3624D1}">
      <dsp:nvSpPr>
        <dsp:cNvPr id="0" name=""/>
        <dsp:cNvSpPr/>
      </dsp:nvSpPr>
      <dsp:spPr>
        <a:xfrm>
          <a:off x="8106840" y="2153550"/>
          <a:ext cx="2857661" cy="178603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However, even if it is certified, it does not mean that every batch of a product is getting tested. Some batches get tested and that is why the risk is not completely eliminated</a:t>
          </a:r>
          <a:endParaRPr lang="el-GR" sz="1400" kern="1200" dirty="0">
            <a:latin typeface="Arial" panose="020B0604020202020204" pitchFamily="34" charset="0"/>
            <a:cs typeface="Arial" panose="020B0604020202020204" pitchFamily="34" charset="0"/>
          </a:endParaRPr>
        </a:p>
      </dsp:txBody>
      <dsp:txXfrm>
        <a:off x="8159151" y="2205861"/>
        <a:ext cx="2753039" cy="16814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FCBAD-C732-48AA-A7BD-446179BCCD57}">
      <dsp:nvSpPr>
        <dsp:cNvPr id="0" name=""/>
        <dsp:cNvSpPr/>
      </dsp:nvSpPr>
      <dsp:spPr>
        <a:xfrm>
          <a:off x="4025918" y="1110196"/>
          <a:ext cx="2236805" cy="2237079"/>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442B73B-D001-4FA1-92D8-5573A6384A32}">
      <dsp:nvSpPr>
        <dsp:cNvPr id="0" name=""/>
        <dsp:cNvSpPr/>
      </dsp:nvSpPr>
      <dsp:spPr>
        <a:xfrm>
          <a:off x="108574" y="0"/>
          <a:ext cx="2942638" cy="11087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Meat Contamination</a:t>
          </a:r>
          <a:endParaRPr lang="el-GR" sz="2000" b="1" kern="1200" dirty="0"/>
        </a:p>
      </dsp:txBody>
      <dsp:txXfrm>
        <a:off x="108574" y="0"/>
        <a:ext cx="2942638" cy="1108732"/>
      </dsp:txXfrm>
    </dsp:sp>
    <dsp:sp modelId="{6FD2365A-33EF-4AA1-8D30-A2DA46795475}">
      <dsp:nvSpPr>
        <dsp:cNvPr id="0" name=""/>
        <dsp:cNvSpPr/>
      </dsp:nvSpPr>
      <dsp:spPr>
        <a:xfrm>
          <a:off x="5154237" y="1816258"/>
          <a:ext cx="2236805" cy="2237079"/>
        </a:xfrm>
        <a:prstGeom prst="ellipse">
          <a:avLst/>
        </a:prstGeom>
        <a:solidFill>
          <a:srgbClr val="FF8585">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B3008DF-EDD6-4FBB-B94F-DF5640E945FC}">
      <dsp:nvSpPr>
        <dsp:cNvPr id="0" name=""/>
        <dsp:cNvSpPr/>
      </dsp:nvSpPr>
      <dsp:spPr>
        <a:xfrm>
          <a:off x="7536500" y="5305525"/>
          <a:ext cx="1044547" cy="304030"/>
        </a:xfrm>
        <a:prstGeom prst="rect">
          <a:avLst/>
        </a:prstGeom>
        <a:solidFill>
          <a:schemeClr val="bg1"/>
        </a:solid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endParaRPr lang="el-GR" sz="1400" kern="1200" dirty="0">
            <a:solidFill>
              <a:srgbClr val="C00000"/>
            </a:solidFill>
          </a:endParaRPr>
        </a:p>
      </dsp:txBody>
      <dsp:txXfrm>
        <a:off x="7536500" y="5305525"/>
        <a:ext cx="1044547" cy="304030"/>
      </dsp:txXfrm>
    </dsp:sp>
    <dsp:sp modelId="{628516DE-02C8-46A1-8C0B-77B2BDC7E886}">
      <dsp:nvSpPr>
        <dsp:cNvPr id="0" name=""/>
        <dsp:cNvSpPr/>
      </dsp:nvSpPr>
      <dsp:spPr>
        <a:xfrm>
          <a:off x="5123958" y="2965356"/>
          <a:ext cx="2236805" cy="2237079"/>
        </a:xfrm>
        <a:prstGeom prst="ellipse">
          <a:avLst/>
        </a:prstGeom>
        <a:solidFill>
          <a:srgbClr val="951A01">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0319567-6E29-40B7-8050-4B4CE08D0C6B}">
      <dsp:nvSpPr>
        <dsp:cNvPr id="0" name=""/>
        <dsp:cNvSpPr/>
      </dsp:nvSpPr>
      <dsp:spPr>
        <a:xfrm>
          <a:off x="6765654" y="5603742"/>
          <a:ext cx="3132889" cy="116611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dirty="0">
            <a:solidFill>
              <a:schemeClr val="accent4">
                <a:lumMod val="75000"/>
              </a:schemeClr>
            </a:solidFill>
          </a:endParaRPr>
        </a:p>
      </dsp:txBody>
      <dsp:txXfrm>
        <a:off x="6765654" y="5603742"/>
        <a:ext cx="3132889" cy="1166111"/>
      </dsp:txXfrm>
    </dsp:sp>
    <dsp:sp modelId="{1CB6F75B-B010-48B8-BC8A-63487FE6023D}">
      <dsp:nvSpPr>
        <dsp:cNvPr id="0" name=""/>
        <dsp:cNvSpPr/>
      </dsp:nvSpPr>
      <dsp:spPr>
        <a:xfrm>
          <a:off x="4634351" y="3934716"/>
          <a:ext cx="2236805" cy="2237079"/>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1FBC842-EDE5-4A69-BF17-C3FB0D1732F7}">
      <dsp:nvSpPr>
        <dsp:cNvPr id="0" name=""/>
        <dsp:cNvSpPr/>
      </dsp:nvSpPr>
      <dsp:spPr>
        <a:xfrm>
          <a:off x="125027" y="6537000"/>
          <a:ext cx="784997" cy="14107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dirty="0">
            <a:solidFill>
              <a:schemeClr val="accent6">
                <a:lumMod val="75000"/>
              </a:schemeClr>
            </a:solidFill>
          </a:endParaRPr>
        </a:p>
      </dsp:txBody>
      <dsp:txXfrm>
        <a:off x="125027" y="6537000"/>
        <a:ext cx="784997" cy="141077"/>
      </dsp:txXfrm>
    </dsp:sp>
    <dsp:sp modelId="{93D8D04F-1F0F-459E-9EF1-AAFDF1E68A85}">
      <dsp:nvSpPr>
        <dsp:cNvPr id="0" name=""/>
        <dsp:cNvSpPr/>
      </dsp:nvSpPr>
      <dsp:spPr>
        <a:xfrm>
          <a:off x="3300813" y="3963060"/>
          <a:ext cx="2236805" cy="2237079"/>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C017282-3E4D-4106-91DE-F0A061D01D15}">
      <dsp:nvSpPr>
        <dsp:cNvPr id="0" name=""/>
        <dsp:cNvSpPr/>
      </dsp:nvSpPr>
      <dsp:spPr>
        <a:xfrm>
          <a:off x="25689" y="3525115"/>
          <a:ext cx="2490729" cy="15033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dirty="0">
            <a:solidFill>
              <a:schemeClr val="accent5"/>
            </a:solidFill>
          </a:endParaRPr>
        </a:p>
      </dsp:txBody>
      <dsp:txXfrm>
        <a:off x="25689" y="3525115"/>
        <a:ext cx="2490729" cy="1503340"/>
      </dsp:txXfrm>
    </dsp:sp>
    <dsp:sp modelId="{40C76DFA-B8F2-4435-B4FA-0BC5EED5FE06}">
      <dsp:nvSpPr>
        <dsp:cNvPr id="0" name=""/>
        <dsp:cNvSpPr/>
      </dsp:nvSpPr>
      <dsp:spPr>
        <a:xfrm>
          <a:off x="2882426" y="2936475"/>
          <a:ext cx="2236805" cy="22370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92814A0-F1B3-4A98-B7E5-350198EB716B}">
      <dsp:nvSpPr>
        <dsp:cNvPr id="0" name=""/>
        <dsp:cNvSpPr/>
      </dsp:nvSpPr>
      <dsp:spPr>
        <a:xfrm>
          <a:off x="368263" y="1351375"/>
          <a:ext cx="2731575" cy="161163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dirty="0">
            <a:solidFill>
              <a:schemeClr val="bg2">
                <a:lumMod val="25000"/>
              </a:schemeClr>
            </a:solidFill>
          </a:endParaRPr>
        </a:p>
      </dsp:txBody>
      <dsp:txXfrm>
        <a:off x="368263" y="1351375"/>
        <a:ext cx="2731575" cy="1611630"/>
      </dsp:txXfrm>
    </dsp:sp>
    <dsp:sp modelId="{3EA8E7D0-E76B-4963-8AF1-F54A434F6C6F}">
      <dsp:nvSpPr>
        <dsp:cNvPr id="0" name=""/>
        <dsp:cNvSpPr/>
      </dsp:nvSpPr>
      <dsp:spPr>
        <a:xfrm>
          <a:off x="2892902" y="1837689"/>
          <a:ext cx="2236805" cy="2237079"/>
        </a:xfrm>
        <a:prstGeom prst="ellipse">
          <a:avLst/>
        </a:prstGeom>
        <a:solidFill>
          <a:schemeClr val="tx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6568162-D7DA-461B-81C6-8C8393AFACCA}">
      <dsp:nvSpPr>
        <dsp:cNvPr id="0" name=""/>
        <dsp:cNvSpPr/>
      </dsp:nvSpPr>
      <dsp:spPr>
        <a:xfrm>
          <a:off x="1522061" y="1230085"/>
          <a:ext cx="2423205" cy="15087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l-GR" sz="6500" kern="1200" dirty="0"/>
        </a:p>
      </dsp:txBody>
      <dsp:txXfrm>
        <a:off x="1522061" y="1230085"/>
        <a:ext cx="2423205" cy="150876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A981B-381B-4FF2-8018-D48D6A25EF8E}">
      <dsp:nvSpPr>
        <dsp:cNvPr id="0" name=""/>
        <dsp:cNvSpPr/>
      </dsp:nvSpPr>
      <dsp:spPr>
        <a:xfrm>
          <a:off x="0" y="0"/>
          <a:ext cx="8331708" cy="63541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To learn basic definitions and roles regarding doping control</a:t>
          </a:r>
          <a:r>
            <a:rPr lang="el-GR" sz="1600" b="0" i="0" kern="1200" baseline="0" dirty="0"/>
            <a:t>.</a:t>
          </a:r>
          <a:endParaRPr lang="en-US" sz="1600" kern="1200" dirty="0">
            <a:latin typeface="Arial" panose="020B0604020202020204" pitchFamily="34" charset="0"/>
            <a:cs typeface="Arial" panose="020B0604020202020204" pitchFamily="34" charset="0"/>
          </a:endParaRPr>
        </a:p>
      </dsp:txBody>
      <dsp:txXfrm>
        <a:off x="18611" y="18611"/>
        <a:ext cx="7571705" cy="598189"/>
      </dsp:txXfrm>
    </dsp:sp>
    <dsp:sp modelId="{541204C6-9E16-4058-99AF-B89901899A03}">
      <dsp:nvSpPr>
        <dsp:cNvPr id="0" name=""/>
        <dsp:cNvSpPr/>
      </dsp:nvSpPr>
      <dsp:spPr>
        <a:xfrm>
          <a:off x="622173" y="723662"/>
          <a:ext cx="8331708" cy="635411"/>
        </a:xfrm>
        <a:prstGeom prst="roundRect">
          <a:avLst>
            <a:gd name="adj" fmla="val 10000"/>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To comprehend the basic steps of the doping control procedure</a:t>
          </a:r>
          <a:r>
            <a:rPr lang="el-GR" sz="1600" b="0" i="0" kern="1200" baseline="0" dirty="0"/>
            <a:t>.</a:t>
          </a:r>
          <a:endParaRPr lang="en-US" sz="1600" kern="1200" dirty="0">
            <a:latin typeface="Arial" panose="020B0604020202020204" pitchFamily="34" charset="0"/>
            <a:cs typeface="Arial" panose="020B0604020202020204" pitchFamily="34" charset="0"/>
          </a:endParaRPr>
        </a:p>
      </dsp:txBody>
      <dsp:txXfrm>
        <a:off x="640784" y="742273"/>
        <a:ext cx="7259295" cy="598189"/>
      </dsp:txXfrm>
    </dsp:sp>
    <dsp:sp modelId="{C7B030ED-D9DC-48B5-A404-E477AC8046E9}">
      <dsp:nvSpPr>
        <dsp:cNvPr id="0" name=""/>
        <dsp:cNvSpPr/>
      </dsp:nvSpPr>
      <dsp:spPr>
        <a:xfrm>
          <a:off x="1244346" y="1447325"/>
          <a:ext cx="8331708" cy="635411"/>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To learn the athlete’s rights and responsibilities during the doping control</a:t>
          </a:r>
          <a:r>
            <a:rPr lang="el-GR" sz="1600" b="0" i="0" kern="1200" baseline="0" dirty="0"/>
            <a:t>.</a:t>
          </a:r>
          <a:endParaRPr lang="en-US" sz="1600" kern="1200" dirty="0">
            <a:latin typeface="Arial" panose="020B0604020202020204" pitchFamily="34" charset="0"/>
            <a:cs typeface="Arial" panose="020B0604020202020204" pitchFamily="34" charset="0"/>
          </a:endParaRPr>
        </a:p>
      </dsp:txBody>
      <dsp:txXfrm>
        <a:off x="1262957" y="1465936"/>
        <a:ext cx="7259295" cy="598189"/>
      </dsp:txXfrm>
    </dsp:sp>
    <dsp:sp modelId="{1D61C390-8877-4E25-A414-3D63A360F2AC}">
      <dsp:nvSpPr>
        <dsp:cNvPr id="0" name=""/>
        <dsp:cNvSpPr/>
      </dsp:nvSpPr>
      <dsp:spPr>
        <a:xfrm>
          <a:off x="1866518" y="2170988"/>
          <a:ext cx="8331708" cy="635411"/>
        </a:xfrm>
        <a:prstGeom prst="roundRect">
          <a:avLst>
            <a:gd name="adj" fmla="val 10000"/>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To get accustomed with the urine/blood doping control procedures and with the doping control form</a:t>
          </a:r>
          <a:r>
            <a:rPr lang="el-GR" sz="1600" b="0" i="0" kern="1200" baseline="0" dirty="0"/>
            <a:t>.</a:t>
          </a:r>
          <a:endParaRPr lang="en-US" sz="1600" kern="1200" dirty="0">
            <a:latin typeface="Arial" panose="020B0604020202020204" pitchFamily="34" charset="0"/>
            <a:cs typeface="Arial" panose="020B0604020202020204" pitchFamily="34" charset="0"/>
          </a:endParaRPr>
        </a:p>
      </dsp:txBody>
      <dsp:txXfrm>
        <a:off x="1885129" y="2189599"/>
        <a:ext cx="7259295" cy="598189"/>
      </dsp:txXfrm>
    </dsp:sp>
    <dsp:sp modelId="{FD5E2C64-B04C-439B-B543-C39187F5FD52}">
      <dsp:nvSpPr>
        <dsp:cNvPr id="0" name=""/>
        <dsp:cNvSpPr/>
      </dsp:nvSpPr>
      <dsp:spPr>
        <a:xfrm>
          <a:off x="2488692" y="2894650"/>
          <a:ext cx="8331708" cy="635411"/>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To learn about some special circumstances and cases (such as delays) and the partial sample.</a:t>
          </a:r>
          <a:endParaRPr lang="en-US" sz="1600" kern="1200" dirty="0">
            <a:latin typeface="Arial" panose="020B0604020202020204" pitchFamily="34" charset="0"/>
            <a:cs typeface="Arial" panose="020B0604020202020204" pitchFamily="34" charset="0"/>
          </a:endParaRPr>
        </a:p>
      </dsp:txBody>
      <dsp:txXfrm>
        <a:off x="2507303" y="2913261"/>
        <a:ext cx="7259295" cy="598189"/>
      </dsp:txXfrm>
    </dsp:sp>
    <dsp:sp modelId="{2E4550A7-1675-44F2-AA7D-D1279ABB51C3}">
      <dsp:nvSpPr>
        <dsp:cNvPr id="0" name=""/>
        <dsp:cNvSpPr/>
      </dsp:nvSpPr>
      <dsp:spPr>
        <a:xfrm>
          <a:off x="7918690" y="464203"/>
          <a:ext cx="413017" cy="413017"/>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011619" y="464203"/>
        <a:ext cx="227159" cy="310795"/>
      </dsp:txXfrm>
    </dsp:sp>
    <dsp:sp modelId="{49B7B863-3C71-4354-B3D6-C0DB3964FFF0}">
      <dsp:nvSpPr>
        <dsp:cNvPr id="0" name=""/>
        <dsp:cNvSpPr/>
      </dsp:nvSpPr>
      <dsp:spPr>
        <a:xfrm>
          <a:off x="8540863" y="1187865"/>
          <a:ext cx="413017" cy="413017"/>
        </a:xfrm>
        <a:prstGeom prst="downArrow">
          <a:avLst>
            <a:gd name="adj1" fmla="val 55000"/>
            <a:gd name="adj2" fmla="val 45000"/>
          </a:avLst>
        </a:prstGeom>
        <a:solidFill>
          <a:schemeClr val="accent5">
            <a:tint val="40000"/>
            <a:alpha val="90000"/>
            <a:hueOff val="-2246587"/>
            <a:satOff val="-7611"/>
            <a:lumOff val="-976"/>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633792" y="1187865"/>
        <a:ext cx="227159" cy="310795"/>
      </dsp:txXfrm>
    </dsp:sp>
    <dsp:sp modelId="{07FDDBC7-F6B8-46B4-A83D-F424BE7331AA}">
      <dsp:nvSpPr>
        <dsp:cNvPr id="0" name=""/>
        <dsp:cNvSpPr/>
      </dsp:nvSpPr>
      <dsp:spPr>
        <a:xfrm>
          <a:off x="9163036" y="1900938"/>
          <a:ext cx="413017" cy="413017"/>
        </a:xfrm>
        <a:prstGeom prst="downArrow">
          <a:avLst>
            <a:gd name="adj1" fmla="val 55000"/>
            <a:gd name="adj2" fmla="val 45000"/>
          </a:avLst>
        </a:prstGeom>
        <a:solidFill>
          <a:schemeClr val="accent5">
            <a:tint val="40000"/>
            <a:alpha val="90000"/>
            <a:hueOff val="-4493175"/>
            <a:satOff val="-15221"/>
            <a:lumOff val="-1952"/>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255965" y="1900938"/>
        <a:ext cx="227159" cy="310795"/>
      </dsp:txXfrm>
    </dsp:sp>
    <dsp:sp modelId="{D20B56FD-E1FB-43CC-ABCE-6BC026915BF0}">
      <dsp:nvSpPr>
        <dsp:cNvPr id="0" name=""/>
        <dsp:cNvSpPr/>
      </dsp:nvSpPr>
      <dsp:spPr>
        <a:xfrm>
          <a:off x="9785209" y="2631661"/>
          <a:ext cx="413017" cy="413017"/>
        </a:xfrm>
        <a:prstGeom prst="downArrow">
          <a:avLst>
            <a:gd name="adj1" fmla="val 55000"/>
            <a:gd name="adj2" fmla="val 45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878138" y="2631661"/>
        <a:ext cx="227159" cy="31079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AB7FD-0793-4868-872E-87F5C6E12B1D}">
      <dsp:nvSpPr>
        <dsp:cNvPr id="0" name=""/>
        <dsp:cNvSpPr/>
      </dsp:nvSpPr>
      <dsp:spPr>
        <a:xfrm>
          <a:off x="0" y="2124"/>
          <a:ext cx="509219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2C19D-10BE-47BA-91B3-2E6CDC67669E}">
      <dsp:nvSpPr>
        <dsp:cNvPr id="0" name=""/>
        <dsp:cNvSpPr/>
      </dsp:nvSpPr>
      <dsp:spPr>
        <a:xfrm>
          <a:off x="0" y="2124"/>
          <a:ext cx="509219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Athletes pick urine collector and a saving box out of at least 3 packages</a:t>
          </a:r>
          <a:r>
            <a:rPr lang="el-GR" sz="2000" b="0" i="0" kern="1200" baseline="0" dirty="0">
              <a:latin typeface="Arial" panose="020B0604020202020204" pitchFamily="34" charset="0"/>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dsp:txBody>
      <dsp:txXfrm>
        <a:off x="0" y="2124"/>
        <a:ext cx="5092194" cy="1449029"/>
      </dsp:txXfrm>
    </dsp:sp>
    <dsp:sp modelId="{30B698CA-78B0-44AF-85D6-7B3DB25C7284}">
      <dsp:nvSpPr>
        <dsp:cNvPr id="0" name=""/>
        <dsp:cNvSpPr/>
      </dsp:nvSpPr>
      <dsp:spPr>
        <a:xfrm>
          <a:off x="0" y="1451154"/>
          <a:ext cx="509219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CA7B75-2846-4C5A-8444-BBED53F98680}">
      <dsp:nvSpPr>
        <dsp:cNvPr id="0" name=""/>
        <dsp:cNvSpPr/>
      </dsp:nvSpPr>
      <dsp:spPr>
        <a:xfrm>
          <a:off x="0" y="1451154"/>
          <a:ext cx="509219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Athletes must provide </a:t>
          </a:r>
          <a:r>
            <a:rPr lang="en-US" sz="2000" b="1" i="0" u="sng" kern="1200" baseline="0" dirty="0">
              <a:latin typeface="Arial" panose="020B0604020202020204" pitchFamily="34" charset="0"/>
              <a:cs typeface="Arial" panose="020B0604020202020204" pitchFamily="34" charset="0"/>
            </a:rPr>
            <a:t>at least 90 ml.</a:t>
          </a:r>
          <a:endParaRPr lang="en-US" sz="2000" kern="1200" dirty="0">
            <a:latin typeface="Arial" panose="020B0604020202020204" pitchFamily="34" charset="0"/>
            <a:cs typeface="Arial" panose="020B0604020202020204" pitchFamily="34" charset="0"/>
          </a:endParaRPr>
        </a:p>
      </dsp:txBody>
      <dsp:txXfrm>
        <a:off x="0" y="1451154"/>
        <a:ext cx="5092194" cy="1449029"/>
      </dsp:txXfrm>
    </dsp:sp>
    <dsp:sp modelId="{7A59E79C-C558-4D85-A6D2-C906D1886FE8}">
      <dsp:nvSpPr>
        <dsp:cNvPr id="0" name=""/>
        <dsp:cNvSpPr/>
      </dsp:nvSpPr>
      <dsp:spPr>
        <a:xfrm>
          <a:off x="0" y="2900183"/>
          <a:ext cx="509219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093FE2-5559-47AE-B90A-87C9E0238BD3}">
      <dsp:nvSpPr>
        <dsp:cNvPr id="0" name=""/>
        <dsp:cNvSpPr/>
      </dsp:nvSpPr>
      <dsp:spPr>
        <a:xfrm>
          <a:off x="0" y="2900183"/>
          <a:ext cx="509219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It is paramount to have at least that volume as the labs test the sample for more than 200 substances.</a:t>
          </a:r>
          <a:endParaRPr lang="en-US" sz="2000" kern="1200" dirty="0">
            <a:latin typeface="Arial" panose="020B0604020202020204" pitchFamily="34" charset="0"/>
            <a:cs typeface="Arial" panose="020B0604020202020204" pitchFamily="34" charset="0"/>
          </a:endParaRPr>
        </a:p>
      </dsp:txBody>
      <dsp:txXfrm>
        <a:off x="0" y="2900183"/>
        <a:ext cx="5092194" cy="144902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08EC8-DDA1-4788-ABAD-EB9E44EA8DB7}">
      <dsp:nvSpPr>
        <dsp:cNvPr id="0" name=""/>
        <dsp:cNvSpPr/>
      </dsp:nvSpPr>
      <dsp:spPr>
        <a:xfrm>
          <a:off x="370278" y="1980"/>
          <a:ext cx="2512602" cy="150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Anything </a:t>
          </a:r>
          <a:r>
            <a:rPr kumimoji="0" lang="en-US" sz="1800" b="1" i="0" u="sng" strike="noStrike" kern="1200" cap="none" spc="0" normalizeH="0" baseline="0" noProof="0" dirty="0">
              <a:ln>
                <a:noFill/>
              </a:ln>
              <a:effectLst/>
              <a:uLnTx/>
              <a:uFillTx/>
              <a:latin typeface="Arial" panose="020B0604020202020204" pitchFamily="34" charset="0"/>
              <a:cs typeface="Arial" panose="020B0604020202020204" pitchFamily="34" charset="0"/>
            </a:rPr>
            <a:t>less than 90ml</a:t>
          </a:r>
          <a:r>
            <a:rPr kumimoji="0" lang="en-US" sz="1800" b="1" i="0"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is considered a </a:t>
          </a:r>
          <a:r>
            <a:rPr kumimoji="0" lang="en-US" sz="1800" b="1" i="0" u="sng" strike="noStrike" kern="1200" cap="none" spc="0" normalizeH="0" baseline="0" noProof="0" dirty="0">
              <a:ln>
                <a:noFill/>
              </a:ln>
              <a:effectLst/>
              <a:uLnTx/>
              <a:uFillTx/>
              <a:latin typeface="Arial" panose="020B0604020202020204" pitchFamily="34" charset="0"/>
              <a:cs typeface="Arial" panose="020B0604020202020204" pitchFamily="34" charset="0"/>
            </a:rPr>
            <a:t>partial sample</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dsp:txBody>
      <dsp:txXfrm>
        <a:off x="414433" y="46135"/>
        <a:ext cx="2424292" cy="1419251"/>
      </dsp:txXfrm>
    </dsp:sp>
    <dsp:sp modelId="{76A28638-7D4F-4496-8311-627C2DEB211F}">
      <dsp:nvSpPr>
        <dsp:cNvPr id="0" name=""/>
        <dsp:cNvSpPr/>
      </dsp:nvSpPr>
      <dsp:spPr>
        <a:xfrm>
          <a:off x="3103989" y="444198"/>
          <a:ext cx="532671" cy="6231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a:off x="3103989" y="568823"/>
        <a:ext cx="372870" cy="373875"/>
      </dsp:txXfrm>
    </dsp:sp>
    <dsp:sp modelId="{4AB86C07-8CEC-4EFB-BBA8-6D57CAF6D25B}">
      <dsp:nvSpPr>
        <dsp:cNvPr id="0" name=""/>
        <dsp:cNvSpPr/>
      </dsp:nvSpPr>
      <dsp:spPr>
        <a:xfrm>
          <a:off x="3887921" y="1980"/>
          <a:ext cx="2512602" cy="150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 such case the sample, gets sealed and secured until the athlete is ready to provide a new sample</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dsp:txBody>
      <dsp:txXfrm>
        <a:off x="3932076" y="46135"/>
        <a:ext cx="2424292" cy="1419251"/>
      </dsp:txXfrm>
    </dsp:sp>
    <dsp:sp modelId="{11FE769C-1634-41E6-9480-042161CBACBF}">
      <dsp:nvSpPr>
        <dsp:cNvPr id="0" name=""/>
        <dsp:cNvSpPr/>
      </dsp:nvSpPr>
      <dsp:spPr>
        <a:xfrm rot="5400000">
          <a:off x="4877886" y="1685424"/>
          <a:ext cx="532671" cy="6231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rot="-5400000">
        <a:off x="4957285" y="1730651"/>
        <a:ext cx="373875" cy="372870"/>
      </dsp:txXfrm>
    </dsp:sp>
    <dsp:sp modelId="{70DEABDA-A928-4FFB-B98B-4043E8C6ED36}">
      <dsp:nvSpPr>
        <dsp:cNvPr id="0" name=""/>
        <dsp:cNvSpPr/>
      </dsp:nvSpPr>
      <dsp:spPr>
        <a:xfrm>
          <a:off x="3887921" y="2514582"/>
          <a:ext cx="2512602" cy="150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athlete picks a new urine collector, and the 2 samples get summarized until the </a:t>
          </a:r>
          <a:r>
            <a:rPr lang="en-US" sz="1800" b="1" u="sng" kern="1200" dirty="0">
              <a:latin typeface="Arial" panose="020B0604020202020204" pitchFamily="34" charset="0"/>
              <a:cs typeface="Arial" panose="020B0604020202020204" pitchFamily="34" charset="0"/>
            </a:rPr>
            <a:t>volume </a:t>
          </a:r>
          <a:r>
            <a:rPr kumimoji="0" lang="en-US" sz="1800" b="1" i="0" u="sng" strike="noStrike" kern="1200" cap="none" spc="0" normalizeH="0" baseline="0" noProof="0" dirty="0">
              <a:ln>
                <a:noFill/>
              </a:ln>
              <a:effectLst/>
              <a:uLnTx/>
              <a:uFillTx/>
              <a:latin typeface="Arial" panose="020B0604020202020204" pitchFamily="34" charset="0"/>
              <a:cs typeface="Arial" panose="020B0604020202020204" pitchFamily="34" charset="0"/>
            </a:rPr>
            <a:t>≥ 90 ml</a:t>
          </a: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dsp:txBody>
      <dsp:txXfrm>
        <a:off x="3932076" y="2558737"/>
        <a:ext cx="2424292" cy="1419251"/>
      </dsp:txXfrm>
    </dsp:sp>
    <dsp:sp modelId="{63682ABE-06AA-4A8A-AEFD-9979F6E9E613}">
      <dsp:nvSpPr>
        <dsp:cNvPr id="0" name=""/>
        <dsp:cNvSpPr/>
      </dsp:nvSpPr>
      <dsp:spPr>
        <a:xfrm rot="10800000">
          <a:off x="3134140" y="2956800"/>
          <a:ext cx="532671" cy="6231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rot="10800000">
        <a:off x="3293941" y="3081425"/>
        <a:ext cx="372870" cy="373875"/>
      </dsp:txXfrm>
    </dsp:sp>
    <dsp:sp modelId="{A46F2BF3-9E79-479F-A474-6FF9BF3B4CC6}">
      <dsp:nvSpPr>
        <dsp:cNvPr id="0" name=""/>
        <dsp:cNvSpPr/>
      </dsp:nvSpPr>
      <dsp:spPr>
        <a:xfrm>
          <a:off x="370278" y="2514582"/>
          <a:ext cx="2512602" cy="150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Then the urine gets separated in </a:t>
          </a:r>
          <a:r>
            <a:rPr lang="en-US" sz="1800" kern="1200" dirty="0">
              <a:latin typeface="Arial" panose="020B0604020202020204" pitchFamily="34" charset="0"/>
              <a:cs typeface="Arial" panose="020B0604020202020204" pitchFamily="34" charset="0"/>
            </a:rPr>
            <a:t>vials A and B as aforementioned</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dsp:txBody>
      <dsp:txXfrm>
        <a:off x="414433" y="2558737"/>
        <a:ext cx="2424292" cy="141925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35990-72EA-4552-86BA-49275344D29E}">
      <dsp:nvSpPr>
        <dsp:cNvPr id="0" name=""/>
        <dsp:cNvSpPr/>
      </dsp:nvSpPr>
      <dsp:spPr>
        <a:xfrm>
          <a:off x="0" y="0"/>
          <a:ext cx="6559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D8825-B352-42DA-9827-FA859E01929D}">
      <dsp:nvSpPr>
        <dsp:cNvPr id="0" name=""/>
        <dsp:cNvSpPr/>
      </dsp:nvSpPr>
      <dsp:spPr>
        <a:xfrm>
          <a:off x="0" y="0"/>
          <a:ext cx="6559421" cy="121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A minor athlete must always be chaperoned by an adult representative, at every step of the doping control procedure (notification, sample provision, signing of documents etc.)</a:t>
          </a:r>
          <a:endParaRPr lang="en-US" sz="2000" kern="1200" dirty="0">
            <a:latin typeface="Arial" panose="020B0604020202020204" pitchFamily="34" charset="0"/>
            <a:cs typeface="Arial" panose="020B0604020202020204" pitchFamily="34" charset="0"/>
          </a:endParaRPr>
        </a:p>
      </dsp:txBody>
      <dsp:txXfrm>
        <a:off x="0" y="0"/>
        <a:ext cx="6559421" cy="1215332"/>
      </dsp:txXfrm>
    </dsp:sp>
    <dsp:sp modelId="{D8686090-0379-4FF3-A203-DF575526A8D8}">
      <dsp:nvSpPr>
        <dsp:cNvPr id="0" name=""/>
        <dsp:cNvSpPr/>
      </dsp:nvSpPr>
      <dsp:spPr>
        <a:xfrm>
          <a:off x="0" y="1215332"/>
          <a:ext cx="6559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451D9-BB33-46E8-B8EB-25142C718D99}">
      <dsp:nvSpPr>
        <dsp:cNvPr id="0" name=""/>
        <dsp:cNvSpPr/>
      </dsp:nvSpPr>
      <dsp:spPr>
        <a:xfrm>
          <a:off x="0" y="1215332"/>
          <a:ext cx="6559421" cy="121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A parent, trainer/coach, or team chaperone may be the representative.</a:t>
          </a:r>
          <a:endParaRPr lang="en-US" sz="2000" kern="1200" dirty="0">
            <a:latin typeface="Arial" panose="020B0604020202020204" pitchFamily="34" charset="0"/>
            <a:cs typeface="Arial" panose="020B0604020202020204" pitchFamily="34" charset="0"/>
          </a:endParaRPr>
        </a:p>
      </dsp:txBody>
      <dsp:txXfrm>
        <a:off x="0" y="1215332"/>
        <a:ext cx="6559421" cy="1215332"/>
      </dsp:txXfrm>
    </dsp:sp>
    <dsp:sp modelId="{54B44AB3-4D52-4433-A4F7-403F7F6F1486}">
      <dsp:nvSpPr>
        <dsp:cNvPr id="0" name=""/>
        <dsp:cNvSpPr/>
      </dsp:nvSpPr>
      <dsp:spPr>
        <a:xfrm>
          <a:off x="0" y="2430665"/>
          <a:ext cx="6559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0469C-C1B9-498F-934B-F74B0AE5766B}">
      <dsp:nvSpPr>
        <dsp:cNvPr id="0" name=""/>
        <dsp:cNvSpPr/>
      </dsp:nvSpPr>
      <dsp:spPr>
        <a:xfrm>
          <a:off x="0" y="2430665"/>
          <a:ext cx="6559421" cy="121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The athlete’s representative remains by the athlete’s side throughout the doping control procedure. However, he may not observe the sample provision, unless the athlete requests so.</a:t>
          </a:r>
          <a:endParaRPr lang="en-US" sz="2000" kern="1200" dirty="0">
            <a:latin typeface="Arial" panose="020B0604020202020204" pitchFamily="34" charset="0"/>
            <a:cs typeface="Arial" panose="020B0604020202020204" pitchFamily="34" charset="0"/>
          </a:endParaRPr>
        </a:p>
      </dsp:txBody>
      <dsp:txXfrm>
        <a:off x="0" y="2430665"/>
        <a:ext cx="6559421" cy="1215332"/>
      </dsp:txXfrm>
    </dsp:sp>
    <dsp:sp modelId="{129F9532-5BE0-4BA1-9EAC-AFEE5CBA9624}">
      <dsp:nvSpPr>
        <dsp:cNvPr id="0" name=""/>
        <dsp:cNvSpPr/>
      </dsp:nvSpPr>
      <dsp:spPr>
        <a:xfrm>
          <a:off x="0" y="3645998"/>
          <a:ext cx="6559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6138B9-40D0-4DC1-B3DA-882BBFB39BB3}">
      <dsp:nvSpPr>
        <dsp:cNvPr id="0" name=""/>
        <dsp:cNvSpPr/>
      </dsp:nvSpPr>
      <dsp:spPr>
        <a:xfrm>
          <a:off x="0" y="3645998"/>
          <a:ext cx="6559421" cy="121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The DCO will request for the representative to be present at the bathroom area and watch him as an eye-witness of the sample provision.</a:t>
          </a:r>
          <a:endParaRPr lang="en-US" sz="2000" kern="1200" dirty="0">
            <a:latin typeface="Arial" panose="020B0604020202020204" pitchFamily="34" charset="0"/>
            <a:cs typeface="Arial" panose="020B0604020202020204" pitchFamily="34" charset="0"/>
          </a:endParaRPr>
        </a:p>
      </dsp:txBody>
      <dsp:txXfrm>
        <a:off x="0" y="3645998"/>
        <a:ext cx="6559421" cy="12153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2E11E-7653-43AB-B1CB-F19F2DAE8FA9}">
      <dsp:nvSpPr>
        <dsp:cNvPr id="0" name=""/>
        <dsp:cNvSpPr/>
      </dsp:nvSpPr>
      <dsp:spPr>
        <a:xfrm>
          <a:off x="0" y="540359"/>
          <a:ext cx="6290226" cy="133087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Equal opportunities</a:t>
          </a:r>
          <a:r>
            <a:rPr lang="el-GR" sz="1800" kern="1200" dirty="0">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Highest level performance during trainings and games, whilst ensuring the absence of athletes using prohibited substances and methods</a:t>
          </a:r>
          <a:r>
            <a:rPr lang="el-GR"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64968" y="605327"/>
        <a:ext cx="6160290" cy="1200939"/>
      </dsp:txXfrm>
    </dsp:sp>
    <dsp:sp modelId="{F9CE6063-0537-4ABB-9296-774B8E03768B}">
      <dsp:nvSpPr>
        <dsp:cNvPr id="0" name=""/>
        <dsp:cNvSpPr/>
      </dsp:nvSpPr>
      <dsp:spPr>
        <a:xfrm>
          <a:off x="0" y="2058434"/>
          <a:ext cx="6290226" cy="1330875"/>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Fair testing programs</a:t>
          </a:r>
          <a:r>
            <a:rPr lang="el-GR" sz="1800" kern="1200" dirty="0">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All athletes from all countries are getting doping controlled based on the designated procedures by the code and the International Standards.</a:t>
          </a:r>
        </a:p>
      </dsp:txBody>
      <dsp:txXfrm>
        <a:off x="64968" y="2123402"/>
        <a:ext cx="6160290" cy="1200939"/>
      </dsp:txXfrm>
    </dsp:sp>
    <dsp:sp modelId="{1AA664C6-748B-4D26-ABCA-691A8DA1D86D}">
      <dsp:nvSpPr>
        <dsp:cNvPr id="0" name=""/>
        <dsp:cNvSpPr/>
      </dsp:nvSpPr>
      <dsp:spPr>
        <a:xfrm>
          <a:off x="0" y="3576510"/>
          <a:ext cx="6290226" cy="1330875"/>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Medical attention and health protection</a:t>
          </a:r>
          <a:r>
            <a:rPr lang="el-GR" sz="1800" kern="1200" dirty="0">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Right of freedom regarding any kind of pressure associated with health hazards (physical, psychological) pertinent to doping. Right to get  a TUE (if they</a:t>
          </a:r>
          <a:r>
            <a:rPr lang="el-GR" sz="1800" kern="1200" dirty="0">
              <a:latin typeface="Arial" panose="020B0604020202020204" pitchFamily="34" charset="0"/>
              <a:cs typeface="Arial" panose="020B0604020202020204" pitchFamily="34" charset="0"/>
            </a:rPr>
            <a:t> </a:t>
          </a:r>
          <a:r>
            <a:rPr lang="en-US" sz="1800" kern="1200" dirty="0">
              <a:latin typeface="Arial" panose="020B0604020202020204" pitchFamily="34" charset="0"/>
              <a:cs typeface="Arial" panose="020B0604020202020204" pitchFamily="34" charset="0"/>
            </a:rPr>
            <a:t>fulfill the requirements)</a:t>
          </a:r>
          <a:r>
            <a:rPr lang="el-GR" sz="1800" kern="1200" dirty="0">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dsp:txBody>
      <dsp:txXfrm>
        <a:off x="64968" y="3641478"/>
        <a:ext cx="6160290" cy="120093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9164B-07EF-481E-9B36-36A46E2117A9}">
      <dsp:nvSpPr>
        <dsp:cNvPr id="0" name=""/>
        <dsp:cNvSpPr/>
      </dsp:nvSpPr>
      <dsp:spPr>
        <a:xfrm>
          <a:off x="0" y="2008"/>
          <a:ext cx="6832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E19A7D-765C-4D6C-B8A6-F15DFD0145F9}">
      <dsp:nvSpPr>
        <dsp:cNvPr id="0" name=""/>
        <dsp:cNvSpPr/>
      </dsp:nvSpPr>
      <dsp:spPr>
        <a:xfrm>
          <a:off x="0" y="2008"/>
          <a:ext cx="5020908" cy="525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sng" kern="1200" baseline="0" dirty="0">
              <a:latin typeface="Arial" panose="020B0604020202020204" pitchFamily="34" charset="0"/>
              <a:cs typeface="Arial" panose="020B0604020202020204" pitchFamily="34" charset="0"/>
            </a:rPr>
            <a:t>Notification and Identification</a:t>
          </a:r>
          <a:endParaRPr lang="en-US" sz="2000" kern="1200" dirty="0">
            <a:latin typeface="Arial" panose="020B0604020202020204" pitchFamily="34" charset="0"/>
            <a:cs typeface="Arial" panose="020B0604020202020204" pitchFamily="34" charset="0"/>
          </a:endParaRPr>
        </a:p>
      </dsp:txBody>
      <dsp:txXfrm>
        <a:off x="0" y="2008"/>
        <a:ext cx="5020908" cy="525662"/>
      </dsp:txXfrm>
    </dsp:sp>
    <dsp:sp modelId="{5F0D05F4-5033-435E-80C2-76E1F8085CA1}">
      <dsp:nvSpPr>
        <dsp:cNvPr id="0" name=""/>
        <dsp:cNvSpPr/>
      </dsp:nvSpPr>
      <dsp:spPr>
        <a:xfrm>
          <a:off x="0" y="527671"/>
          <a:ext cx="6832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037121-0B39-4337-AC91-D47270DAD09A}">
      <dsp:nvSpPr>
        <dsp:cNvPr id="0" name=""/>
        <dsp:cNvSpPr/>
      </dsp:nvSpPr>
      <dsp:spPr>
        <a:xfrm>
          <a:off x="0" y="527671"/>
          <a:ext cx="2197902" cy="2033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latin typeface="Arial" panose="020B0604020202020204" pitchFamily="34" charset="0"/>
              <a:cs typeface="Arial" panose="020B0604020202020204" pitchFamily="34" charset="0"/>
            </a:rPr>
            <a:t>Same as in urine sample procedure</a:t>
          </a:r>
          <a:endParaRPr lang="en-US" sz="1800" kern="1200" dirty="0">
            <a:latin typeface="Arial" panose="020B0604020202020204" pitchFamily="34" charset="0"/>
            <a:cs typeface="Arial" panose="020B0604020202020204" pitchFamily="34" charset="0"/>
          </a:endParaRPr>
        </a:p>
      </dsp:txBody>
      <dsp:txXfrm>
        <a:off x="0" y="527671"/>
        <a:ext cx="2197902" cy="2033432"/>
      </dsp:txXfrm>
    </dsp:sp>
    <dsp:sp modelId="{757240B1-6C33-4D05-92FB-CAC8D6360354}">
      <dsp:nvSpPr>
        <dsp:cNvPr id="0" name=""/>
        <dsp:cNvSpPr/>
      </dsp:nvSpPr>
      <dsp:spPr>
        <a:xfrm>
          <a:off x="2284777" y="559443"/>
          <a:ext cx="2229802"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b="0" i="0" u="sng" kern="1200" baseline="0" dirty="0">
              <a:latin typeface="Arial" panose="020B0604020202020204" pitchFamily="34" charset="0"/>
              <a:cs typeface="Arial" panose="020B0604020202020204" pitchFamily="34" charset="0"/>
            </a:rPr>
            <a:t>Selection of sample kit</a:t>
          </a:r>
          <a:r>
            <a:rPr lang="en-US" sz="1700" b="0" i="0" kern="1200" baseline="0" dirty="0">
              <a:latin typeface="Arial" panose="020B0604020202020204" pitchFamily="34" charset="0"/>
              <a:cs typeface="Arial" panose="020B0604020202020204" pitchFamily="34" charset="0"/>
            </a:rPr>
            <a:t>:</a:t>
          </a:r>
          <a:endParaRPr lang="en-US" sz="1700" kern="1200" dirty="0">
            <a:latin typeface="Arial" panose="020B0604020202020204" pitchFamily="34" charset="0"/>
            <a:cs typeface="Arial" panose="020B0604020202020204" pitchFamily="34" charset="0"/>
          </a:endParaRPr>
        </a:p>
      </dsp:txBody>
      <dsp:txXfrm>
        <a:off x="2284777" y="559443"/>
        <a:ext cx="2229802" cy="635447"/>
      </dsp:txXfrm>
    </dsp:sp>
    <dsp:sp modelId="{458A6A29-909A-4462-93D2-48D195666D29}">
      <dsp:nvSpPr>
        <dsp:cNvPr id="0" name=""/>
        <dsp:cNvSpPr/>
      </dsp:nvSpPr>
      <dsp:spPr>
        <a:xfrm>
          <a:off x="4601456" y="559443"/>
          <a:ext cx="2229802"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latin typeface="Arial" panose="020B0604020202020204" pitchFamily="34" charset="0"/>
              <a:cs typeface="Arial" panose="020B0604020202020204" pitchFamily="34" charset="0"/>
            </a:rPr>
            <a:t>Same as in urine procedure </a:t>
          </a:r>
          <a:endParaRPr lang="en-US" sz="1800" kern="1200" dirty="0">
            <a:latin typeface="Arial" panose="020B0604020202020204" pitchFamily="34" charset="0"/>
            <a:cs typeface="Arial" panose="020B0604020202020204" pitchFamily="34" charset="0"/>
          </a:endParaRPr>
        </a:p>
      </dsp:txBody>
      <dsp:txXfrm>
        <a:off x="4601456" y="559443"/>
        <a:ext cx="2229802" cy="635447"/>
      </dsp:txXfrm>
    </dsp:sp>
    <dsp:sp modelId="{C61393AA-D53B-4F2C-B2CF-1901657E2A64}">
      <dsp:nvSpPr>
        <dsp:cNvPr id="0" name=""/>
        <dsp:cNvSpPr/>
      </dsp:nvSpPr>
      <dsp:spPr>
        <a:xfrm>
          <a:off x="2197902" y="1194891"/>
          <a:ext cx="46333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655948-E81E-4816-8A33-9673B9F3C827}">
      <dsp:nvSpPr>
        <dsp:cNvPr id="0" name=""/>
        <dsp:cNvSpPr/>
      </dsp:nvSpPr>
      <dsp:spPr>
        <a:xfrm>
          <a:off x="2284777" y="1226663"/>
          <a:ext cx="2229802"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b="0" i="0" u="sng" kern="1200" baseline="0" dirty="0">
              <a:latin typeface="Arial" panose="020B0604020202020204" pitchFamily="34" charset="0"/>
              <a:cs typeface="Arial" panose="020B0604020202020204" pitchFamily="34" charset="0"/>
            </a:rPr>
            <a:t>The athlete remains seated for 10’</a:t>
          </a:r>
          <a:endParaRPr lang="en-US" sz="1700" kern="1200" dirty="0">
            <a:latin typeface="Arial" panose="020B0604020202020204" pitchFamily="34" charset="0"/>
            <a:cs typeface="Arial" panose="020B0604020202020204" pitchFamily="34" charset="0"/>
          </a:endParaRPr>
        </a:p>
      </dsp:txBody>
      <dsp:txXfrm>
        <a:off x="2284777" y="1226663"/>
        <a:ext cx="2229802" cy="635447"/>
      </dsp:txXfrm>
    </dsp:sp>
    <dsp:sp modelId="{EDD7C6AF-02D8-4A73-A734-88971350CF0B}">
      <dsp:nvSpPr>
        <dsp:cNvPr id="0" name=""/>
        <dsp:cNvSpPr/>
      </dsp:nvSpPr>
      <dsp:spPr>
        <a:xfrm>
          <a:off x="2197902" y="1862111"/>
          <a:ext cx="46333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850444-735E-42B0-AB5B-0AADEC89D335}">
      <dsp:nvSpPr>
        <dsp:cNvPr id="0" name=""/>
        <dsp:cNvSpPr/>
      </dsp:nvSpPr>
      <dsp:spPr>
        <a:xfrm>
          <a:off x="2284777" y="1893883"/>
          <a:ext cx="2229802"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b="0" i="0" u="sng" kern="1200" baseline="0" dirty="0">
              <a:latin typeface="Arial" panose="020B0604020202020204" pitchFamily="34" charset="0"/>
              <a:cs typeface="Arial" panose="020B0604020202020204" pitchFamily="34" charset="0"/>
            </a:rPr>
            <a:t>The BCO collects</a:t>
          </a:r>
          <a:endParaRPr lang="en-US" sz="1700" kern="1200" dirty="0">
            <a:latin typeface="Arial" panose="020B0604020202020204" pitchFamily="34" charset="0"/>
            <a:cs typeface="Arial" panose="020B0604020202020204" pitchFamily="34" charset="0"/>
          </a:endParaRPr>
        </a:p>
      </dsp:txBody>
      <dsp:txXfrm>
        <a:off x="2284777" y="1893883"/>
        <a:ext cx="2229802" cy="635447"/>
      </dsp:txXfrm>
    </dsp:sp>
    <dsp:sp modelId="{61C29652-7CF1-4256-97C0-FF045EC4A8BA}">
      <dsp:nvSpPr>
        <dsp:cNvPr id="0" name=""/>
        <dsp:cNvSpPr/>
      </dsp:nvSpPr>
      <dsp:spPr>
        <a:xfrm>
          <a:off x="2197902" y="2529331"/>
          <a:ext cx="46333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074EE5-E98C-4C51-8D69-15B753B7A667}">
      <dsp:nvSpPr>
        <dsp:cNvPr id="0" name=""/>
        <dsp:cNvSpPr/>
      </dsp:nvSpPr>
      <dsp:spPr>
        <a:xfrm>
          <a:off x="0" y="2561103"/>
          <a:ext cx="6832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BAD946-81F6-4A1C-90A8-262E54351AD2}">
      <dsp:nvSpPr>
        <dsp:cNvPr id="0" name=""/>
        <dsp:cNvSpPr/>
      </dsp:nvSpPr>
      <dsp:spPr>
        <a:xfrm>
          <a:off x="0" y="2561103"/>
          <a:ext cx="2130123" cy="2033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latin typeface="Arial" panose="020B0604020202020204" pitchFamily="34" charset="0"/>
              <a:cs typeface="Arial" panose="020B0604020202020204" pitchFamily="34" charset="0"/>
            </a:rPr>
            <a:t>At least 3 ml</a:t>
          </a:r>
        </a:p>
        <a:p>
          <a:pPr marL="0" lvl="0" indent="0" algn="l" defTabSz="800100">
            <a:lnSpc>
              <a:spcPct val="90000"/>
            </a:lnSpc>
            <a:spcBef>
              <a:spcPct val="0"/>
            </a:spcBef>
            <a:spcAft>
              <a:spcPct val="35000"/>
            </a:spcAft>
            <a:buNone/>
          </a:pPr>
          <a:r>
            <a:rPr lang="en-US" sz="1800" b="0" i="0" kern="1200" baseline="0" dirty="0">
              <a:latin typeface="Arial" panose="020B0604020202020204" pitchFamily="34" charset="0"/>
              <a:cs typeface="Arial" panose="020B0604020202020204" pitchFamily="34" charset="0"/>
            </a:rPr>
            <a:t>Up to16 ml</a:t>
          </a:r>
          <a:endParaRPr lang="en-US" sz="1800" kern="1200" dirty="0">
            <a:latin typeface="Arial" panose="020B0604020202020204" pitchFamily="34" charset="0"/>
            <a:cs typeface="Arial" panose="020B0604020202020204" pitchFamily="34" charset="0"/>
          </a:endParaRPr>
        </a:p>
      </dsp:txBody>
      <dsp:txXfrm>
        <a:off x="0" y="2561103"/>
        <a:ext cx="2130123" cy="2033432"/>
      </dsp:txXfrm>
    </dsp:sp>
    <dsp:sp modelId="{83AC62F5-CDC3-47C0-8F8D-C92EA9106756}">
      <dsp:nvSpPr>
        <dsp:cNvPr id="0" name=""/>
        <dsp:cNvSpPr/>
      </dsp:nvSpPr>
      <dsp:spPr>
        <a:xfrm>
          <a:off x="2218200" y="2592876"/>
          <a:ext cx="2260629"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b="0" i="0" u="sng" kern="1200" baseline="0" dirty="0">
              <a:latin typeface="Arial" panose="020B0604020202020204" pitchFamily="34" charset="0"/>
              <a:cs typeface="Arial" panose="020B0604020202020204" pitchFamily="34" charset="0"/>
            </a:rPr>
            <a:t>Sample gets sealed </a:t>
          </a:r>
          <a:endParaRPr lang="en-US" sz="1700" kern="1200" dirty="0">
            <a:latin typeface="Arial" panose="020B0604020202020204" pitchFamily="34" charset="0"/>
            <a:cs typeface="Arial" panose="020B0604020202020204" pitchFamily="34" charset="0"/>
          </a:endParaRPr>
        </a:p>
      </dsp:txBody>
      <dsp:txXfrm>
        <a:off x="2218200" y="2592876"/>
        <a:ext cx="2260629" cy="635447"/>
      </dsp:txXfrm>
    </dsp:sp>
    <dsp:sp modelId="{E176E9FF-8418-4975-A9FC-1B0E07CF1A64}">
      <dsp:nvSpPr>
        <dsp:cNvPr id="0" name=""/>
        <dsp:cNvSpPr/>
      </dsp:nvSpPr>
      <dsp:spPr>
        <a:xfrm>
          <a:off x="2130123" y="3228323"/>
          <a:ext cx="46974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8BA8E1-5130-470B-9A5E-A20F8CD1F709}">
      <dsp:nvSpPr>
        <dsp:cNvPr id="0" name=""/>
        <dsp:cNvSpPr/>
      </dsp:nvSpPr>
      <dsp:spPr>
        <a:xfrm>
          <a:off x="2218200" y="3260096"/>
          <a:ext cx="2269785"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b="0" i="0" u="sng" kern="1200" baseline="0" dirty="0">
              <a:latin typeface="Arial" panose="020B0604020202020204" pitchFamily="34" charset="0"/>
              <a:cs typeface="Arial" panose="020B0604020202020204" pitchFamily="34" charset="0"/>
            </a:rPr>
            <a:t>Filling of documents and signatures</a:t>
          </a:r>
          <a:endParaRPr lang="en-US" sz="1700" kern="1200" dirty="0">
            <a:latin typeface="Arial" panose="020B0604020202020204" pitchFamily="34" charset="0"/>
            <a:cs typeface="Arial" panose="020B0604020202020204" pitchFamily="34" charset="0"/>
          </a:endParaRPr>
        </a:p>
      </dsp:txBody>
      <dsp:txXfrm>
        <a:off x="2218200" y="3260096"/>
        <a:ext cx="2269785" cy="635447"/>
      </dsp:txXfrm>
    </dsp:sp>
    <dsp:sp modelId="{17F0CDE6-9715-430C-9A7D-426976B5CBC7}">
      <dsp:nvSpPr>
        <dsp:cNvPr id="0" name=""/>
        <dsp:cNvSpPr/>
      </dsp:nvSpPr>
      <dsp:spPr>
        <a:xfrm>
          <a:off x="2130123" y="3895543"/>
          <a:ext cx="46974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B98CC-0194-4553-BBF6-DBF2D9B21CCD}">
      <dsp:nvSpPr>
        <dsp:cNvPr id="0" name=""/>
        <dsp:cNvSpPr/>
      </dsp:nvSpPr>
      <dsp:spPr>
        <a:xfrm>
          <a:off x="2218200" y="3927316"/>
          <a:ext cx="2802186" cy="63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b="0" i="0" kern="1200" baseline="0" dirty="0">
              <a:latin typeface="Arial" panose="020B0604020202020204" pitchFamily="34" charset="0"/>
              <a:cs typeface="Arial" panose="020B0604020202020204" pitchFamily="34" charset="0"/>
            </a:rPr>
            <a:t>Same as in urine procedure</a:t>
          </a:r>
          <a:endParaRPr lang="en-US" sz="1700" kern="1200" dirty="0">
            <a:latin typeface="Arial" panose="020B0604020202020204" pitchFamily="34" charset="0"/>
            <a:cs typeface="Arial" panose="020B0604020202020204" pitchFamily="34" charset="0"/>
          </a:endParaRPr>
        </a:p>
      </dsp:txBody>
      <dsp:txXfrm>
        <a:off x="2218200" y="3927316"/>
        <a:ext cx="2802186" cy="635447"/>
      </dsp:txXfrm>
    </dsp:sp>
    <dsp:sp modelId="{5BFC8AF1-093F-42E8-B63E-D1AF00C1F689}">
      <dsp:nvSpPr>
        <dsp:cNvPr id="0" name=""/>
        <dsp:cNvSpPr/>
      </dsp:nvSpPr>
      <dsp:spPr>
        <a:xfrm>
          <a:off x="2130123" y="4562763"/>
          <a:ext cx="46974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8DD1D-38B3-4A46-84C1-DC5017E0B704}">
      <dsp:nvSpPr>
        <dsp:cNvPr id="0" name=""/>
        <dsp:cNvSpPr/>
      </dsp:nvSpPr>
      <dsp:spPr>
        <a:xfrm>
          <a:off x="0" y="0"/>
          <a:ext cx="72891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8D8609-8BA6-4416-8A1D-AEBBA5D555CB}">
      <dsp:nvSpPr>
        <dsp:cNvPr id="0" name=""/>
        <dsp:cNvSpPr/>
      </dsp:nvSpPr>
      <dsp:spPr>
        <a:xfrm>
          <a:off x="0" y="0"/>
          <a:ext cx="7289196" cy="111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The samples get securely packaged in transportation bags.</a:t>
          </a:r>
          <a:endParaRPr lang="en-US" sz="2000" kern="1200" dirty="0">
            <a:latin typeface="Arial" panose="020B0604020202020204" pitchFamily="34" charset="0"/>
            <a:cs typeface="Arial" panose="020B0604020202020204" pitchFamily="34" charset="0"/>
          </a:endParaRPr>
        </a:p>
      </dsp:txBody>
      <dsp:txXfrm>
        <a:off x="0" y="0"/>
        <a:ext cx="7289196" cy="1119537"/>
      </dsp:txXfrm>
    </dsp:sp>
    <dsp:sp modelId="{9E951490-77CB-4C90-9981-F2165A576324}">
      <dsp:nvSpPr>
        <dsp:cNvPr id="0" name=""/>
        <dsp:cNvSpPr/>
      </dsp:nvSpPr>
      <dsp:spPr>
        <a:xfrm>
          <a:off x="0" y="1119537"/>
          <a:ext cx="72891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CAA28F-4613-43A9-A670-78AB6AD702FF}">
      <dsp:nvSpPr>
        <dsp:cNvPr id="0" name=""/>
        <dsp:cNvSpPr/>
      </dsp:nvSpPr>
      <dsp:spPr>
        <a:xfrm>
          <a:off x="0" y="1119537"/>
          <a:ext cx="7289196" cy="111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The get sent to a WADA certified Lab and get submitted for analysis</a:t>
          </a:r>
          <a:r>
            <a:rPr lang="el-GR" sz="2000" b="0" i="0" kern="1200" baseline="0" dirty="0">
              <a:latin typeface="Arial" panose="020B0604020202020204" pitchFamily="34" charset="0"/>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dsp:txBody>
      <dsp:txXfrm>
        <a:off x="0" y="1119537"/>
        <a:ext cx="7289196" cy="1119537"/>
      </dsp:txXfrm>
    </dsp:sp>
    <dsp:sp modelId="{E323B0C6-FC38-462B-B38B-6DE6E16EE3D2}">
      <dsp:nvSpPr>
        <dsp:cNvPr id="0" name=""/>
        <dsp:cNvSpPr/>
      </dsp:nvSpPr>
      <dsp:spPr>
        <a:xfrm>
          <a:off x="0" y="2239074"/>
          <a:ext cx="72891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71F4C-23C7-490B-AC31-AB99C26809C0}">
      <dsp:nvSpPr>
        <dsp:cNvPr id="0" name=""/>
        <dsp:cNvSpPr/>
      </dsp:nvSpPr>
      <dsp:spPr>
        <a:xfrm>
          <a:off x="0" y="2239074"/>
          <a:ext cx="7289196" cy="111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The whole procedure gets tracked and registered in specific documents on every step, to ensure the sample’s safety and that they remain intact</a:t>
          </a:r>
          <a:r>
            <a:rPr lang="el-GR" sz="2000" b="0" i="0" kern="1200" baseline="0" dirty="0">
              <a:latin typeface="Arial" panose="020B0604020202020204" pitchFamily="34" charset="0"/>
              <a:cs typeface="Arial" panose="020B0604020202020204" pitchFamily="34" charset="0"/>
            </a:rPr>
            <a:t>.</a:t>
          </a:r>
          <a:r>
            <a:rPr lang="en-US" sz="2000" b="0" i="0" kern="1200" baseline="0" dirty="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dsp:txBody>
      <dsp:txXfrm>
        <a:off x="0" y="2239074"/>
        <a:ext cx="7289196" cy="1119537"/>
      </dsp:txXfrm>
    </dsp:sp>
    <dsp:sp modelId="{6347ACFE-70BB-4665-84FB-E831004AA63B}">
      <dsp:nvSpPr>
        <dsp:cNvPr id="0" name=""/>
        <dsp:cNvSpPr/>
      </dsp:nvSpPr>
      <dsp:spPr>
        <a:xfrm>
          <a:off x="0" y="3358611"/>
          <a:ext cx="72891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3E675-BB93-4B3A-86B2-7E6FA67FCE43}">
      <dsp:nvSpPr>
        <dsp:cNvPr id="0" name=""/>
        <dsp:cNvSpPr/>
      </dsp:nvSpPr>
      <dsp:spPr>
        <a:xfrm>
          <a:off x="0" y="3358611"/>
          <a:ext cx="7289196" cy="111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The blood samples are always stored in specially designed fridges with special thermometers which constantly record the temperature needed.</a:t>
          </a:r>
          <a:endParaRPr lang="en-US" sz="2000" kern="1200" dirty="0">
            <a:latin typeface="Arial" panose="020B0604020202020204" pitchFamily="34" charset="0"/>
            <a:cs typeface="Arial" panose="020B0604020202020204" pitchFamily="34" charset="0"/>
          </a:endParaRPr>
        </a:p>
      </dsp:txBody>
      <dsp:txXfrm>
        <a:off x="0" y="3358611"/>
        <a:ext cx="7289196" cy="111953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0598F-F145-4DA2-85BE-ECACD8C8381C}">
      <dsp:nvSpPr>
        <dsp:cNvPr id="0" name=""/>
        <dsp:cNvSpPr/>
      </dsp:nvSpPr>
      <dsp:spPr>
        <a:xfrm>
          <a:off x="0" y="1415"/>
          <a:ext cx="638134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8A2C152-090B-43F1-A708-AD728D7B4975}">
      <dsp:nvSpPr>
        <dsp:cNvPr id="0" name=""/>
        <dsp:cNvSpPr/>
      </dsp:nvSpPr>
      <dsp:spPr>
        <a:xfrm>
          <a:off x="0" y="1415"/>
          <a:ext cx="6381345" cy="96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They play a substantial role in facilitating the whole procedure by providing support to their athletes and to the Doping Control Personnel, on each stage of it.</a:t>
          </a:r>
          <a:endParaRPr lang="en-US" sz="2000" kern="1200" dirty="0">
            <a:latin typeface="Arial" panose="020B0604020202020204" pitchFamily="34" charset="0"/>
            <a:cs typeface="Arial" panose="020B0604020202020204" pitchFamily="34" charset="0"/>
          </a:endParaRPr>
        </a:p>
      </dsp:txBody>
      <dsp:txXfrm>
        <a:off x="0" y="1415"/>
        <a:ext cx="6381345" cy="965337"/>
      </dsp:txXfrm>
    </dsp:sp>
    <dsp:sp modelId="{6E63668D-7FD2-47B4-9A7C-6FBD523B91B6}">
      <dsp:nvSpPr>
        <dsp:cNvPr id="0" name=""/>
        <dsp:cNvSpPr/>
      </dsp:nvSpPr>
      <dsp:spPr>
        <a:xfrm>
          <a:off x="0" y="966752"/>
          <a:ext cx="638134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68AEA3A-C81A-46A8-B5CE-F8B84563EC75}">
      <dsp:nvSpPr>
        <dsp:cNvPr id="0" name=""/>
        <dsp:cNvSpPr/>
      </dsp:nvSpPr>
      <dsp:spPr>
        <a:xfrm>
          <a:off x="0" y="966752"/>
          <a:ext cx="6381345" cy="96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They also have the right to write down on the Doping Control Form any comment or objection they may have.</a:t>
          </a:r>
          <a:endParaRPr lang="en-US" sz="2000" kern="1200" dirty="0">
            <a:latin typeface="Arial" panose="020B0604020202020204" pitchFamily="34" charset="0"/>
            <a:cs typeface="Arial" panose="020B0604020202020204" pitchFamily="34" charset="0"/>
          </a:endParaRPr>
        </a:p>
      </dsp:txBody>
      <dsp:txXfrm>
        <a:off x="0" y="966752"/>
        <a:ext cx="6381345" cy="965337"/>
      </dsp:txXfrm>
    </dsp:sp>
    <dsp:sp modelId="{205A31A4-D3B3-47EA-9A06-5979F8624274}">
      <dsp:nvSpPr>
        <dsp:cNvPr id="0" name=""/>
        <dsp:cNvSpPr/>
      </dsp:nvSpPr>
      <dsp:spPr>
        <a:xfrm>
          <a:off x="0" y="1932090"/>
          <a:ext cx="638134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2B3D33A-202F-4F34-B24E-A42A6F5A8DD4}">
      <dsp:nvSpPr>
        <dsp:cNvPr id="0" name=""/>
        <dsp:cNvSpPr/>
      </dsp:nvSpPr>
      <dsp:spPr>
        <a:xfrm>
          <a:off x="0" y="1932090"/>
          <a:ext cx="6381345" cy="96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Especially in the case of minor athletes, their presence is necessary throughout the doping control procedure.</a:t>
          </a:r>
          <a:endParaRPr lang="en-US" sz="2000" kern="1200" dirty="0">
            <a:latin typeface="Arial" panose="020B0604020202020204" pitchFamily="34" charset="0"/>
            <a:cs typeface="Arial" panose="020B0604020202020204" pitchFamily="34" charset="0"/>
          </a:endParaRPr>
        </a:p>
      </dsp:txBody>
      <dsp:txXfrm>
        <a:off x="0" y="1932090"/>
        <a:ext cx="6381345" cy="96533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B4DB5-D2FB-4251-86D1-8A3CDD994532}">
      <dsp:nvSpPr>
        <dsp:cNvPr id="0" name=""/>
        <dsp:cNvSpPr/>
      </dsp:nvSpPr>
      <dsp:spPr>
        <a:xfrm>
          <a:off x="0" y="0"/>
          <a:ext cx="86193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D4397-699A-450D-BF7B-DB03B6BBDC69}">
      <dsp:nvSpPr>
        <dsp:cNvPr id="0" name=""/>
        <dsp:cNvSpPr/>
      </dsp:nvSpPr>
      <dsp:spPr>
        <a:xfrm>
          <a:off x="0" y="0"/>
          <a:ext cx="8619386" cy="13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Athletes must be aware of their rights and responsibilities during the doping control process – this includes their right to request for a delayed arrival at the Doping Control Station due to substantial reasons and other amendments on the procedure.</a:t>
          </a:r>
          <a:endParaRPr lang="en-US" sz="2000" kern="1200" dirty="0">
            <a:latin typeface="Arial" panose="020B0604020202020204" pitchFamily="34" charset="0"/>
            <a:cs typeface="Arial" panose="020B0604020202020204" pitchFamily="34" charset="0"/>
          </a:endParaRPr>
        </a:p>
      </dsp:txBody>
      <dsp:txXfrm>
        <a:off x="0" y="0"/>
        <a:ext cx="8619386" cy="1398075"/>
      </dsp:txXfrm>
    </dsp:sp>
    <dsp:sp modelId="{99A889C0-B832-4708-B7F1-1AA80FB905DD}">
      <dsp:nvSpPr>
        <dsp:cNvPr id="0" name=""/>
        <dsp:cNvSpPr/>
      </dsp:nvSpPr>
      <dsp:spPr>
        <a:xfrm>
          <a:off x="0" y="1398075"/>
          <a:ext cx="86193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9E1D2-E4D3-4A51-9C30-790B265B9E91}">
      <dsp:nvSpPr>
        <dsp:cNvPr id="0" name=""/>
        <dsp:cNvSpPr/>
      </dsp:nvSpPr>
      <dsp:spPr>
        <a:xfrm>
          <a:off x="0" y="1398075"/>
          <a:ext cx="8619386" cy="13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Athletes must always follow the DCO/Chaperone and BCO instructions</a:t>
          </a:r>
          <a:r>
            <a:rPr lang="el-GR" sz="2000" b="0" i="0" kern="1200" baseline="0" dirty="0">
              <a:latin typeface="Arial" panose="020B0604020202020204" pitchFamily="34" charset="0"/>
              <a:cs typeface="Arial" panose="020B0604020202020204" pitchFamily="34" charset="0"/>
            </a:rPr>
            <a:t>. </a:t>
          </a:r>
          <a:r>
            <a:rPr lang="en-US" sz="2000" b="0" i="0" kern="1200" baseline="0" dirty="0">
              <a:latin typeface="Arial" panose="020B0604020202020204" pitchFamily="34" charset="0"/>
              <a:cs typeface="Arial" panose="020B0604020202020204" pitchFamily="34" charset="0"/>
            </a:rPr>
            <a:t>Athletes should feel comfortable enough to ask any questions during the doping control procedure</a:t>
          </a:r>
          <a:r>
            <a:rPr lang="el-GR" sz="2000" b="0" i="0" kern="1200" baseline="0" dirty="0">
              <a:latin typeface="Arial" panose="020B0604020202020204" pitchFamily="34" charset="0"/>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dsp:txBody>
      <dsp:txXfrm>
        <a:off x="0" y="1398075"/>
        <a:ext cx="8619386" cy="1398075"/>
      </dsp:txXfrm>
    </dsp:sp>
    <dsp:sp modelId="{D61F8D69-8DE0-4A54-80B9-08EA42B958EE}">
      <dsp:nvSpPr>
        <dsp:cNvPr id="0" name=""/>
        <dsp:cNvSpPr/>
      </dsp:nvSpPr>
      <dsp:spPr>
        <a:xfrm>
          <a:off x="0" y="2796150"/>
          <a:ext cx="86193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7BC8F-CB18-48EE-9DFD-A262C3756350}">
      <dsp:nvSpPr>
        <dsp:cNvPr id="0" name=""/>
        <dsp:cNvSpPr/>
      </dsp:nvSpPr>
      <dsp:spPr>
        <a:xfrm>
          <a:off x="0" y="2796150"/>
          <a:ext cx="8619386" cy="13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Athletes who are in no position to provide the required urine volume or density are obligated to provide further sample</a:t>
          </a:r>
          <a:r>
            <a:rPr lang="el-GR" sz="2000" b="0" i="0" kern="1200" baseline="0" dirty="0">
              <a:latin typeface="Arial" panose="020B0604020202020204" pitchFamily="34" charset="0"/>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dsp:txBody>
      <dsp:txXfrm>
        <a:off x="0" y="2796150"/>
        <a:ext cx="8619386" cy="1398075"/>
      </dsp:txXfrm>
    </dsp:sp>
    <dsp:sp modelId="{B8CCB7EC-67AF-4B4B-B09B-78C72BB18729}">
      <dsp:nvSpPr>
        <dsp:cNvPr id="0" name=""/>
        <dsp:cNvSpPr/>
      </dsp:nvSpPr>
      <dsp:spPr>
        <a:xfrm>
          <a:off x="0" y="4194225"/>
          <a:ext cx="86193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E1CBAE-7EC6-484D-964A-342E1BE05674}">
      <dsp:nvSpPr>
        <dsp:cNvPr id="0" name=""/>
        <dsp:cNvSpPr/>
      </dsp:nvSpPr>
      <dsp:spPr>
        <a:xfrm>
          <a:off x="0" y="4194225"/>
          <a:ext cx="8619386" cy="139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latin typeface="Arial" panose="020B0604020202020204" pitchFamily="34" charset="0"/>
              <a:cs typeface="Arial" panose="020B0604020202020204" pitchFamily="34" charset="0"/>
            </a:rPr>
            <a:t>Athletes must correctly fill the Doping Control Form and double check all the details – especially the sample codes.</a:t>
          </a:r>
          <a:endParaRPr lang="en-US" sz="2000" kern="1200" dirty="0">
            <a:latin typeface="Arial" panose="020B0604020202020204" pitchFamily="34" charset="0"/>
            <a:cs typeface="Arial" panose="020B0604020202020204" pitchFamily="34" charset="0"/>
          </a:endParaRPr>
        </a:p>
      </dsp:txBody>
      <dsp:txXfrm>
        <a:off x="0" y="4194225"/>
        <a:ext cx="8619386" cy="139807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26554-EA46-4B44-898D-8F1148181CB4}">
      <dsp:nvSpPr>
        <dsp:cNvPr id="0" name=""/>
        <dsp:cNvSpPr/>
      </dsp:nvSpPr>
      <dsp:spPr>
        <a:xfrm>
          <a:off x="3799880" y="776169"/>
          <a:ext cx="598417" cy="91440"/>
        </a:xfrm>
        <a:custGeom>
          <a:avLst/>
          <a:gdLst/>
          <a:ahLst/>
          <a:cxnLst/>
          <a:rect l="0" t="0" r="0" b="0"/>
          <a:pathLst>
            <a:path>
              <a:moveTo>
                <a:pt x="0" y="45720"/>
              </a:moveTo>
              <a:lnTo>
                <a:pt x="59841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Arial" panose="020B0604020202020204" pitchFamily="34" charset="0"/>
            <a:cs typeface="Arial" panose="020B0604020202020204" pitchFamily="34" charset="0"/>
          </a:endParaRPr>
        </a:p>
      </dsp:txBody>
      <dsp:txXfrm>
        <a:off x="4083363" y="818743"/>
        <a:ext cx="31450" cy="6290"/>
      </dsp:txXfrm>
    </dsp:sp>
    <dsp:sp modelId="{EB7A2E1A-380D-472C-978A-267FB305406C}">
      <dsp:nvSpPr>
        <dsp:cNvPr id="0" name=""/>
        <dsp:cNvSpPr/>
      </dsp:nvSpPr>
      <dsp:spPr>
        <a:xfrm>
          <a:off x="1066821" y="1431"/>
          <a:ext cx="2734858" cy="164091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755650">
            <a:lnSpc>
              <a:spcPct val="90000"/>
            </a:lnSpc>
            <a:spcBef>
              <a:spcPct val="0"/>
            </a:spcBef>
            <a:spcAft>
              <a:spcPct val="35000"/>
            </a:spcAft>
            <a:buNone/>
          </a:pPr>
          <a:r>
            <a:rPr lang="en-US" sz="1700" b="0" i="0" kern="1200" baseline="0" dirty="0">
              <a:latin typeface="Arial" panose="020B0604020202020204" pitchFamily="34" charset="0"/>
              <a:cs typeface="Arial" panose="020B0604020202020204" pitchFamily="34" charset="0"/>
            </a:rPr>
            <a:t>They create control orders of athletes and teams</a:t>
          </a:r>
          <a:endParaRPr lang="en-US" sz="1700" b="0" kern="1200" dirty="0">
            <a:latin typeface="Arial" panose="020B0604020202020204" pitchFamily="34" charset="0"/>
            <a:cs typeface="Arial" panose="020B0604020202020204" pitchFamily="34" charset="0"/>
          </a:endParaRPr>
        </a:p>
      </dsp:txBody>
      <dsp:txXfrm>
        <a:off x="1066821" y="1431"/>
        <a:ext cx="2734858" cy="1640915"/>
      </dsp:txXfrm>
    </dsp:sp>
    <dsp:sp modelId="{B7A87F66-6D40-4813-88FB-93069627EE0C}">
      <dsp:nvSpPr>
        <dsp:cNvPr id="0" name=""/>
        <dsp:cNvSpPr/>
      </dsp:nvSpPr>
      <dsp:spPr>
        <a:xfrm>
          <a:off x="7163756" y="776169"/>
          <a:ext cx="598417" cy="91440"/>
        </a:xfrm>
        <a:custGeom>
          <a:avLst/>
          <a:gdLst/>
          <a:ahLst/>
          <a:cxnLst/>
          <a:rect l="0" t="0" r="0" b="0"/>
          <a:pathLst>
            <a:path>
              <a:moveTo>
                <a:pt x="0" y="45720"/>
              </a:moveTo>
              <a:lnTo>
                <a:pt x="598417"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Arial" panose="020B0604020202020204" pitchFamily="34" charset="0"/>
            <a:cs typeface="Arial" panose="020B0604020202020204" pitchFamily="34" charset="0"/>
          </a:endParaRPr>
        </a:p>
      </dsp:txBody>
      <dsp:txXfrm>
        <a:off x="7447240" y="818743"/>
        <a:ext cx="31450" cy="6290"/>
      </dsp:txXfrm>
    </dsp:sp>
    <dsp:sp modelId="{FF4569BF-82F6-4438-B601-9A71D6BCFFD2}">
      <dsp:nvSpPr>
        <dsp:cNvPr id="0" name=""/>
        <dsp:cNvSpPr/>
      </dsp:nvSpPr>
      <dsp:spPr>
        <a:xfrm>
          <a:off x="4430698" y="1431"/>
          <a:ext cx="2734858" cy="1640915"/>
        </a:xfrm>
        <a:prstGeom prst="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755650">
            <a:lnSpc>
              <a:spcPct val="90000"/>
            </a:lnSpc>
            <a:spcBef>
              <a:spcPct val="0"/>
            </a:spcBef>
            <a:spcAft>
              <a:spcPct val="35000"/>
            </a:spcAft>
            <a:buNone/>
          </a:pPr>
          <a:r>
            <a:rPr lang="en-US" sz="1700" b="0" i="0" kern="1200" baseline="0" dirty="0">
              <a:latin typeface="Arial" panose="020B0604020202020204" pitchFamily="34" charset="0"/>
              <a:cs typeface="Arial" panose="020B0604020202020204" pitchFamily="34" charset="0"/>
            </a:rPr>
            <a:t>They check the whereabouts input which the athletes have stated, to conduct unnotified doping controls</a:t>
          </a:r>
          <a:endParaRPr lang="en-US" sz="1700" b="0" kern="1200" dirty="0">
            <a:latin typeface="Arial" panose="020B0604020202020204" pitchFamily="34" charset="0"/>
            <a:cs typeface="Arial" panose="020B0604020202020204" pitchFamily="34" charset="0"/>
          </a:endParaRPr>
        </a:p>
      </dsp:txBody>
      <dsp:txXfrm>
        <a:off x="4430698" y="1431"/>
        <a:ext cx="2734858" cy="1640915"/>
      </dsp:txXfrm>
    </dsp:sp>
    <dsp:sp modelId="{2BD1C32A-3F6A-416C-B856-A7C40E84864F}">
      <dsp:nvSpPr>
        <dsp:cNvPr id="0" name=""/>
        <dsp:cNvSpPr/>
      </dsp:nvSpPr>
      <dsp:spPr>
        <a:xfrm>
          <a:off x="2434250" y="1640546"/>
          <a:ext cx="6727753" cy="598417"/>
        </a:xfrm>
        <a:custGeom>
          <a:avLst/>
          <a:gdLst/>
          <a:ahLst/>
          <a:cxnLst/>
          <a:rect l="0" t="0" r="0" b="0"/>
          <a:pathLst>
            <a:path>
              <a:moveTo>
                <a:pt x="6727753" y="0"/>
              </a:moveTo>
              <a:lnTo>
                <a:pt x="6727753" y="316308"/>
              </a:lnTo>
              <a:lnTo>
                <a:pt x="0" y="316308"/>
              </a:lnTo>
              <a:lnTo>
                <a:pt x="0" y="598417"/>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Arial" panose="020B0604020202020204" pitchFamily="34" charset="0"/>
            <a:cs typeface="Arial" panose="020B0604020202020204" pitchFamily="34" charset="0"/>
          </a:endParaRPr>
        </a:p>
      </dsp:txBody>
      <dsp:txXfrm>
        <a:off x="5629200" y="1936610"/>
        <a:ext cx="337854" cy="6290"/>
      </dsp:txXfrm>
    </dsp:sp>
    <dsp:sp modelId="{762DBCB8-7D44-4ECE-B01A-6CCCC50EA5B2}">
      <dsp:nvSpPr>
        <dsp:cNvPr id="0" name=""/>
        <dsp:cNvSpPr/>
      </dsp:nvSpPr>
      <dsp:spPr>
        <a:xfrm>
          <a:off x="7794574" y="1431"/>
          <a:ext cx="2734858" cy="1640915"/>
        </a:xfrm>
        <a:prstGeom prst="rect">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755650">
            <a:lnSpc>
              <a:spcPct val="90000"/>
            </a:lnSpc>
            <a:spcBef>
              <a:spcPct val="0"/>
            </a:spcBef>
            <a:spcAft>
              <a:spcPct val="35000"/>
            </a:spcAft>
            <a:buNone/>
          </a:pPr>
          <a:r>
            <a:rPr lang="en-US" sz="1700" b="0" i="0" kern="1200" baseline="0" dirty="0">
              <a:latin typeface="Arial" panose="020B0604020202020204" pitchFamily="34" charset="0"/>
              <a:cs typeface="Arial" panose="020B0604020202020204" pitchFamily="34" charset="0"/>
            </a:rPr>
            <a:t>They register the doping control results of the tested athletes</a:t>
          </a:r>
          <a:endParaRPr lang="en-US" sz="1700" b="0" kern="1200" dirty="0">
            <a:latin typeface="Arial" panose="020B0604020202020204" pitchFamily="34" charset="0"/>
            <a:cs typeface="Arial" panose="020B0604020202020204" pitchFamily="34" charset="0"/>
          </a:endParaRPr>
        </a:p>
      </dsp:txBody>
      <dsp:txXfrm>
        <a:off x="7794574" y="1431"/>
        <a:ext cx="2734858" cy="1640915"/>
      </dsp:txXfrm>
    </dsp:sp>
    <dsp:sp modelId="{E8EB9711-C07B-4DF9-84F9-1B3877CF7A2B}">
      <dsp:nvSpPr>
        <dsp:cNvPr id="0" name=""/>
        <dsp:cNvSpPr/>
      </dsp:nvSpPr>
      <dsp:spPr>
        <a:xfrm>
          <a:off x="3799880" y="3046101"/>
          <a:ext cx="598417" cy="91440"/>
        </a:xfrm>
        <a:custGeom>
          <a:avLst/>
          <a:gdLst/>
          <a:ahLst/>
          <a:cxnLst/>
          <a:rect l="0" t="0" r="0" b="0"/>
          <a:pathLst>
            <a:path>
              <a:moveTo>
                <a:pt x="0" y="45720"/>
              </a:moveTo>
              <a:lnTo>
                <a:pt x="598417"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Arial" panose="020B0604020202020204" pitchFamily="34" charset="0"/>
            <a:cs typeface="Arial" panose="020B0604020202020204" pitchFamily="34" charset="0"/>
          </a:endParaRPr>
        </a:p>
      </dsp:txBody>
      <dsp:txXfrm>
        <a:off x="4083363" y="3088676"/>
        <a:ext cx="31450" cy="6290"/>
      </dsp:txXfrm>
    </dsp:sp>
    <dsp:sp modelId="{C2064808-D76B-4199-8C21-2E63774470D9}">
      <dsp:nvSpPr>
        <dsp:cNvPr id="0" name=""/>
        <dsp:cNvSpPr/>
      </dsp:nvSpPr>
      <dsp:spPr>
        <a:xfrm>
          <a:off x="1066821" y="2271364"/>
          <a:ext cx="2734858" cy="164091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755650">
            <a:lnSpc>
              <a:spcPct val="90000"/>
            </a:lnSpc>
            <a:spcBef>
              <a:spcPct val="0"/>
            </a:spcBef>
            <a:spcAft>
              <a:spcPct val="35000"/>
            </a:spcAft>
            <a:buNone/>
          </a:pPr>
          <a:r>
            <a:rPr lang="en-US" sz="1700" b="0" i="0" kern="1200" baseline="0" dirty="0">
              <a:latin typeface="Arial" panose="020B0604020202020204" pitchFamily="34" charset="0"/>
              <a:cs typeface="Arial" panose="020B0604020202020204" pitchFamily="34" charset="0"/>
            </a:rPr>
            <a:t>They register TUEs</a:t>
          </a:r>
          <a:endParaRPr lang="en-US" sz="1700" b="0" kern="1200" dirty="0">
            <a:latin typeface="Arial" panose="020B0604020202020204" pitchFamily="34" charset="0"/>
            <a:cs typeface="Arial" panose="020B0604020202020204" pitchFamily="34" charset="0"/>
          </a:endParaRPr>
        </a:p>
      </dsp:txBody>
      <dsp:txXfrm>
        <a:off x="1066821" y="2271364"/>
        <a:ext cx="2734858" cy="1640915"/>
      </dsp:txXfrm>
    </dsp:sp>
    <dsp:sp modelId="{FDB5134E-7D18-4915-93C5-FAFB5197B664}">
      <dsp:nvSpPr>
        <dsp:cNvPr id="0" name=""/>
        <dsp:cNvSpPr/>
      </dsp:nvSpPr>
      <dsp:spPr>
        <a:xfrm>
          <a:off x="7163756" y="3046101"/>
          <a:ext cx="598417" cy="91440"/>
        </a:xfrm>
        <a:custGeom>
          <a:avLst/>
          <a:gdLst/>
          <a:ahLst/>
          <a:cxnLst/>
          <a:rect l="0" t="0" r="0" b="0"/>
          <a:pathLst>
            <a:path>
              <a:moveTo>
                <a:pt x="0" y="45720"/>
              </a:moveTo>
              <a:lnTo>
                <a:pt x="598417"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Arial" panose="020B0604020202020204" pitchFamily="34" charset="0"/>
            <a:cs typeface="Arial" panose="020B0604020202020204" pitchFamily="34" charset="0"/>
          </a:endParaRPr>
        </a:p>
      </dsp:txBody>
      <dsp:txXfrm>
        <a:off x="7447240" y="3088676"/>
        <a:ext cx="31450" cy="6290"/>
      </dsp:txXfrm>
    </dsp:sp>
    <dsp:sp modelId="{2F5E69CF-C377-4A5E-A313-E0462FC18DA0}">
      <dsp:nvSpPr>
        <dsp:cNvPr id="0" name=""/>
        <dsp:cNvSpPr/>
      </dsp:nvSpPr>
      <dsp:spPr>
        <a:xfrm>
          <a:off x="4430698" y="2271364"/>
          <a:ext cx="2734858" cy="164091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755650">
            <a:lnSpc>
              <a:spcPct val="90000"/>
            </a:lnSpc>
            <a:spcBef>
              <a:spcPct val="0"/>
            </a:spcBef>
            <a:spcAft>
              <a:spcPct val="35000"/>
            </a:spcAft>
            <a:buNone/>
          </a:pPr>
          <a:r>
            <a:rPr lang="en-US" sz="1700" b="0" i="0" kern="1200" baseline="0" dirty="0">
              <a:latin typeface="Arial" panose="020B0604020202020204" pitchFamily="34" charset="0"/>
              <a:cs typeface="Arial" panose="020B0604020202020204" pitchFamily="34" charset="0"/>
            </a:rPr>
            <a:t>They receive the test results from the WADA certified labs</a:t>
          </a:r>
          <a:endParaRPr lang="en-US" sz="1700" b="0" kern="1200" dirty="0">
            <a:latin typeface="Arial" panose="020B0604020202020204" pitchFamily="34" charset="0"/>
            <a:cs typeface="Arial" panose="020B0604020202020204" pitchFamily="34" charset="0"/>
          </a:endParaRPr>
        </a:p>
      </dsp:txBody>
      <dsp:txXfrm>
        <a:off x="4430698" y="2271364"/>
        <a:ext cx="2734858" cy="1640915"/>
      </dsp:txXfrm>
    </dsp:sp>
    <dsp:sp modelId="{14536041-AAFF-4A04-9078-A4580DD34F91}">
      <dsp:nvSpPr>
        <dsp:cNvPr id="0" name=""/>
        <dsp:cNvSpPr/>
      </dsp:nvSpPr>
      <dsp:spPr>
        <a:xfrm>
          <a:off x="7794574" y="2271364"/>
          <a:ext cx="2734858" cy="1640915"/>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4010" tIns="140667" rIns="134010" bIns="140667" numCol="1" spcCol="1270" anchor="ctr" anchorCtr="0">
          <a:noAutofit/>
        </a:bodyPr>
        <a:lstStyle/>
        <a:p>
          <a:pPr marL="0" lvl="0" indent="0" algn="ctr" defTabSz="755650">
            <a:lnSpc>
              <a:spcPct val="90000"/>
            </a:lnSpc>
            <a:spcBef>
              <a:spcPct val="0"/>
            </a:spcBef>
            <a:spcAft>
              <a:spcPct val="35000"/>
            </a:spcAft>
            <a:buNone/>
          </a:pPr>
          <a:r>
            <a:rPr lang="en-US" sz="1700" b="0" i="0" kern="1200" baseline="0" dirty="0">
              <a:latin typeface="Arial" panose="020B0604020202020204" pitchFamily="34" charset="0"/>
              <a:cs typeface="Arial" panose="020B0604020202020204" pitchFamily="34" charset="0"/>
            </a:rPr>
            <a:t>They receive updates from APMU which get evaluated and if necessary, the samples get further investigated</a:t>
          </a:r>
          <a:endParaRPr lang="en-US" sz="1700" b="0" kern="1200" dirty="0">
            <a:latin typeface="Arial" panose="020B0604020202020204" pitchFamily="34" charset="0"/>
            <a:cs typeface="Arial" panose="020B0604020202020204" pitchFamily="34" charset="0"/>
          </a:endParaRPr>
        </a:p>
      </dsp:txBody>
      <dsp:txXfrm>
        <a:off x="7794574" y="2271364"/>
        <a:ext cx="2734858" cy="164091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4408F-CFB9-4B37-B656-DF0E08271B6E}">
      <dsp:nvSpPr>
        <dsp:cNvPr id="0" name=""/>
        <dsp:cNvSpPr/>
      </dsp:nvSpPr>
      <dsp:spPr>
        <a:xfrm>
          <a:off x="0" y="108231"/>
          <a:ext cx="6668265" cy="16005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dirty="0">
              <a:latin typeface="Arial" panose="020B0604020202020204" pitchFamily="34" charset="0"/>
              <a:cs typeface="Arial" panose="020B0604020202020204" pitchFamily="34" charset="0"/>
            </a:rPr>
            <a:t>Registered Testing Pool </a:t>
          </a:r>
          <a:r>
            <a:rPr lang="el-GR" sz="1800" b="1" i="0" kern="1200" baseline="0" dirty="0">
              <a:latin typeface="Arial" panose="020B0604020202020204" pitchFamily="34" charset="0"/>
              <a:cs typeface="Arial" panose="020B0604020202020204" pitchFamily="34" charset="0"/>
            </a:rPr>
            <a:t>1 (</a:t>
          </a:r>
          <a:r>
            <a:rPr lang="en-US" sz="1800" b="1" i="0" kern="1200" baseline="0" dirty="0">
              <a:latin typeface="Arial" panose="020B0604020202020204" pitchFamily="34" charset="0"/>
              <a:cs typeface="Arial" panose="020B0604020202020204" pitchFamily="34" charset="0"/>
            </a:rPr>
            <a:t>RTP)</a:t>
          </a:r>
          <a:r>
            <a:rPr lang="el-GR" sz="1800" b="1" kern="1200" dirty="0">
              <a:latin typeface="Arial" panose="020B0604020202020204" pitchFamily="34" charset="0"/>
              <a:cs typeface="Arial" panose="020B0604020202020204" pitchFamily="34" charset="0"/>
            </a:rPr>
            <a:t> </a:t>
          </a:r>
          <a:endParaRPr lang="en-US" sz="1800" b="1"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b="0" i="0" kern="1200" baseline="0" dirty="0">
              <a:latin typeface="Arial" panose="020B0604020202020204" pitchFamily="34" charset="0"/>
              <a:cs typeface="Arial" panose="020B0604020202020204" pitchFamily="34" charset="0"/>
            </a:rPr>
            <a:t>The list of high-profile athletes who have been selected by IFs and NADOs based on specific criteria. These athletes have the responsibility to submit their whereabouts and in case of noncompliance they may face an ADRV.</a:t>
          </a:r>
          <a:endParaRPr lang="en-US" sz="1800" b="0" kern="1200" dirty="0">
            <a:latin typeface="Arial" panose="020B0604020202020204" pitchFamily="34" charset="0"/>
            <a:cs typeface="Arial" panose="020B0604020202020204" pitchFamily="34" charset="0"/>
          </a:endParaRPr>
        </a:p>
      </dsp:txBody>
      <dsp:txXfrm>
        <a:off x="78133" y="186364"/>
        <a:ext cx="6511999" cy="1444293"/>
      </dsp:txXfrm>
    </dsp:sp>
    <dsp:sp modelId="{0C28478A-C8C4-4C08-A06F-344B32102A93}">
      <dsp:nvSpPr>
        <dsp:cNvPr id="0" name=""/>
        <dsp:cNvSpPr/>
      </dsp:nvSpPr>
      <dsp:spPr>
        <a:xfrm>
          <a:off x="0" y="1667128"/>
          <a:ext cx="6668265" cy="16005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dirty="0">
              <a:latin typeface="Arial" panose="020B0604020202020204" pitchFamily="34" charset="0"/>
              <a:cs typeface="Arial" panose="020B0604020202020204" pitchFamily="34" charset="0"/>
            </a:rPr>
            <a:t>Testing Pool </a:t>
          </a:r>
          <a:r>
            <a:rPr lang="el-GR" sz="1800" b="1" i="0" kern="1200" baseline="0" dirty="0">
              <a:latin typeface="Arial" panose="020B0604020202020204" pitchFamily="34" charset="0"/>
              <a:cs typeface="Arial" panose="020B0604020202020204" pitchFamily="34" charset="0"/>
            </a:rPr>
            <a:t>2 (</a:t>
          </a:r>
          <a:r>
            <a:rPr lang="en-US" sz="1800" b="1" i="0" kern="1200" baseline="0" dirty="0">
              <a:latin typeface="Arial" panose="020B0604020202020204" pitchFamily="34" charset="0"/>
              <a:cs typeface="Arial" panose="020B0604020202020204" pitchFamily="34" charset="0"/>
            </a:rPr>
            <a:t>TP)</a:t>
          </a:r>
        </a:p>
        <a:p>
          <a:pPr marL="0" lvl="0" indent="0" algn="l" defTabSz="800100">
            <a:lnSpc>
              <a:spcPct val="90000"/>
            </a:lnSpc>
            <a:spcBef>
              <a:spcPct val="0"/>
            </a:spcBef>
            <a:spcAft>
              <a:spcPct val="35000"/>
            </a:spcAft>
            <a:buNone/>
          </a:pPr>
          <a:r>
            <a:rPr lang="en-US" sz="1800" b="0" i="0" kern="1200" baseline="0" dirty="0">
              <a:latin typeface="Arial" panose="020B0604020202020204" pitchFamily="34" charset="0"/>
              <a:cs typeface="Arial" panose="020B0604020202020204" pitchFamily="34" charset="0"/>
            </a:rPr>
            <a:t>The athletes on this list have also the responsibility to submit their whereabouts. However, in case of noncompliance the consequences are less severe</a:t>
          </a:r>
          <a:r>
            <a:rPr lang="el-GR" sz="1800" b="0" i="0" kern="1200" baseline="0" dirty="0">
              <a:latin typeface="Arial" panose="020B0604020202020204" pitchFamily="34" charset="0"/>
              <a:cs typeface="Arial" panose="020B0604020202020204" pitchFamily="34" charset="0"/>
            </a:rPr>
            <a:t>. </a:t>
          </a:r>
          <a:endParaRPr lang="en-US" sz="1800" b="0" kern="1200" dirty="0">
            <a:latin typeface="Arial" panose="020B0604020202020204" pitchFamily="34" charset="0"/>
            <a:cs typeface="Arial" panose="020B0604020202020204" pitchFamily="34" charset="0"/>
          </a:endParaRPr>
        </a:p>
      </dsp:txBody>
      <dsp:txXfrm>
        <a:off x="78133" y="1745261"/>
        <a:ext cx="6511999" cy="1444293"/>
      </dsp:txXfrm>
    </dsp:sp>
    <dsp:sp modelId="{B98B0FCD-5D0B-4059-A393-C9135014C062}">
      <dsp:nvSpPr>
        <dsp:cNvPr id="0" name=""/>
        <dsp:cNvSpPr/>
      </dsp:nvSpPr>
      <dsp:spPr>
        <a:xfrm>
          <a:off x="0" y="3319528"/>
          <a:ext cx="6668265" cy="16005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dirty="0">
              <a:latin typeface="Arial" panose="020B0604020202020204" pitchFamily="34" charset="0"/>
              <a:cs typeface="Arial" panose="020B0604020202020204" pitchFamily="34" charset="0"/>
            </a:rPr>
            <a:t>Other Lists</a:t>
          </a:r>
        </a:p>
        <a:p>
          <a:pPr marL="0" lvl="0" indent="0" algn="l" defTabSz="800100">
            <a:lnSpc>
              <a:spcPct val="90000"/>
            </a:lnSpc>
            <a:spcBef>
              <a:spcPct val="0"/>
            </a:spcBef>
            <a:spcAft>
              <a:spcPct val="35000"/>
            </a:spcAft>
            <a:buNone/>
          </a:pPr>
          <a:r>
            <a:rPr lang="en-US" sz="1800" b="0" i="0" kern="1200" baseline="0" dirty="0">
              <a:latin typeface="Arial" panose="020B0604020202020204" pitchFamily="34" charset="0"/>
              <a:cs typeface="Arial" panose="020B0604020202020204" pitchFamily="34" charset="0"/>
            </a:rPr>
            <a:t>The demands are less at most times. Usually, the whereabouts for these athletes are submitted by their NFs or their teams.</a:t>
          </a:r>
          <a:endParaRPr lang="en-US" sz="1800" b="0" kern="1200" dirty="0">
            <a:latin typeface="Arial" panose="020B0604020202020204" pitchFamily="34" charset="0"/>
            <a:cs typeface="Arial" panose="020B0604020202020204" pitchFamily="34" charset="0"/>
          </a:endParaRPr>
        </a:p>
      </dsp:txBody>
      <dsp:txXfrm>
        <a:off x="78133" y="3397661"/>
        <a:ext cx="6511999" cy="144429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20505-4DEB-4A0A-9D24-896040EAD494}">
      <dsp:nvSpPr>
        <dsp:cNvPr id="0" name=""/>
        <dsp:cNvSpPr/>
      </dsp:nvSpPr>
      <dsp:spPr>
        <a:xfrm>
          <a:off x="1084834" y="1654"/>
          <a:ext cx="2330065" cy="13980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Athletes with substantial accomplishments in Greek, European, World competitions, Youth Olympics or Olympic games</a:t>
          </a:r>
        </a:p>
      </dsp:txBody>
      <dsp:txXfrm>
        <a:off x="1084834" y="1654"/>
        <a:ext cx="2330065" cy="1398039"/>
      </dsp:txXfrm>
    </dsp:sp>
    <dsp:sp modelId="{C149AC33-2460-453E-AF46-09D89BF23EAD}">
      <dsp:nvSpPr>
        <dsp:cNvPr id="0" name=""/>
        <dsp:cNvSpPr/>
      </dsp:nvSpPr>
      <dsp:spPr>
        <a:xfrm>
          <a:off x="3647906" y="1654"/>
          <a:ext cx="2330065" cy="13980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Substantial performance improvement of an athlete during last season</a:t>
          </a:r>
        </a:p>
      </dsp:txBody>
      <dsp:txXfrm>
        <a:off x="3647906" y="1654"/>
        <a:ext cx="2330065" cy="1398039"/>
      </dsp:txXfrm>
    </dsp:sp>
    <dsp:sp modelId="{14659318-2654-427E-8F72-63A16011536B}">
      <dsp:nvSpPr>
        <dsp:cNvPr id="0" name=""/>
        <dsp:cNvSpPr/>
      </dsp:nvSpPr>
      <dsp:spPr>
        <a:xfrm>
          <a:off x="6210979" y="1654"/>
          <a:ext cx="2330065" cy="1398039"/>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Return in action after an injury</a:t>
          </a:r>
        </a:p>
      </dsp:txBody>
      <dsp:txXfrm>
        <a:off x="6210979" y="1654"/>
        <a:ext cx="2330065" cy="1398039"/>
      </dsp:txXfrm>
    </dsp:sp>
    <dsp:sp modelId="{591D35AE-2ACC-4F45-AA96-C2AC55645256}">
      <dsp:nvSpPr>
        <dsp:cNvPr id="0" name=""/>
        <dsp:cNvSpPr/>
      </dsp:nvSpPr>
      <dsp:spPr>
        <a:xfrm>
          <a:off x="8774051" y="1654"/>
          <a:ext cx="2330065" cy="13980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Return in action after a sanction which was enforced due to an ADRV</a:t>
          </a:r>
        </a:p>
      </dsp:txBody>
      <dsp:txXfrm>
        <a:off x="8774051" y="1654"/>
        <a:ext cx="2330065" cy="1398039"/>
      </dsp:txXfrm>
    </dsp:sp>
    <dsp:sp modelId="{0C9E6DBC-21DF-4B08-9DD2-2A02C88213BA}">
      <dsp:nvSpPr>
        <dsp:cNvPr id="0" name=""/>
        <dsp:cNvSpPr/>
      </dsp:nvSpPr>
      <dsp:spPr>
        <a:xfrm>
          <a:off x="1084834" y="1632700"/>
          <a:ext cx="2330065" cy="139803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Return in action after departure for reasons except for an ADRV</a:t>
          </a:r>
        </a:p>
      </dsp:txBody>
      <dsp:txXfrm>
        <a:off x="1084834" y="1632700"/>
        <a:ext cx="2330065" cy="1398039"/>
      </dsp:txXfrm>
    </dsp:sp>
    <dsp:sp modelId="{49EF1FB1-88B9-4920-B5DE-8B73155354BF}">
      <dsp:nvSpPr>
        <dsp:cNvPr id="0" name=""/>
        <dsp:cNvSpPr/>
      </dsp:nvSpPr>
      <dsp:spPr>
        <a:xfrm>
          <a:off x="3647906" y="1632700"/>
          <a:ext cx="2330065" cy="13980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Information leads</a:t>
          </a:r>
          <a:r>
            <a:rPr lang="el-GR" sz="1400" kern="1200" dirty="0">
              <a:latin typeface="Arial" panose="020B0604020202020204" pitchFamily="34" charset="0"/>
              <a:cs typeface="Arial" panose="020B0604020202020204" pitchFamily="34" charset="0"/>
            </a:rPr>
            <a:t>, (</a:t>
          </a:r>
          <a:r>
            <a:rPr lang="el-GR" sz="1400" kern="1200" dirty="0" err="1">
              <a:latin typeface="Arial" panose="020B0604020202020204" pitchFamily="34" charset="0"/>
              <a:cs typeface="Arial" panose="020B0604020202020204" pitchFamily="34" charset="0"/>
            </a:rPr>
            <a:t>doping</a:t>
          </a:r>
          <a:r>
            <a:rPr lang="el-GR" sz="1400" kern="1200" dirty="0">
              <a:latin typeface="Arial" panose="020B0604020202020204" pitchFamily="34" charset="0"/>
              <a:cs typeface="Arial" panose="020B0604020202020204" pitchFamily="34" charset="0"/>
            </a:rPr>
            <a:t> </a:t>
          </a:r>
          <a:r>
            <a:rPr lang="el-GR" sz="1400" kern="1200" dirty="0" err="1">
              <a:latin typeface="Arial" panose="020B0604020202020204" pitchFamily="34" charset="0"/>
              <a:cs typeface="Arial" panose="020B0604020202020204" pitchFamily="34" charset="0"/>
            </a:rPr>
            <a:t>intelligence</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of HADA</a:t>
          </a:r>
        </a:p>
      </dsp:txBody>
      <dsp:txXfrm>
        <a:off x="3647906" y="1632700"/>
        <a:ext cx="2330065" cy="1398039"/>
      </dsp:txXfrm>
    </dsp:sp>
    <dsp:sp modelId="{28464B23-7189-4757-961E-4B067C8F5ECA}">
      <dsp:nvSpPr>
        <dsp:cNvPr id="0" name=""/>
        <dsp:cNvSpPr/>
      </dsp:nvSpPr>
      <dsp:spPr>
        <a:xfrm>
          <a:off x="6210979" y="1632700"/>
          <a:ext cx="2330065" cy="13980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Canceled participation of an athlete from an athletic competition in which he had submitted his participation or absence from an athletic competition in which his participation was expected</a:t>
          </a:r>
        </a:p>
      </dsp:txBody>
      <dsp:txXfrm>
        <a:off x="6210979" y="1632700"/>
        <a:ext cx="2330065" cy="1398039"/>
      </dsp:txXfrm>
    </dsp:sp>
    <dsp:sp modelId="{8FDC0075-6C76-4D40-9CE5-335F2325D9D8}">
      <dsp:nvSpPr>
        <dsp:cNvPr id="0" name=""/>
        <dsp:cNvSpPr/>
      </dsp:nvSpPr>
      <dsp:spPr>
        <a:xfrm>
          <a:off x="8774051" y="1632700"/>
          <a:ext cx="2330065" cy="1398039"/>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Athlete’s ADRV background</a:t>
          </a:r>
        </a:p>
      </dsp:txBody>
      <dsp:txXfrm>
        <a:off x="8774051" y="1632700"/>
        <a:ext cx="2330065" cy="1398039"/>
      </dsp:txXfrm>
    </dsp:sp>
    <dsp:sp modelId="{82698616-CAC4-4115-AD61-FA9B42F5C760}">
      <dsp:nvSpPr>
        <dsp:cNvPr id="0" name=""/>
        <dsp:cNvSpPr/>
      </dsp:nvSpPr>
      <dsp:spPr>
        <a:xfrm>
          <a:off x="3647906" y="3263746"/>
          <a:ext cx="2330065" cy="13980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Athlete’s age</a:t>
          </a:r>
        </a:p>
      </dsp:txBody>
      <dsp:txXfrm>
        <a:off x="3647906" y="3263746"/>
        <a:ext cx="2330065" cy="1398039"/>
      </dsp:txXfrm>
    </dsp:sp>
    <dsp:sp modelId="{5F595AAB-DB55-4FAF-BCF4-71043592FD6A}">
      <dsp:nvSpPr>
        <dsp:cNvPr id="0" name=""/>
        <dsp:cNvSpPr/>
      </dsp:nvSpPr>
      <dsp:spPr>
        <a:xfrm>
          <a:off x="6210979" y="3263746"/>
          <a:ext cx="2330065" cy="1398039"/>
        </a:xfrm>
        <a:prstGeom prst="rect">
          <a:avLst/>
        </a:prstGeom>
        <a:solidFill>
          <a:srgbClr val="D93B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Sanctioned athletes</a:t>
          </a:r>
        </a:p>
      </dsp:txBody>
      <dsp:txXfrm>
        <a:off x="6210979" y="3263746"/>
        <a:ext cx="2330065" cy="139803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E7B0F-EB1D-4E11-B57F-565EC0E04D98}">
      <dsp:nvSpPr>
        <dsp:cNvPr id="0" name=""/>
        <dsp:cNvSpPr/>
      </dsp:nvSpPr>
      <dsp:spPr>
        <a:xfrm>
          <a:off x="0" y="0"/>
          <a:ext cx="10820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AA0C84C-D203-4981-B094-9ACF0B101DA0}">
      <dsp:nvSpPr>
        <dsp:cNvPr id="0" name=""/>
        <dsp:cNvSpPr/>
      </dsp:nvSpPr>
      <dsp:spPr>
        <a:xfrm>
          <a:off x="0" y="0"/>
          <a:ext cx="2164080" cy="4024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baseline="0" dirty="0">
              <a:effectLst/>
              <a:latin typeface="Arial" panose="020B0604020202020204" pitchFamily="34" charset="0"/>
              <a:cs typeface="Arial" panose="020B0604020202020204" pitchFamily="34" charset="0"/>
            </a:rPr>
            <a:t>Whereabouts are submitted quarterly on ADAMS and are accessible exclusively by authorized users. </a:t>
          </a:r>
          <a:endParaRPr lang="en-US" sz="1600" b="1" kern="1200" dirty="0">
            <a:effectLst/>
            <a:latin typeface="Arial" panose="020B0604020202020204" pitchFamily="34" charset="0"/>
            <a:cs typeface="Arial" panose="020B0604020202020204" pitchFamily="34" charset="0"/>
          </a:endParaRPr>
        </a:p>
      </dsp:txBody>
      <dsp:txXfrm>
        <a:off x="0" y="0"/>
        <a:ext cx="2164080" cy="4024125"/>
      </dsp:txXfrm>
    </dsp:sp>
    <dsp:sp modelId="{13184CCA-37AF-470F-97A0-C7245AE4FF6A}">
      <dsp:nvSpPr>
        <dsp:cNvPr id="0" name=""/>
        <dsp:cNvSpPr/>
      </dsp:nvSpPr>
      <dsp:spPr>
        <a:xfrm>
          <a:off x="2326385" y="27164"/>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US" sz="2000" b="0" i="0" kern="1200" baseline="0" dirty="0">
              <a:effectLst/>
              <a:latin typeface="Arial" panose="020B0604020202020204" pitchFamily="34" charset="0"/>
              <a:cs typeface="Arial" panose="020B0604020202020204" pitchFamily="34" charset="0"/>
            </a:rPr>
            <a:t>E-mail &amp; phone number</a:t>
          </a:r>
          <a:endParaRPr lang="en-US" sz="2000" b="0" kern="1200" dirty="0">
            <a:effectLst/>
            <a:latin typeface="Arial" panose="020B0604020202020204" pitchFamily="34" charset="0"/>
            <a:cs typeface="Arial" panose="020B0604020202020204" pitchFamily="34" charset="0"/>
          </a:endParaRPr>
        </a:p>
      </dsp:txBody>
      <dsp:txXfrm>
        <a:off x="2326385" y="27164"/>
        <a:ext cx="8494014" cy="543296"/>
      </dsp:txXfrm>
    </dsp:sp>
    <dsp:sp modelId="{28C0C51F-8EDF-422D-ACC8-7D48FD8FDDF5}">
      <dsp:nvSpPr>
        <dsp:cNvPr id="0" name=""/>
        <dsp:cNvSpPr/>
      </dsp:nvSpPr>
      <dsp:spPr>
        <a:xfrm>
          <a:off x="2164080" y="570460"/>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ECF7482-7F48-490A-B0DE-9ADCCEC310E4}">
      <dsp:nvSpPr>
        <dsp:cNvPr id="0" name=""/>
        <dsp:cNvSpPr/>
      </dsp:nvSpPr>
      <dsp:spPr>
        <a:xfrm>
          <a:off x="2326385" y="597625"/>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effectLst/>
              <a:latin typeface="Arial" panose="020B0604020202020204" pitchFamily="34" charset="0"/>
              <a:cs typeface="Arial" panose="020B0604020202020204" pitchFamily="34" charset="0"/>
            </a:rPr>
            <a:t>Overnight accommodation</a:t>
          </a:r>
          <a:endParaRPr lang="en-US" sz="2000" b="0" kern="1200" dirty="0">
            <a:effectLst/>
            <a:latin typeface="Arial" panose="020B0604020202020204" pitchFamily="34" charset="0"/>
            <a:cs typeface="Arial" panose="020B0604020202020204" pitchFamily="34" charset="0"/>
          </a:endParaRPr>
        </a:p>
      </dsp:txBody>
      <dsp:txXfrm>
        <a:off x="2326385" y="597625"/>
        <a:ext cx="8494014" cy="543296"/>
      </dsp:txXfrm>
    </dsp:sp>
    <dsp:sp modelId="{7F8C789C-5668-421B-8281-2433EA12ABC2}">
      <dsp:nvSpPr>
        <dsp:cNvPr id="0" name=""/>
        <dsp:cNvSpPr/>
      </dsp:nvSpPr>
      <dsp:spPr>
        <a:xfrm>
          <a:off x="2164080" y="1140921"/>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52DF62F-4453-47E4-A9A2-D11F5BBA226F}">
      <dsp:nvSpPr>
        <dsp:cNvPr id="0" name=""/>
        <dsp:cNvSpPr/>
      </dsp:nvSpPr>
      <dsp:spPr>
        <a:xfrm>
          <a:off x="2326385" y="1168086"/>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0" i="0" kern="1200" baseline="0" dirty="0">
              <a:effectLst/>
              <a:latin typeface="Arial" panose="020B0604020202020204" pitchFamily="34" charset="0"/>
              <a:cs typeface="Arial" panose="020B0604020202020204" pitchFamily="34" charset="0"/>
            </a:rPr>
            <a:t>60</a:t>
          </a:r>
          <a:r>
            <a:rPr lang="en-US" sz="2000" b="0" i="0" kern="1200" baseline="0" dirty="0">
              <a:effectLst/>
              <a:latin typeface="Arial" panose="020B0604020202020204" pitchFamily="34" charset="0"/>
              <a:cs typeface="Arial" panose="020B0604020202020204" pitchFamily="34" charset="0"/>
            </a:rPr>
            <a:t>min Time Slot</a:t>
          </a:r>
          <a:endParaRPr lang="en-US" sz="2000" b="0" kern="1200" dirty="0">
            <a:effectLst/>
            <a:latin typeface="Arial" panose="020B0604020202020204" pitchFamily="34" charset="0"/>
            <a:cs typeface="Arial" panose="020B0604020202020204" pitchFamily="34" charset="0"/>
          </a:endParaRPr>
        </a:p>
      </dsp:txBody>
      <dsp:txXfrm>
        <a:off x="2326385" y="1168086"/>
        <a:ext cx="8494014" cy="543296"/>
      </dsp:txXfrm>
    </dsp:sp>
    <dsp:sp modelId="{592F2F39-9E24-4BD1-B021-6D54044FC09A}">
      <dsp:nvSpPr>
        <dsp:cNvPr id="0" name=""/>
        <dsp:cNvSpPr/>
      </dsp:nvSpPr>
      <dsp:spPr>
        <a:xfrm>
          <a:off x="2164080" y="1711382"/>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3E1FF7E-2E73-4D77-B995-EB789F8CF7F0}">
      <dsp:nvSpPr>
        <dsp:cNvPr id="0" name=""/>
        <dsp:cNvSpPr/>
      </dsp:nvSpPr>
      <dsp:spPr>
        <a:xfrm>
          <a:off x="2326385" y="1738547"/>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effectLst/>
              <a:latin typeface="Arial" panose="020B0604020202020204" pitchFamily="34" charset="0"/>
              <a:cs typeface="Arial" panose="020B0604020202020204" pitchFamily="34" charset="0"/>
            </a:rPr>
            <a:t>Regular activities (e.g. training)</a:t>
          </a:r>
          <a:endParaRPr lang="en-US" sz="2000" b="0" kern="1200" dirty="0">
            <a:effectLst/>
            <a:latin typeface="Arial" panose="020B0604020202020204" pitchFamily="34" charset="0"/>
            <a:cs typeface="Arial" panose="020B0604020202020204" pitchFamily="34" charset="0"/>
          </a:endParaRPr>
        </a:p>
      </dsp:txBody>
      <dsp:txXfrm>
        <a:off x="2326385" y="1738547"/>
        <a:ext cx="8494014" cy="543296"/>
      </dsp:txXfrm>
    </dsp:sp>
    <dsp:sp modelId="{6927B1BE-E9E2-44B6-85B3-6DBE949900FA}">
      <dsp:nvSpPr>
        <dsp:cNvPr id="0" name=""/>
        <dsp:cNvSpPr/>
      </dsp:nvSpPr>
      <dsp:spPr>
        <a:xfrm>
          <a:off x="2164080" y="2281843"/>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46D617E-150C-4B04-94C1-1DAAB5D45155}">
      <dsp:nvSpPr>
        <dsp:cNvPr id="0" name=""/>
        <dsp:cNvSpPr/>
      </dsp:nvSpPr>
      <dsp:spPr>
        <a:xfrm>
          <a:off x="2326385" y="2309008"/>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effectLst/>
              <a:latin typeface="Arial" panose="020B0604020202020204" pitchFamily="34" charset="0"/>
              <a:cs typeface="Arial" panose="020B0604020202020204" pitchFamily="34" charset="0"/>
            </a:rPr>
            <a:t>Competition schedule</a:t>
          </a:r>
          <a:endParaRPr lang="en-US" sz="2000" b="0" kern="1200" dirty="0">
            <a:effectLst/>
            <a:latin typeface="Arial" panose="020B0604020202020204" pitchFamily="34" charset="0"/>
            <a:cs typeface="Arial" panose="020B0604020202020204" pitchFamily="34" charset="0"/>
          </a:endParaRPr>
        </a:p>
      </dsp:txBody>
      <dsp:txXfrm>
        <a:off x="2326385" y="2309008"/>
        <a:ext cx="8494014" cy="543296"/>
      </dsp:txXfrm>
    </dsp:sp>
    <dsp:sp modelId="{E653C0BA-F05B-46A1-B5A9-7093E654BFF8}">
      <dsp:nvSpPr>
        <dsp:cNvPr id="0" name=""/>
        <dsp:cNvSpPr/>
      </dsp:nvSpPr>
      <dsp:spPr>
        <a:xfrm>
          <a:off x="2164080" y="2852304"/>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7A31D3A-02CA-4303-AFA1-BEEA37B51ED6}">
      <dsp:nvSpPr>
        <dsp:cNvPr id="0" name=""/>
        <dsp:cNvSpPr/>
      </dsp:nvSpPr>
      <dsp:spPr>
        <a:xfrm>
          <a:off x="2326385" y="2879469"/>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effectLst/>
              <a:latin typeface="Arial" panose="020B0604020202020204" pitchFamily="34" charset="0"/>
              <a:cs typeface="Arial" panose="020B0604020202020204" pitchFamily="34" charset="0"/>
            </a:rPr>
            <a:t>Travelling plans</a:t>
          </a:r>
          <a:endParaRPr lang="en-US" sz="2000" b="0" kern="1200" dirty="0">
            <a:effectLst/>
            <a:latin typeface="Arial" panose="020B0604020202020204" pitchFamily="34" charset="0"/>
            <a:cs typeface="Arial" panose="020B0604020202020204" pitchFamily="34" charset="0"/>
          </a:endParaRPr>
        </a:p>
      </dsp:txBody>
      <dsp:txXfrm>
        <a:off x="2326385" y="2879469"/>
        <a:ext cx="8494014" cy="543296"/>
      </dsp:txXfrm>
    </dsp:sp>
    <dsp:sp modelId="{51FA5F44-25E9-4C47-B2D3-3868D37F0CD3}">
      <dsp:nvSpPr>
        <dsp:cNvPr id="0" name=""/>
        <dsp:cNvSpPr/>
      </dsp:nvSpPr>
      <dsp:spPr>
        <a:xfrm>
          <a:off x="2164080" y="3422765"/>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BF373862-29B5-4A3E-A288-5131567D5AD5}">
      <dsp:nvSpPr>
        <dsp:cNvPr id="0" name=""/>
        <dsp:cNvSpPr/>
      </dsp:nvSpPr>
      <dsp:spPr>
        <a:xfrm>
          <a:off x="2326385" y="3449930"/>
          <a:ext cx="8494014" cy="543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effectLst/>
              <a:latin typeface="Arial" panose="020B0604020202020204" pitchFamily="34" charset="0"/>
              <a:cs typeface="Arial" panose="020B0604020202020204" pitchFamily="34" charset="0"/>
            </a:rPr>
            <a:t>Further details</a:t>
          </a:r>
          <a:endParaRPr lang="en-US" sz="2000" b="0" kern="1200" dirty="0">
            <a:effectLst/>
            <a:latin typeface="Arial" panose="020B0604020202020204" pitchFamily="34" charset="0"/>
            <a:cs typeface="Arial" panose="020B0604020202020204" pitchFamily="34" charset="0"/>
          </a:endParaRPr>
        </a:p>
      </dsp:txBody>
      <dsp:txXfrm>
        <a:off x="2326385" y="3449930"/>
        <a:ext cx="8494014" cy="543296"/>
      </dsp:txXfrm>
    </dsp:sp>
    <dsp:sp modelId="{45ADE13B-C017-4236-B91D-13F339762689}">
      <dsp:nvSpPr>
        <dsp:cNvPr id="0" name=""/>
        <dsp:cNvSpPr/>
      </dsp:nvSpPr>
      <dsp:spPr>
        <a:xfrm>
          <a:off x="2164080" y="3993226"/>
          <a:ext cx="86563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A4F05-B91E-4DFA-B27A-D69AB2D8D772}">
      <dsp:nvSpPr>
        <dsp:cNvPr id="0" name=""/>
        <dsp:cNvSpPr/>
      </dsp:nvSpPr>
      <dsp:spPr>
        <a:xfrm>
          <a:off x="0" y="2852"/>
          <a:ext cx="44664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884F3F-0478-4C76-990F-29BBB5502953}">
      <dsp:nvSpPr>
        <dsp:cNvPr id="0" name=""/>
        <dsp:cNvSpPr/>
      </dsp:nvSpPr>
      <dsp:spPr>
        <a:xfrm>
          <a:off x="0" y="2852"/>
          <a:ext cx="4466412" cy="194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ABP was first employed in 2009 and represents an extremely important anti-doping tool.</a:t>
          </a:r>
        </a:p>
      </dsp:txBody>
      <dsp:txXfrm>
        <a:off x="0" y="2852"/>
        <a:ext cx="4466412" cy="1945415"/>
      </dsp:txXfrm>
    </dsp:sp>
    <dsp:sp modelId="{38BB07C6-CD8A-4DFC-BEF1-2528DA4C2542}">
      <dsp:nvSpPr>
        <dsp:cNvPr id="0" name=""/>
        <dsp:cNvSpPr/>
      </dsp:nvSpPr>
      <dsp:spPr>
        <a:xfrm>
          <a:off x="0" y="1948267"/>
          <a:ext cx="44664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2B8573-DA73-4BAF-A838-18C1CA09BAC9}">
      <dsp:nvSpPr>
        <dsp:cNvPr id="0" name=""/>
        <dsp:cNvSpPr/>
      </dsp:nvSpPr>
      <dsp:spPr>
        <a:xfrm>
          <a:off x="0" y="1948267"/>
          <a:ext cx="4466412" cy="194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It includes data documentation from the lab results of athletes’ urine and blood sample.</a:t>
          </a:r>
        </a:p>
      </dsp:txBody>
      <dsp:txXfrm>
        <a:off x="0" y="1948267"/>
        <a:ext cx="4466412" cy="1945415"/>
      </dsp:txXfrm>
    </dsp:sp>
    <dsp:sp modelId="{D452415F-65BF-41B4-8072-B4301D0E80CF}">
      <dsp:nvSpPr>
        <dsp:cNvPr id="0" name=""/>
        <dsp:cNvSpPr/>
      </dsp:nvSpPr>
      <dsp:spPr>
        <a:xfrm>
          <a:off x="0" y="3893683"/>
          <a:ext cx="44664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E12FA9-3F16-4A70-ACBF-35C286179A8E}">
      <dsp:nvSpPr>
        <dsp:cNvPr id="0" name=""/>
        <dsp:cNvSpPr/>
      </dsp:nvSpPr>
      <dsp:spPr>
        <a:xfrm>
          <a:off x="0" y="3893683"/>
          <a:ext cx="4466412" cy="194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ABP monitors biological variables which indirectly indicate doping cases on the long run. Each significant fluctuation of the variables is monitored and assessed for any possible use of prohibited substances or methods.  </a:t>
          </a:r>
        </a:p>
      </dsp:txBody>
      <dsp:txXfrm>
        <a:off x="0" y="3893683"/>
        <a:ext cx="4466412" cy="194541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22E7-8F7F-418B-BC81-7DA74D67A3DA}">
      <dsp:nvSpPr>
        <dsp:cNvPr id="0" name=""/>
        <dsp:cNvSpPr/>
      </dsp:nvSpPr>
      <dsp:spPr>
        <a:xfrm>
          <a:off x="1777411" y="2044894"/>
          <a:ext cx="1352987" cy="3625283"/>
        </a:xfrm>
        <a:custGeom>
          <a:avLst/>
          <a:gdLst/>
          <a:ahLst/>
          <a:cxnLst/>
          <a:rect l="0" t="0" r="0" b="0"/>
          <a:pathLst>
            <a:path>
              <a:moveTo>
                <a:pt x="0" y="0"/>
              </a:moveTo>
              <a:lnTo>
                <a:pt x="0" y="3625283"/>
              </a:lnTo>
              <a:lnTo>
                <a:pt x="1352987" y="362528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4A31BB-06A3-4958-82A5-61B073845AB6}">
      <dsp:nvSpPr>
        <dsp:cNvPr id="0" name=""/>
        <dsp:cNvSpPr/>
      </dsp:nvSpPr>
      <dsp:spPr>
        <a:xfrm>
          <a:off x="1777411" y="2044894"/>
          <a:ext cx="1269817" cy="1632168"/>
        </a:xfrm>
        <a:custGeom>
          <a:avLst/>
          <a:gdLst/>
          <a:ahLst/>
          <a:cxnLst/>
          <a:rect l="0" t="0" r="0" b="0"/>
          <a:pathLst>
            <a:path>
              <a:moveTo>
                <a:pt x="0" y="0"/>
              </a:moveTo>
              <a:lnTo>
                <a:pt x="0" y="1632168"/>
              </a:lnTo>
              <a:lnTo>
                <a:pt x="1269817" y="163216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4823CB-585F-428B-BAD1-85ACE9446A35}">
      <dsp:nvSpPr>
        <dsp:cNvPr id="0" name=""/>
        <dsp:cNvSpPr/>
      </dsp:nvSpPr>
      <dsp:spPr>
        <a:xfrm>
          <a:off x="2458403" y="815298"/>
          <a:ext cx="3686213" cy="740161"/>
        </a:xfrm>
        <a:custGeom>
          <a:avLst/>
          <a:gdLst/>
          <a:ahLst/>
          <a:cxnLst/>
          <a:rect l="0" t="0" r="0" b="0"/>
          <a:pathLst>
            <a:path>
              <a:moveTo>
                <a:pt x="3686213" y="0"/>
              </a:moveTo>
              <a:lnTo>
                <a:pt x="3686213" y="320919"/>
              </a:lnTo>
              <a:lnTo>
                <a:pt x="0" y="320919"/>
              </a:lnTo>
              <a:lnTo>
                <a:pt x="0" y="74016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7F83F-D56F-419F-90F5-360C831EBF7B}">
      <dsp:nvSpPr>
        <dsp:cNvPr id="0" name=""/>
        <dsp:cNvSpPr/>
      </dsp:nvSpPr>
      <dsp:spPr>
        <a:xfrm>
          <a:off x="6096182" y="815298"/>
          <a:ext cx="91440" cy="736328"/>
        </a:xfrm>
        <a:custGeom>
          <a:avLst/>
          <a:gdLst/>
          <a:ahLst/>
          <a:cxnLst/>
          <a:rect l="0" t="0" r="0" b="0"/>
          <a:pathLst>
            <a:path>
              <a:moveTo>
                <a:pt x="48435" y="0"/>
              </a:moveTo>
              <a:lnTo>
                <a:pt x="48435" y="317086"/>
              </a:lnTo>
              <a:lnTo>
                <a:pt x="45720" y="317086"/>
              </a:lnTo>
              <a:lnTo>
                <a:pt x="45720" y="73632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F3227F-DA1A-4991-98CE-E6DB6A7CF60C}">
      <dsp:nvSpPr>
        <dsp:cNvPr id="0" name=""/>
        <dsp:cNvSpPr/>
      </dsp:nvSpPr>
      <dsp:spPr>
        <a:xfrm>
          <a:off x="6144617" y="815298"/>
          <a:ext cx="3315723" cy="736328"/>
        </a:xfrm>
        <a:custGeom>
          <a:avLst/>
          <a:gdLst/>
          <a:ahLst/>
          <a:cxnLst/>
          <a:rect l="0" t="0" r="0" b="0"/>
          <a:pathLst>
            <a:path>
              <a:moveTo>
                <a:pt x="0" y="0"/>
              </a:moveTo>
              <a:lnTo>
                <a:pt x="0" y="317086"/>
              </a:lnTo>
              <a:lnTo>
                <a:pt x="3315723" y="317086"/>
              </a:lnTo>
              <a:lnTo>
                <a:pt x="3315723" y="73632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DCE40-099E-4E10-ABA9-B0BCD3B85D95}">
      <dsp:nvSpPr>
        <dsp:cNvPr id="0" name=""/>
        <dsp:cNvSpPr/>
      </dsp:nvSpPr>
      <dsp:spPr>
        <a:xfrm>
          <a:off x="4571602" y="104783"/>
          <a:ext cx="3146030" cy="71051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Consequences</a:t>
          </a:r>
          <a:endParaRPr lang="el-GR" sz="2400" kern="1200" dirty="0">
            <a:latin typeface="Arial" panose="020B0604020202020204" pitchFamily="34" charset="0"/>
            <a:cs typeface="Arial" panose="020B0604020202020204" pitchFamily="34" charset="0"/>
          </a:endParaRPr>
        </a:p>
      </dsp:txBody>
      <dsp:txXfrm>
        <a:off x="4571602" y="104783"/>
        <a:ext cx="3146030" cy="710515"/>
      </dsp:txXfrm>
    </dsp:sp>
    <dsp:sp modelId="{3579316B-39BF-455A-B8FE-655FADB3EE73}">
      <dsp:nvSpPr>
        <dsp:cNvPr id="0" name=""/>
        <dsp:cNvSpPr/>
      </dsp:nvSpPr>
      <dsp:spPr>
        <a:xfrm>
          <a:off x="8582907" y="1551626"/>
          <a:ext cx="1754866" cy="41119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Psychological</a:t>
          </a:r>
          <a:endParaRPr lang="el-GR" sz="1600" kern="1200" dirty="0">
            <a:latin typeface="Arial" panose="020B0604020202020204" pitchFamily="34" charset="0"/>
            <a:cs typeface="Arial" panose="020B0604020202020204" pitchFamily="34" charset="0"/>
          </a:endParaRPr>
        </a:p>
      </dsp:txBody>
      <dsp:txXfrm>
        <a:off x="8582907" y="1551626"/>
        <a:ext cx="1754866" cy="411196"/>
      </dsp:txXfrm>
    </dsp:sp>
    <dsp:sp modelId="{4B0EE774-9E68-4AD2-80C9-84079709B4F9}">
      <dsp:nvSpPr>
        <dsp:cNvPr id="0" name=""/>
        <dsp:cNvSpPr/>
      </dsp:nvSpPr>
      <dsp:spPr>
        <a:xfrm>
          <a:off x="5113502" y="1551626"/>
          <a:ext cx="2056800" cy="41223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Social</a:t>
          </a:r>
          <a:endParaRPr lang="el-GR" sz="1600" kern="1200" dirty="0">
            <a:latin typeface="Arial" panose="020B0604020202020204" pitchFamily="34" charset="0"/>
            <a:cs typeface="Arial" panose="020B0604020202020204" pitchFamily="34" charset="0"/>
          </a:endParaRPr>
        </a:p>
      </dsp:txBody>
      <dsp:txXfrm>
        <a:off x="5113502" y="1551626"/>
        <a:ext cx="2056800" cy="412234"/>
      </dsp:txXfrm>
    </dsp:sp>
    <dsp:sp modelId="{03DC017E-051D-4E49-A2F9-C5F0FB8D9FD2}">
      <dsp:nvSpPr>
        <dsp:cNvPr id="0" name=""/>
        <dsp:cNvSpPr/>
      </dsp:nvSpPr>
      <dsp:spPr>
        <a:xfrm>
          <a:off x="1607162" y="1555459"/>
          <a:ext cx="1702481" cy="48943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Health</a:t>
          </a:r>
          <a:endParaRPr lang="el-GR" sz="1600" kern="1200" dirty="0">
            <a:latin typeface="Arial" panose="020B0604020202020204" pitchFamily="34" charset="0"/>
            <a:cs typeface="Arial" panose="020B0604020202020204" pitchFamily="34" charset="0"/>
          </a:endParaRPr>
        </a:p>
      </dsp:txBody>
      <dsp:txXfrm>
        <a:off x="1607162" y="1555459"/>
        <a:ext cx="1702481" cy="489434"/>
      </dsp:txXfrm>
    </dsp:sp>
    <dsp:sp modelId="{8C7E8F93-23F4-4E3C-B7BD-276051D1DBAF}">
      <dsp:nvSpPr>
        <dsp:cNvPr id="0" name=""/>
        <dsp:cNvSpPr/>
      </dsp:nvSpPr>
      <dsp:spPr>
        <a:xfrm>
          <a:off x="3047228" y="2921948"/>
          <a:ext cx="3448523" cy="151022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They vary and are contingent upon the prohibited substance which is being used. At some cases they may be permanent. </a:t>
          </a:r>
          <a:endParaRPr lang="el-GR" sz="1400" kern="1200" dirty="0">
            <a:latin typeface="Arial" panose="020B0604020202020204" pitchFamily="34" charset="0"/>
            <a:cs typeface="Arial" panose="020B0604020202020204" pitchFamily="34" charset="0"/>
          </a:endParaRPr>
        </a:p>
      </dsp:txBody>
      <dsp:txXfrm>
        <a:off x="3047228" y="2921948"/>
        <a:ext cx="3448523" cy="1510228"/>
      </dsp:txXfrm>
    </dsp:sp>
    <dsp:sp modelId="{FAB67908-9B10-4B25-83E8-7A0285D3568C}">
      <dsp:nvSpPr>
        <dsp:cNvPr id="0" name=""/>
        <dsp:cNvSpPr/>
      </dsp:nvSpPr>
      <dsp:spPr>
        <a:xfrm>
          <a:off x="3130398" y="4869566"/>
          <a:ext cx="3230358" cy="160122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 case of their occurrence, they may fluctuate from mild (e.g. acne and migraine) to extremely severe </a:t>
          </a: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e.g. heart attack, malignant tumor, pulmonary embolism</a:t>
          </a:r>
          <a:r>
            <a:rPr lang="el-GR" sz="1400" kern="1200" dirty="0">
              <a:latin typeface="Arial" panose="020B0604020202020204" pitchFamily="34" charset="0"/>
              <a:cs typeface="Arial" panose="020B0604020202020204" pitchFamily="34" charset="0"/>
            </a:rPr>
            <a:t>) </a:t>
          </a:r>
        </a:p>
      </dsp:txBody>
      <dsp:txXfrm>
        <a:off x="3130398" y="4869566"/>
        <a:ext cx="3230358" cy="1601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C7758-E702-42E3-9E59-B15A0F1F3B86}">
      <dsp:nvSpPr>
        <dsp:cNvPr id="0" name=""/>
        <dsp:cNvSpPr/>
      </dsp:nvSpPr>
      <dsp:spPr>
        <a:xfrm>
          <a:off x="0" y="0"/>
          <a:ext cx="4552413" cy="455241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EA4EC-D0EA-4AE5-96BD-BDB58AF22AA4}">
      <dsp:nvSpPr>
        <dsp:cNvPr id="0" name=""/>
        <dsp:cNvSpPr/>
      </dsp:nvSpPr>
      <dsp:spPr>
        <a:xfrm>
          <a:off x="2276206" y="0"/>
          <a:ext cx="7653499" cy="455241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Right to justice</a:t>
          </a:r>
          <a:r>
            <a:rPr lang="el-GR" sz="1800" b="1" kern="1200" dirty="0">
              <a:latin typeface="Arial" panose="020B0604020202020204" pitchFamily="34" charset="0"/>
              <a:cs typeface="Arial" panose="020B0604020202020204" pitchFamily="34" charset="0"/>
            </a:rPr>
            <a:t>: </a:t>
          </a:r>
          <a:endParaRPr lang="en-US" sz="1800" b="1" kern="1200" dirty="0">
            <a:latin typeface="Arial" panose="020B0604020202020204" pitchFamily="34" charset="0"/>
            <a:cs typeface="Arial" panose="020B0604020202020204" pitchFamily="34" charset="0"/>
          </a:endParaRPr>
        </a:p>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Just, unbiased, and operatively independent hearing committee (immediate and justified decision). Right to appeal and to be represented by an attorney</a:t>
          </a:r>
          <a:r>
            <a:rPr lang="el-GR" sz="1800" kern="1200" dirty="0">
              <a:latin typeface="Arial" panose="020B0604020202020204" pitchFamily="34" charset="0"/>
              <a:cs typeface="Arial" panose="020B0604020202020204" pitchFamily="34" charset="0"/>
            </a:rPr>
            <a:t>.</a:t>
          </a:r>
        </a:p>
      </dsp:txBody>
      <dsp:txXfrm>
        <a:off x="2276206" y="0"/>
        <a:ext cx="7653499" cy="1365727"/>
      </dsp:txXfrm>
    </dsp:sp>
    <dsp:sp modelId="{9582300A-E1BC-4A3E-89D4-D4447BC4DD59}">
      <dsp:nvSpPr>
        <dsp:cNvPr id="0" name=""/>
        <dsp:cNvSpPr/>
      </dsp:nvSpPr>
      <dsp:spPr>
        <a:xfrm>
          <a:off x="796673" y="1365727"/>
          <a:ext cx="2959066" cy="295906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E6CF31-F83D-4D6F-9B91-F433E9EB09AE}">
      <dsp:nvSpPr>
        <dsp:cNvPr id="0" name=""/>
        <dsp:cNvSpPr/>
      </dsp:nvSpPr>
      <dsp:spPr>
        <a:xfrm>
          <a:off x="2276206" y="1365727"/>
          <a:ext cx="7653499" cy="295906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Right to accountability</a:t>
          </a:r>
          <a:r>
            <a:rPr lang="el-GR" sz="1800" b="1" kern="1200" dirty="0">
              <a:latin typeface="Arial" panose="020B0604020202020204" pitchFamily="34" charset="0"/>
              <a:cs typeface="Arial" panose="020B0604020202020204" pitchFamily="34" charset="0"/>
            </a:rPr>
            <a:t>: </a:t>
          </a:r>
          <a:endParaRPr lang="en-US" sz="1800" b="1" kern="1200" dirty="0">
            <a:latin typeface="Arial" panose="020B0604020202020204" pitchFamily="34" charset="0"/>
            <a:cs typeface="Arial" panose="020B0604020202020204" pitchFamily="34" charset="0"/>
          </a:endParaRPr>
        </a:p>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Any organization who has jurisdiction over athletes is accountable for its actions and negligence, whilst it also has the power to report any compliance issue</a:t>
          </a:r>
          <a:r>
            <a:rPr lang="el-GR" sz="1800" kern="1200" dirty="0">
              <a:latin typeface="Arial" panose="020B0604020202020204" pitchFamily="34" charset="0"/>
              <a:cs typeface="Arial" panose="020B0604020202020204" pitchFamily="34" charset="0"/>
            </a:rPr>
            <a:t>. </a:t>
          </a:r>
        </a:p>
      </dsp:txBody>
      <dsp:txXfrm>
        <a:off x="2276206" y="1365727"/>
        <a:ext cx="7653499" cy="1365722"/>
      </dsp:txXfrm>
    </dsp:sp>
    <dsp:sp modelId="{05F99501-7779-4983-B961-1F52A88263E2}">
      <dsp:nvSpPr>
        <dsp:cNvPr id="0" name=""/>
        <dsp:cNvSpPr/>
      </dsp:nvSpPr>
      <dsp:spPr>
        <a:xfrm>
          <a:off x="1593345" y="2731449"/>
          <a:ext cx="1365722" cy="136572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F4188-7103-41B7-A2D1-7E6EA2AEEAF7}">
      <dsp:nvSpPr>
        <dsp:cNvPr id="0" name=""/>
        <dsp:cNvSpPr/>
      </dsp:nvSpPr>
      <dsp:spPr>
        <a:xfrm>
          <a:off x="2276206" y="2731449"/>
          <a:ext cx="7653499" cy="13657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Right of informant: </a:t>
          </a:r>
        </a:p>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Report any potential ADRV related behavior (anonymously/confidentially).</a:t>
          </a:r>
          <a:endParaRPr lang="el-GR" sz="1800" kern="1200" dirty="0">
            <a:latin typeface="Arial" panose="020B0604020202020204" pitchFamily="34" charset="0"/>
            <a:cs typeface="Arial" panose="020B0604020202020204" pitchFamily="34" charset="0"/>
          </a:endParaRPr>
        </a:p>
      </dsp:txBody>
      <dsp:txXfrm>
        <a:off x="2276206" y="2731449"/>
        <a:ext cx="7653499" cy="136572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23CB-585F-428B-BAD1-85ACE9446A35}">
      <dsp:nvSpPr>
        <dsp:cNvPr id="0" name=""/>
        <dsp:cNvSpPr/>
      </dsp:nvSpPr>
      <dsp:spPr>
        <a:xfrm>
          <a:off x="2896347" y="624783"/>
          <a:ext cx="3231822" cy="417912"/>
        </a:xfrm>
        <a:custGeom>
          <a:avLst/>
          <a:gdLst/>
          <a:ahLst/>
          <a:cxnLst/>
          <a:rect l="0" t="0" r="0" b="0"/>
          <a:pathLst>
            <a:path>
              <a:moveTo>
                <a:pt x="3231822" y="0"/>
              </a:moveTo>
              <a:lnTo>
                <a:pt x="3231822" y="209833"/>
              </a:lnTo>
              <a:lnTo>
                <a:pt x="0" y="209833"/>
              </a:lnTo>
              <a:lnTo>
                <a:pt x="0" y="41791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FDE289-0E30-416C-850C-71266DFEF6C0}">
      <dsp:nvSpPr>
        <dsp:cNvPr id="0" name=""/>
        <dsp:cNvSpPr/>
      </dsp:nvSpPr>
      <dsp:spPr>
        <a:xfrm>
          <a:off x="6122541" y="1824957"/>
          <a:ext cx="923921" cy="4365866"/>
        </a:xfrm>
        <a:custGeom>
          <a:avLst/>
          <a:gdLst/>
          <a:ahLst/>
          <a:cxnLst/>
          <a:rect l="0" t="0" r="0" b="0"/>
          <a:pathLst>
            <a:path>
              <a:moveTo>
                <a:pt x="0" y="0"/>
              </a:moveTo>
              <a:lnTo>
                <a:pt x="0" y="4365866"/>
              </a:lnTo>
              <a:lnTo>
                <a:pt x="923921" y="436586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890ABC-C7C3-4EFA-90B6-52F5205A4C4D}">
      <dsp:nvSpPr>
        <dsp:cNvPr id="0" name=""/>
        <dsp:cNvSpPr/>
      </dsp:nvSpPr>
      <dsp:spPr>
        <a:xfrm>
          <a:off x="6122541" y="1824957"/>
          <a:ext cx="954847" cy="2867767"/>
        </a:xfrm>
        <a:custGeom>
          <a:avLst/>
          <a:gdLst/>
          <a:ahLst/>
          <a:cxnLst/>
          <a:rect l="0" t="0" r="0" b="0"/>
          <a:pathLst>
            <a:path>
              <a:moveTo>
                <a:pt x="0" y="0"/>
              </a:moveTo>
              <a:lnTo>
                <a:pt x="0" y="2867767"/>
              </a:lnTo>
              <a:lnTo>
                <a:pt x="954847" y="286776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C1AC46-41F1-4E0D-8712-B23CE3510936}">
      <dsp:nvSpPr>
        <dsp:cNvPr id="0" name=""/>
        <dsp:cNvSpPr/>
      </dsp:nvSpPr>
      <dsp:spPr>
        <a:xfrm>
          <a:off x="6122541" y="1824957"/>
          <a:ext cx="1000565" cy="1136055"/>
        </a:xfrm>
        <a:custGeom>
          <a:avLst/>
          <a:gdLst/>
          <a:ahLst/>
          <a:cxnLst/>
          <a:rect l="0" t="0" r="0" b="0"/>
          <a:pathLst>
            <a:path>
              <a:moveTo>
                <a:pt x="0" y="0"/>
              </a:moveTo>
              <a:lnTo>
                <a:pt x="0" y="1136055"/>
              </a:lnTo>
              <a:lnTo>
                <a:pt x="1000565" y="113605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7F83F-D56F-419F-90F5-360C831EBF7B}">
      <dsp:nvSpPr>
        <dsp:cNvPr id="0" name=""/>
        <dsp:cNvSpPr/>
      </dsp:nvSpPr>
      <dsp:spPr>
        <a:xfrm>
          <a:off x="6128169" y="624783"/>
          <a:ext cx="1028824" cy="417912"/>
        </a:xfrm>
        <a:custGeom>
          <a:avLst/>
          <a:gdLst/>
          <a:ahLst/>
          <a:cxnLst/>
          <a:rect l="0" t="0" r="0" b="0"/>
          <a:pathLst>
            <a:path>
              <a:moveTo>
                <a:pt x="0" y="0"/>
              </a:moveTo>
              <a:lnTo>
                <a:pt x="0" y="209833"/>
              </a:lnTo>
              <a:lnTo>
                <a:pt x="1028824" y="209833"/>
              </a:lnTo>
              <a:lnTo>
                <a:pt x="1028824" y="41791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F3227F-DA1A-4991-98CE-E6DB6A7CF60C}">
      <dsp:nvSpPr>
        <dsp:cNvPr id="0" name=""/>
        <dsp:cNvSpPr/>
      </dsp:nvSpPr>
      <dsp:spPr>
        <a:xfrm>
          <a:off x="6128169" y="624783"/>
          <a:ext cx="3989688" cy="427058"/>
        </a:xfrm>
        <a:custGeom>
          <a:avLst/>
          <a:gdLst/>
          <a:ahLst/>
          <a:cxnLst/>
          <a:rect l="0" t="0" r="0" b="0"/>
          <a:pathLst>
            <a:path>
              <a:moveTo>
                <a:pt x="0" y="0"/>
              </a:moveTo>
              <a:lnTo>
                <a:pt x="0" y="218978"/>
              </a:lnTo>
              <a:lnTo>
                <a:pt x="3989688" y="218978"/>
              </a:lnTo>
              <a:lnTo>
                <a:pt x="3989688" y="4270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DCE40-099E-4E10-ABA9-B0BCD3B85D95}">
      <dsp:nvSpPr>
        <dsp:cNvPr id="0" name=""/>
        <dsp:cNvSpPr/>
      </dsp:nvSpPr>
      <dsp:spPr>
        <a:xfrm>
          <a:off x="4822302" y="2368"/>
          <a:ext cx="2611735" cy="62241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Consequences</a:t>
          </a:r>
          <a:endParaRPr lang="el-GR" sz="2400" kern="1200" dirty="0">
            <a:latin typeface="Arial" panose="020B0604020202020204" pitchFamily="34" charset="0"/>
            <a:cs typeface="Arial" panose="020B0604020202020204" pitchFamily="34" charset="0"/>
          </a:endParaRPr>
        </a:p>
      </dsp:txBody>
      <dsp:txXfrm>
        <a:off x="4822302" y="2368"/>
        <a:ext cx="2611735" cy="622415"/>
      </dsp:txXfrm>
    </dsp:sp>
    <dsp:sp modelId="{3579316B-39BF-455A-B8FE-655FADB3EE73}">
      <dsp:nvSpPr>
        <dsp:cNvPr id="0" name=""/>
        <dsp:cNvSpPr/>
      </dsp:nvSpPr>
      <dsp:spPr>
        <a:xfrm>
          <a:off x="8710774" y="1051842"/>
          <a:ext cx="2814167" cy="7749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Psychological</a:t>
          </a:r>
          <a:endParaRPr lang="el-GR" sz="1600" kern="1200" dirty="0">
            <a:latin typeface="Arial" panose="020B0604020202020204" pitchFamily="34" charset="0"/>
            <a:cs typeface="Arial" panose="020B0604020202020204" pitchFamily="34" charset="0"/>
          </a:endParaRPr>
        </a:p>
      </dsp:txBody>
      <dsp:txXfrm>
        <a:off x="8710774" y="1051842"/>
        <a:ext cx="2814167" cy="774997"/>
      </dsp:txXfrm>
    </dsp:sp>
    <dsp:sp modelId="{4B0EE774-9E68-4AD2-80C9-84079709B4F9}">
      <dsp:nvSpPr>
        <dsp:cNvPr id="0" name=""/>
        <dsp:cNvSpPr/>
      </dsp:nvSpPr>
      <dsp:spPr>
        <a:xfrm>
          <a:off x="5863928" y="1042696"/>
          <a:ext cx="2586132" cy="7822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Social</a:t>
          </a:r>
          <a:endParaRPr lang="el-GR" sz="1600" kern="1200" dirty="0">
            <a:latin typeface="Arial" panose="020B0604020202020204" pitchFamily="34" charset="0"/>
            <a:cs typeface="Arial" panose="020B0604020202020204" pitchFamily="34" charset="0"/>
          </a:endParaRPr>
        </a:p>
      </dsp:txBody>
      <dsp:txXfrm>
        <a:off x="5863928" y="1042696"/>
        <a:ext cx="2586132" cy="782260"/>
      </dsp:txXfrm>
    </dsp:sp>
    <dsp:sp modelId="{A1A31E15-4165-4E5D-AA5B-363278EB48C3}">
      <dsp:nvSpPr>
        <dsp:cNvPr id="0" name=""/>
        <dsp:cNvSpPr/>
      </dsp:nvSpPr>
      <dsp:spPr>
        <a:xfrm>
          <a:off x="7123107" y="2250261"/>
          <a:ext cx="4680978" cy="14215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Athletes and ASP persons are inclined to keep their distance from ADRV offenders due to 9</a:t>
          </a:r>
          <a:r>
            <a:rPr lang="en-US" sz="1600" kern="1200" baseline="30000" dirty="0">
              <a:latin typeface="Arial" panose="020B0604020202020204" pitchFamily="34" charset="0"/>
              <a:cs typeface="Arial" panose="020B0604020202020204" pitchFamily="34" charset="0"/>
            </a:rPr>
            <a:t>th</a:t>
          </a:r>
          <a:r>
            <a:rPr lang="en-US" sz="1600" kern="1200" dirty="0">
              <a:latin typeface="Arial" panose="020B0604020202020204" pitchFamily="34" charset="0"/>
              <a:cs typeface="Arial" panose="020B0604020202020204" pitchFamily="34" charset="0"/>
            </a:rPr>
            <a:t> and 10</a:t>
          </a:r>
          <a:r>
            <a:rPr lang="en-US" sz="1600" kern="1200" baseline="30000" dirty="0">
              <a:latin typeface="Arial" panose="020B0604020202020204" pitchFamily="34" charset="0"/>
              <a:cs typeface="Arial" panose="020B0604020202020204" pitchFamily="34" charset="0"/>
            </a:rPr>
            <a:t>th</a:t>
          </a:r>
          <a:r>
            <a:rPr lang="en-US" sz="1600" kern="1200" dirty="0">
              <a:latin typeface="Arial" panose="020B0604020202020204" pitchFamily="34" charset="0"/>
              <a:cs typeface="Arial" panose="020B0604020202020204" pitchFamily="34" charset="0"/>
            </a:rPr>
            <a:t> ADRVs (complicity and prohibited association)</a:t>
          </a:r>
          <a:endParaRPr lang="el-GR" sz="1600" kern="1200" dirty="0">
            <a:latin typeface="Arial" panose="020B0604020202020204" pitchFamily="34" charset="0"/>
            <a:cs typeface="Arial" panose="020B0604020202020204" pitchFamily="34" charset="0"/>
          </a:endParaRPr>
        </a:p>
      </dsp:txBody>
      <dsp:txXfrm>
        <a:off x="7123107" y="2250261"/>
        <a:ext cx="4680978" cy="1421500"/>
      </dsp:txXfrm>
    </dsp:sp>
    <dsp:sp modelId="{BD8DB60B-D029-43E5-987A-1946E8DE26A9}">
      <dsp:nvSpPr>
        <dsp:cNvPr id="0" name=""/>
        <dsp:cNvSpPr/>
      </dsp:nvSpPr>
      <dsp:spPr>
        <a:xfrm>
          <a:off x="7077389" y="4078776"/>
          <a:ext cx="4876989" cy="12278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offender gets stigmatized for life.</a:t>
          </a:r>
          <a:r>
            <a:rPr lang="el-GR" sz="16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This has a negative impact on his social relationships, on the way he is being perceived by his social circle and on his credibility as a person</a:t>
          </a:r>
          <a:endParaRPr lang="el-GR" sz="1600" kern="1200" dirty="0">
            <a:latin typeface="Arial" panose="020B0604020202020204" pitchFamily="34" charset="0"/>
            <a:cs typeface="Arial" panose="020B0604020202020204" pitchFamily="34" charset="0"/>
          </a:endParaRPr>
        </a:p>
      </dsp:txBody>
      <dsp:txXfrm>
        <a:off x="7077389" y="4078776"/>
        <a:ext cx="4876989" cy="1227897"/>
      </dsp:txXfrm>
    </dsp:sp>
    <dsp:sp modelId="{CBC6B453-92CB-4EA8-A494-A3D73EA1B48D}">
      <dsp:nvSpPr>
        <dsp:cNvPr id="0" name=""/>
        <dsp:cNvSpPr/>
      </dsp:nvSpPr>
      <dsp:spPr>
        <a:xfrm>
          <a:off x="7046462" y="5695396"/>
          <a:ext cx="4978849" cy="99085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All these ensue to social isolation and to him/her being constantly left out of everything</a:t>
          </a:r>
          <a:endParaRPr lang="el-GR" sz="1600" kern="1200" dirty="0">
            <a:latin typeface="Arial" panose="020B0604020202020204" pitchFamily="34" charset="0"/>
            <a:cs typeface="Arial" panose="020B0604020202020204" pitchFamily="34" charset="0"/>
          </a:endParaRPr>
        </a:p>
      </dsp:txBody>
      <dsp:txXfrm>
        <a:off x="7046462" y="5695396"/>
        <a:ext cx="4978849" cy="990855"/>
      </dsp:txXfrm>
    </dsp:sp>
    <dsp:sp modelId="{03DC017E-051D-4E49-A2F9-C5F0FB8D9FD2}">
      <dsp:nvSpPr>
        <dsp:cNvPr id="0" name=""/>
        <dsp:cNvSpPr/>
      </dsp:nvSpPr>
      <dsp:spPr>
        <a:xfrm>
          <a:off x="1606798" y="1042696"/>
          <a:ext cx="2579096" cy="80903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Health</a:t>
          </a:r>
          <a:endParaRPr lang="el-GR" sz="1600" kern="1200" dirty="0">
            <a:latin typeface="Arial" panose="020B0604020202020204" pitchFamily="34" charset="0"/>
            <a:cs typeface="Arial" panose="020B0604020202020204" pitchFamily="34" charset="0"/>
          </a:endParaRPr>
        </a:p>
      </dsp:txBody>
      <dsp:txXfrm>
        <a:off x="1606798" y="1042696"/>
        <a:ext cx="2579096" cy="80903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23CB-585F-428B-BAD1-85ACE9446A35}">
      <dsp:nvSpPr>
        <dsp:cNvPr id="0" name=""/>
        <dsp:cNvSpPr/>
      </dsp:nvSpPr>
      <dsp:spPr>
        <a:xfrm>
          <a:off x="2698024" y="610767"/>
          <a:ext cx="3709722" cy="831429"/>
        </a:xfrm>
        <a:custGeom>
          <a:avLst/>
          <a:gdLst/>
          <a:ahLst/>
          <a:cxnLst/>
          <a:rect l="0" t="0" r="0" b="0"/>
          <a:pathLst>
            <a:path>
              <a:moveTo>
                <a:pt x="3709722" y="0"/>
              </a:moveTo>
              <a:lnTo>
                <a:pt x="3709722" y="448046"/>
              </a:lnTo>
              <a:lnTo>
                <a:pt x="0" y="448046"/>
              </a:lnTo>
              <a:lnTo>
                <a:pt x="0" y="83142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7F83F-D56F-419F-90F5-360C831EBF7B}">
      <dsp:nvSpPr>
        <dsp:cNvPr id="0" name=""/>
        <dsp:cNvSpPr/>
      </dsp:nvSpPr>
      <dsp:spPr>
        <a:xfrm>
          <a:off x="6407746" y="610767"/>
          <a:ext cx="1059852" cy="825971"/>
        </a:xfrm>
        <a:custGeom>
          <a:avLst/>
          <a:gdLst/>
          <a:ahLst/>
          <a:cxnLst/>
          <a:rect l="0" t="0" r="0" b="0"/>
          <a:pathLst>
            <a:path>
              <a:moveTo>
                <a:pt x="0" y="0"/>
              </a:moveTo>
              <a:lnTo>
                <a:pt x="0" y="442588"/>
              </a:lnTo>
              <a:lnTo>
                <a:pt x="1059852" y="442588"/>
              </a:lnTo>
              <a:lnTo>
                <a:pt x="1059852" y="82597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837006-15BC-439B-B395-A60446F59CD8}">
      <dsp:nvSpPr>
        <dsp:cNvPr id="0" name=""/>
        <dsp:cNvSpPr/>
      </dsp:nvSpPr>
      <dsp:spPr>
        <a:xfrm>
          <a:off x="9417316" y="1963780"/>
          <a:ext cx="306363" cy="3315613"/>
        </a:xfrm>
        <a:custGeom>
          <a:avLst/>
          <a:gdLst/>
          <a:ahLst/>
          <a:cxnLst/>
          <a:rect l="0" t="0" r="0" b="0"/>
          <a:pathLst>
            <a:path>
              <a:moveTo>
                <a:pt x="0" y="0"/>
              </a:moveTo>
              <a:lnTo>
                <a:pt x="0" y="3315613"/>
              </a:lnTo>
              <a:lnTo>
                <a:pt x="306363" y="331561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73F3B-9DCC-493F-9747-977FE1B4CB86}">
      <dsp:nvSpPr>
        <dsp:cNvPr id="0" name=""/>
        <dsp:cNvSpPr/>
      </dsp:nvSpPr>
      <dsp:spPr>
        <a:xfrm>
          <a:off x="9417316" y="1963780"/>
          <a:ext cx="238230" cy="2022883"/>
        </a:xfrm>
        <a:custGeom>
          <a:avLst/>
          <a:gdLst/>
          <a:ahLst/>
          <a:cxnLst/>
          <a:rect l="0" t="0" r="0" b="0"/>
          <a:pathLst>
            <a:path>
              <a:moveTo>
                <a:pt x="0" y="0"/>
              </a:moveTo>
              <a:lnTo>
                <a:pt x="0" y="2022883"/>
              </a:lnTo>
              <a:lnTo>
                <a:pt x="238230" y="202288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5415B2-E3CA-4BDE-A201-087669774F80}">
      <dsp:nvSpPr>
        <dsp:cNvPr id="0" name=""/>
        <dsp:cNvSpPr/>
      </dsp:nvSpPr>
      <dsp:spPr>
        <a:xfrm>
          <a:off x="9417316" y="1963780"/>
          <a:ext cx="201790" cy="742475"/>
        </a:xfrm>
        <a:custGeom>
          <a:avLst/>
          <a:gdLst/>
          <a:ahLst/>
          <a:cxnLst/>
          <a:rect l="0" t="0" r="0" b="0"/>
          <a:pathLst>
            <a:path>
              <a:moveTo>
                <a:pt x="0" y="0"/>
              </a:moveTo>
              <a:lnTo>
                <a:pt x="0" y="742475"/>
              </a:lnTo>
              <a:lnTo>
                <a:pt x="201790" y="74247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F3227F-DA1A-4991-98CE-E6DB6A7CF60C}">
      <dsp:nvSpPr>
        <dsp:cNvPr id="0" name=""/>
        <dsp:cNvSpPr/>
      </dsp:nvSpPr>
      <dsp:spPr>
        <a:xfrm>
          <a:off x="6407746" y="610767"/>
          <a:ext cx="4172483" cy="820640"/>
        </a:xfrm>
        <a:custGeom>
          <a:avLst/>
          <a:gdLst/>
          <a:ahLst/>
          <a:cxnLst/>
          <a:rect l="0" t="0" r="0" b="0"/>
          <a:pathLst>
            <a:path>
              <a:moveTo>
                <a:pt x="0" y="0"/>
              </a:moveTo>
              <a:lnTo>
                <a:pt x="0" y="437257"/>
              </a:lnTo>
              <a:lnTo>
                <a:pt x="4172483" y="437257"/>
              </a:lnTo>
              <a:lnTo>
                <a:pt x="4172483" y="82064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DCE40-099E-4E10-ABA9-B0BCD3B85D95}">
      <dsp:nvSpPr>
        <dsp:cNvPr id="0" name=""/>
        <dsp:cNvSpPr/>
      </dsp:nvSpPr>
      <dsp:spPr>
        <a:xfrm>
          <a:off x="4923178" y="70709"/>
          <a:ext cx="2969136" cy="54005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Consequences</a:t>
          </a:r>
          <a:endParaRPr lang="el-GR" sz="2400" kern="1200" dirty="0">
            <a:latin typeface="Arial" panose="020B0604020202020204" pitchFamily="34" charset="0"/>
            <a:cs typeface="Arial" panose="020B0604020202020204" pitchFamily="34" charset="0"/>
          </a:endParaRPr>
        </a:p>
      </dsp:txBody>
      <dsp:txXfrm>
        <a:off x="4923178" y="70709"/>
        <a:ext cx="2969136" cy="540058"/>
      </dsp:txXfrm>
    </dsp:sp>
    <dsp:sp modelId="{3579316B-39BF-455A-B8FE-655FADB3EE73}">
      <dsp:nvSpPr>
        <dsp:cNvPr id="0" name=""/>
        <dsp:cNvSpPr/>
      </dsp:nvSpPr>
      <dsp:spPr>
        <a:xfrm>
          <a:off x="9126588" y="1431408"/>
          <a:ext cx="2907283" cy="53237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Psychological</a:t>
          </a:r>
          <a:endParaRPr lang="el-GR" sz="1600" kern="1200" dirty="0">
            <a:latin typeface="Arial" panose="020B0604020202020204" pitchFamily="34" charset="0"/>
            <a:cs typeface="Arial" panose="020B0604020202020204" pitchFamily="34" charset="0"/>
          </a:endParaRPr>
        </a:p>
      </dsp:txBody>
      <dsp:txXfrm>
        <a:off x="9126588" y="1431408"/>
        <a:ext cx="2907283" cy="532372"/>
      </dsp:txXfrm>
    </dsp:sp>
    <dsp:sp modelId="{7C70C5C6-8FB7-4355-9BBC-2F069933B8C6}">
      <dsp:nvSpPr>
        <dsp:cNvPr id="0" name=""/>
        <dsp:cNvSpPr/>
      </dsp:nvSpPr>
      <dsp:spPr>
        <a:xfrm>
          <a:off x="9619107" y="2263148"/>
          <a:ext cx="1926663" cy="88621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Anxiety disorder</a:t>
          </a:r>
          <a:endParaRPr lang="el-GR" sz="1600" kern="1200" dirty="0">
            <a:latin typeface="Arial" panose="020B0604020202020204" pitchFamily="34" charset="0"/>
            <a:cs typeface="Arial" panose="020B0604020202020204" pitchFamily="34" charset="0"/>
          </a:endParaRPr>
        </a:p>
      </dsp:txBody>
      <dsp:txXfrm>
        <a:off x="9619107" y="2263148"/>
        <a:ext cx="1926663" cy="886216"/>
      </dsp:txXfrm>
    </dsp:sp>
    <dsp:sp modelId="{CDA7CADD-2909-45FD-91E5-0231049B4E51}">
      <dsp:nvSpPr>
        <dsp:cNvPr id="0" name=""/>
        <dsp:cNvSpPr/>
      </dsp:nvSpPr>
      <dsp:spPr>
        <a:xfrm>
          <a:off x="9655547" y="3568019"/>
          <a:ext cx="1939442" cy="83728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Moodiness</a:t>
          </a:r>
          <a:endParaRPr lang="el-GR" sz="1600" kern="1200" dirty="0">
            <a:latin typeface="Arial" panose="020B0604020202020204" pitchFamily="34" charset="0"/>
            <a:cs typeface="Arial" panose="020B0604020202020204" pitchFamily="34" charset="0"/>
          </a:endParaRPr>
        </a:p>
      </dsp:txBody>
      <dsp:txXfrm>
        <a:off x="9655547" y="3568019"/>
        <a:ext cx="1939442" cy="837289"/>
      </dsp:txXfrm>
    </dsp:sp>
    <dsp:sp modelId="{0BD9BB4B-5A09-4DB7-9628-4DD33673F15F}">
      <dsp:nvSpPr>
        <dsp:cNvPr id="0" name=""/>
        <dsp:cNvSpPr/>
      </dsp:nvSpPr>
      <dsp:spPr>
        <a:xfrm>
          <a:off x="9723679" y="4848919"/>
          <a:ext cx="1880365" cy="8609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Depression</a:t>
          </a:r>
          <a:endParaRPr lang="el-GR" sz="3200" kern="1200" dirty="0"/>
        </a:p>
      </dsp:txBody>
      <dsp:txXfrm>
        <a:off x="9723679" y="4848919"/>
        <a:ext cx="1880365" cy="860950"/>
      </dsp:txXfrm>
    </dsp:sp>
    <dsp:sp modelId="{4B0EE774-9E68-4AD2-80C9-84079709B4F9}">
      <dsp:nvSpPr>
        <dsp:cNvPr id="0" name=""/>
        <dsp:cNvSpPr/>
      </dsp:nvSpPr>
      <dsp:spPr>
        <a:xfrm>
          <a:off x="6129337" y="1436738"/>
          <a:ext cx="2676523" cy="52704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Social</a:t>
          </a:r>
          <a:endParaRPr lang="el-GR" sz="1600" kern="1200" dirty="0">
            <a:latin typeface="Arial" panose="020B0604020202020204" pitchFamily="34" charset="0"/>
            <a:cs typeface="Arial" panose="020B0604020202020204" pitchFamily="34" charset="0"/>
          </a:endParaRPr>
        </a:p>
      </dsp:txBody>
      <dsp:txXfrm>
        <a:off x="6129337" y="1436738"/>
        <a:ext cx="2676523" cy="527041"/>
      </dsp:txXfrm>
    </dsp:sp>
    <dsp:sp modelId="{03DC017E-051D-4E49-A2F9-C5F0FB8D9FD2}">
      <dsp:nvSpPr>
        <dsp:cNvPr id="0" name=""/>
        <dsp:cNvSpPr/>
      </dsp:nvSpPr>
      <dsp:spPr>
        <a:xfrm>
          <a:off x="1648285" y="1442197"/>
          <a:ext cx="2099477" cy="44843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Health</a:t>
          </a:r>
          <a:endParaRPr lang="el-GR" sz="1600" kern="1200" dirty="0">
            <a:latin typeface="Arial" panose="020B0604020202020204" pitchFamily="34" charset="0"/>
            <a:cs typeface="Arial" panose="020B0604020202020204" pitchFamily="34" charset="0"/>
          </a:endParaRPr>
        </a:p>
      </dsp:txBody>
      <dsp:txXfrm>
        <a:off x="1648285" y="1442197"/>
        <a:ext cx="2099477" cy="44843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E7FBA-A6CE-4D45-A6F7-D6792F9C238A}">
      <dsp:nvSpPr>
        <dsp:cNvPr id="0" name=""/>
        <dsp:cNvSpPr/>
      </dsp:nvSpPr>
      <dsp:spPr>
        <a:xfrm>
          <a:off x="0" y="1795486"/>
          <a:ext cx="1965674" cy="124820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89543D-0380-43F3-A0A2-18366FB9B878}">
      <dsp:nvSpPr>
        <dsp:cNvPr id="0" name=""/>
        <dsp:cNvSpPr/>
      </dsp:nvSpPr>
      <dsp:spPr>
        <a:xfrm>
          <a:off x="218408" y="2002973"/>
          <a:ext cx="1965674" cy="124820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Enhancement possibility or athletic performance enhancement</a:t>
          </a:r>
        </a:p>
      </dsp:txBody>
      <dsp:txXfrm>
        <a:off x="254967" y="2039532"/>
        <a:ext cx="1892556" cy="1175085"/>
      </dsp:txXfrm>
    </dsp:sp>
    <dsp:sp modelId="{C29C3934-4F31-48CC-9BE7-B9C8B3D2F7CB}">
      <dsp:nvSpPr>
        <dsp:cNvPr id="0" name=""/>
        <dsp:cNvSpPr/>
      </dsp:nvSpPr>
      <dsp:spPr>
        <a:xfrm>
          <a:off x="2402490" y="1795486"/>
          <a:ext cx="1965674" cy="124820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AC0A179-7D63-44CA-9A04-0C1A762F3A52}">
      <dsp:nvSpPr>
        <dsp:cNvPr id="0" name=""/>
        <dsp:cNvSpPr/>
      </dsp:nvSpPr>
      <dsp:spPr>
        <a:xfrm>
          <a:off x="2620899" y="2002973"/>
          <a:ext cx="1965674" cy="124820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Certain or potential threat for the athlete’s health</a:t>
          </a:r>
        </a:p>
      </dsp:txBody>
      <dsp:txXfrm>
        <a:off x="2657458" y="2039532"/>
        <a:ext cx="1892556" cy="1175085"/>
      </dsp:txXfrm>
    </dsp:sp>
    <dsp:sp modelId="{65EC7B4B-8191-4272-ABE7-FE9F5CFE0D33}">
      <dsp:nvSpPr>
        <dsp:cNvPr id="0" name=""/>
        <dsp:cNvSpPr/>
      </dsp:nvSpPr>
      <dsp:spPr>
        <a:xfrm>
          <a:off x="4804981" y="1795486"/>
          <a:ext cx="1965674" cy="124820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C64B09-96AE-4D6E-AFFC-43461FBF3D59}">
      <dsp:nvSpPr>
        <dsp:cNvPr id="0" name=""/>
        <dsp:cNvSpPr/>
      </dsp:nvSpPr>
      <dsp:spPr>
        <a:xfrm>
          <a:off x="5023389" y="2002973"/>
          <a:ext cx="1965674" cy="124820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Violation of clean sport spirit</a:t>
          </a:r>
        </a:p>
      </dsp:txBody>
      <dsp:txXfrm>
        <a:off x="5059948" y="2039532"/>
        <a:ext cx="1892556" cy="117508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162BD-8857-403E-AA00-CFB9E964903D}">
      <dsp:nvSpPr>
        <dsp:cNvPr id="0" name=""/>
        <dsp:cNvSpPr/>
      </dsp:nvSpPr>
      <dsp:spPr>
        <a:xfrm>
          <a:off x="2355932" y="1418383"/>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Prohibited List</a:t>
          </a:r>
        </a:p>
      </dsp:txBody>
      <dsp:txXfrm>
        <a:off x="2355932" y="1418383"/>
        <a:ext cx="2097985" cy="1258791"/>
      </dsp:txXfrm>
    </dsp:sp>
    <dsp:sp modelId="{589F26D7-44F5-4D06-80C2-7935C493C0A4}">
      <dsp:nvSpPr>
        <dsp:cNvPr id="0" name=""/>
        <dsp:cNvSpPr/>
      </dsp:nvSpPr>
      <dsp:spPr>
        <a:xfrm>
          <a:off x="11517" y="0"/>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Always prohibited (In and Out of Competition):</a:t>
          </a:r>
        </a:p>
      </dsp:txBody>
      <dsp:txXfrm>
        <a:off x="11517" y="0"/>
        <a:ext cx="2097985" cy="1258791"/>
      </dsp:txXfrm>
    </dsp:sp>
    <dsp:sp modelId="{BD056BF5-6DB6-40FC-A4F6-1E2C2059C11E}">
      <dsp:nvSpPr>
        <dsp:cNvPr id="0" name=""/>
        <dsp:cNvSpPr/>
      </dsp:nvSpPr>
      <dsp:spPr>
        <a:xfrm>
          <a:off x="0" y="2856008"/>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Prohibited substances: </a:t>
          </a:r>
          <a:r>
            <a:rPr lang="el-GR" sz="1500" kern="1200" dirty="0">
              <a:latin typeface="Arial" panose="020B0604020202020204" pitchFamily="34" charset="0"/>
              <a:cs typeface="Arial" panose="020B0604020202020204" pitchFamily="34" charset="0"/>
            </a:rPr>
            <a:t>S0, S1, S2, S3, S4, S5</a:t>
          </a:r>
          <a:r>
            <a:rPr lang="en-US" sz="1500" kern="1200" dirty="0">
              <a:latin typeface="Arial" panose="020B0604020202020204" pitchFamily="34" charset="0"/>
              <a:cs typeface="Arial" panose="020B0604020202020204" pitchFamily="34" charset="0"/>
            </a:rPr>
            <a:t> </a:t>
          </a:r>
        </a:p>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and</a:t>
          </a:r>
        </a:p>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Prohibited methods: M1, M2, M3</a:t>
          </a:r>
        </a:p>
      </dsp:txBody>
      <dsp:txXfrm>
        <a:off x="0" y="2856008"/>
        <a:ext cx="2097985" cy="1258791"/>
      </dsp:txXfrm>
    </dsp:sp>
    <dsp:sp modelId="{C5E741A5-E16A-4ED6-9C74-0704EA1F00DC}">
      <dsp:nvSpPr>
        <dsp:cNvPr id="0" name=""/>
        <dsp:cNvSpPr/>
      </dsp:nvSpPr>
      <dsp:spPr>
        <a:xfrm>
          <a:off x="4606419" y="34879"/>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Prohibited In-Competition:</a:t>
          </a:r>
        </a:p>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 S6, S7, S8, S9</a:t>
          </a:r>
        </a:p>
      </dsp:txBody>
      <dsp:txXfrm>
        <a:off x="4606419" y="34879"/>
        <a:ext cx="2097985" cy="1258791"/>
      </dsp:txXfrm>
    </dsp:sp>
    <dsp:sp modelId="{F68AEE06-412E-47ED-B989-1E323E455F04}">
      <dsp:nvSpPr>
        <dsp:cNvPr id="0" name=""/>
        <dsp:cNvSpPr/>
      </dsp:nvSpPr>
      <dsp:spPr>
        <a:xfrm>
          <a:off x="4613804" y="2856008"/>
          <a:ext cx="2097985" cy="125879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Prohibited in specific sports:</a:t>
          </a:r>
        </a:p>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 P1:b-blockers</a:t>
          </a:r>
        </a:p>
      </dsp:txBody>
      <dsp:txXfrm>
        <a:off x="4613804" y="2856008"/>
        <a:ext cx="2097985" cy="125879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4616F-B3F3-484B-8F0E-23B09DE328A9}">
      <dsp:nvSpPr>
        <dsp:cNvPr id="0" name=""/>
        <dsp:cNvSpPr/>
      </dsp:nvSpPr>
      <dsp:spPr>
        <a:xfrm>
          <a:off x="8389" y="1442692"/>
          <a:ext cx="1984813" cy="1190888"/>
        </a:xfrm>
        <a:prstGeom prst="rect">
          <a:avLst/>
        </a:prstGeom>
        <a:solidFill>
          <a:schemeClr val="accent1">
            <a:shade val="5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Always prohibited (In and Out of Competition)</a:t>
          </a:r>
        </a:p>
      </dsp:txBody>
      <dsp:txXfrm>
        <a:off x="8389" y="1442692"/>
        <a:ext cx="1984813" cy="1190888"/>
      </dsp:txXfrm>
    </dsp:sp>
    <dsp:sp modelId="{6668A938-1452-4417-A3DF-FB3229CF69E9}">
      <dsp:nvSpPr>
        <dsp:cNvPr id="0" name=""/>
        <dsp:cNvSpPr/>
      </dsp:nvSpPr>
      <dsp:spPr>
        <a:xfrm>
          <a:off x="2099370" y="445525"/>
          <a:ext cx="1984813" cy="1190888"/>
        </a:xfrm>
        <a:prstGeom prst="rect">
          <a:avLst/>
        </a:prstGeom>
        <a:solidFill>
          <a:schemeClr val="accent1">
            <a:shade val="50000"/>
            <a:hueOff val="80499"/>
            <a:satOff val="-1960"/>
            <a:lumOff val="857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Prohibited Substances:</a:t>
          </a:r>
        </a:p>
      </dsp:txBody>
      <dsp:txXfrm>
        <a:off x="2099370" y="445525"/>
        <a:ext cx="1984813" cy="1190888"/>
      </dsp:txXfrm>
    </dsp:sp>
    <dsp:sp modelId="{66F1EF64-977F-4B83-8BBC-8AC204656D8A}">
      <dsp:nvSpPr>
        <dsp:cNvPr id="0" name=""/>
        <dsp:cNvSpPr/>
      </dsp:nvSpPr>
      <dsp:spPr>
        <a:xfrm>
          <a:off x="4398916" y="0"/>
          <a:ext cx="1984813" cy="1190888"/>
        </a:xfrm>
        <a:prstGeom prst="rect">
          <a:avLst/>
        </a:prstGeom>
        <a:solidFill>
          <a:schemeClr val="accent1">
            <a:shade val="50000"/>
            <a:hueOff val="160997"/>
            <a:satOff val="-3921"/>
            <a:lumOff val="171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Anabolic agents </a:t>
          </a:r>
          <a:r>
            <a:rPr lang="el-GR" sz="1600" kern="1200" dirty="0">
              <a:latin typeface="Arial" panose="020B0604020202020204" pitchFamily="34" charset="0"/>
              <a:cs typeface="Arial" panose="020B0604020202020204" pitchFamily="34" charset="0"/>
            </a:rPr>
            <a:t>(</a:t>
          </a:r>
          <a:r>
            <a:rPr lang="en-US" sz="1600" kern="1200" dirty="0" err="1">
              <a:latin typeface="Arial" panose="020B0604020202020204" pitchFamily="34" charset="0"/>
              <a:cs typeface="Arial" panose="020B0604020202020204" pitchFamily="34" charset="0"/>
            </a:rPr>
            <a:t>e.g</a:t>
          </a:r>
          <a:r>
            <a:rPr lang="el-GR" sz="16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testosterone</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4398916" y="0"/>
        <a:ext cx="1984813" cy="1190888"/>
      </dsp:txXfrm>
    </dsp:sp>
    <dsp:sp modelId="{45592E01-6BD6-4828-A8C8-9A42E7FFD0CE}">
      <dsp:nvSpPr>
        <dsp:cNvPr id="0" name=""/>
        <dsp:cNvSpPr/>
      </dsp:nvSpPr>
      <dsp:spPr>
        <a:xfrm>
          <a:off x="6615893" y="21629"/>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Peptide hormones and Human Growth Hormones/Agents (e.g. EPO, Growth Hormone) </a:t>
          </a:r>
          <a:endParaRPr lang="en-US" sz="1600" kern="1200" dirty="0">
            <a:latin typeface="Arial" panose="020B0604020202020204" pitchFamily="34" charset="0"/>
            <a:cs typeface="Arial" panose="020B0604020202020204" pitchFamily="34" charset="0"/>
          </a:endParaRPr>
        </a:p>
      </dsp:txBody>
      <dsp:txXfrm>
        <a:off x="6615893" y="21629"/>
        <a:ext cx="1984813" cy="1190888"/>
      </dsp:txXfrm>
    </dsp:sp>
    <dsp:sp modelId="{0DDB6818-E67F-431B-9983-0FF92C6A2FFC}">
      <dsp:nvSpPr>
        <dsp:cNvPr id="0" name=""/>
        <dsp:cNvSpPr/>
      </dsp:nvSpPr>
      <dsp:spPr>
        <a:xfrm>
          <a:off x="7977098" y="1292938"/>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Arial" panose="020B0604020202020204" pitchFamily="34" charset="0"/>
              <a:cs typeface="Arial" panose="020B0604020202020204" pitchFamily="34" charset="0"/>
            </a:rPr>
            <a:t>Β2-</a:t>
          </a:r>
          <a:r>
            <a:rPr lang="en-US" sz="1600" kern="1200" dirty="0">
              <a:latin typeface="Arial" panose="020B0604020202020204" pitchFamily="34" charset="0"/>
              <a:cs typeface="Arial" panose="020B0604020202020204" pitchFamily="34" charset="0"/>
            </a:rPr>
            <a:t>agonists</a:t>
          </a:r>
          <a:r>
            <a:rPr lang="el-GR" sz="16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(e.g. asthma drugs</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7977098" y="1292938"/>
        <a:ext cx="1984813" cy="1190888"/>
      </dsp:txXfrm>
    </dsp:sp>
    <dsp:sp modelId="{3FC02E48-23C7-4357-AE30-88569AC7A49A}">
      <dsp:nvSpPr>
        <dsp:cNvPr id="0" name=""/>
        <dsp:cNvSpPr/>
      </dsp:nvSpPr>
      <dsp:spPr>
        <a:xfrm>
          <a:off x="8732419" y="15682"/>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Hormone and Metabolic Agents (e.g. insulin)</a:t>
          </a:r>
        </a:p>
      </dsp:txBody>
      <dsp:txXfrm>
        <a:off x="8732419" y="15682"/>
        <a:ext cx="1984813" cy="1190888"/>
      </dsp:txXfrm>
    </dsp:sp>
    <dsp:sp modelId="{9A7CE914-45D4-4549-AD22-4313214A3D74}">
      <dsp:nvSpPr>
        <dsp:cNvPr id="0" name=""/>
        <dsp:cNvSpPr/>
      </dsp:nvSpPr>
      <dsp:spPr>
        <a:xfrm>
          <a:off x="5450331" y="1299090"/>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Diuretics and masking agents (e.g. furosemide)</a:t>
          </a:r>
        </a:p>
      </dsp:txBody>
      <dsp:txXfrm>
        <a:off x="5450331" y="1299090"/>
        <a:ext cx="1984813" cy="1190888"/>
      </dsp:txXfrm>
    </dsp:sp>
    <dsp:sp modelId="{CACC38A9-9476-4988-8FF9-CDC1C8826E9B}">
      <dsp:nvSpPr>
        <dsp:cNvPr id="0" name=""/>
        <dsp:cNvSpPr/>
      </dsp:nvSpPr>
      <dsp:spPr>
        <a:xfrm>
          <a:off x="2097247" y="2769397"/>
          <a:ext cx="1984813" cy="1190888"/>
        </a:xfrm>
        <a:prstGeom prst="rect">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Prohibited methods</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2097247" y="2769397"/>
        <a:ext cx="1984813" cy="1190888"/>
      </dsp:txXfrm>
    </dsp:sp>
    <dsp:sp modelId="{090AA1FD-2620-442A-A230-38A192409B25}">
      <dsp:nvSpPr>
        <dsp:cNvPr id="0" name=""/>
        <dsp:cNvSpPr/>
      </dsp:nvSpPr>
      <dsp:spPr>
        <a:xfrm>
          <a:off x="4457924" y="2742042"/>
          <a:ext cx="1984813" cy="1190888"/>
        </a:xfrm>
        <a:prstGeom prst="rect">
          <a:avLst/>
        </a:prstGeom>
        <a:solidFill>
          <a:schemeClr val="accent1">
            <a:shade val="50000"/>
            <a:hueOff val="160997"/>
            <a:satOff val="-3921"/>
            <a:lumOff val="171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Blood transfusion or blood manipulation</a:t>
          </a:r>
        </a:p>
      </dsp:txBody>
      <dsp:txXfrm>
        <a:off x="4457924" y="2742042"/>
        <a:ext cx="1984813" cy="1190888"/>
      </dsp:txXfrm>
    </dsp:sp>
    <dsp:sp modelId="{6F9A57F3-971B-4FFE-9D79-41BB1989987C}">
      <dsp:nvSpPr>
        <dsp:cNvPr id="0" name=""/>
        <dsp:cNvSpPr/>
      </dsp:nvSpPr>
      <dsp:spPr>
        <a:xfrm>
          <a:off x="6693599" y="2750390"/>
          <a:ext cx="1984813" cy="1190888"/>
        </a:xfrm>
        <a:prstGeom prst="rect">
          <a:avLst/>
        </a:prstGeom>
        <a:solidFill>
          <a:schemeClr val="accent1">
            <a:shade val="50000"/>
            <a:hueOff val="80499"/>
            <a:satOff val="-1960"/>
            <a:lumOff val="857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Intravenous infusions in some cases</a:t>
          </a:r>
        </a:p>
      </dsp:txBody>
      <dsp:txXfrm>
        <a:off x="6693599" y="2750390"/>
        <a:ext cx="1984813" cy="119088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62A3B-7B8F-4C85-AE24-DFA0E961ECB0}">
      <dsp:nvSpPr>
        <dsp:cNvPr id="0" name=""/>
        <dsp:cNvSpPr/>
      </dsp:nvSpPr>
      <dsp:spPr>
        <a:xfrm>
          <a:off x="2153903" y="155690"/>
          <a:ext cx="2224593" cy="1131161"/>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07927D8-41B7-4FCB-83DE-1F78F67D5B27}">
      <dsp:nvSpPr>
        <dsp:cNvPr id="0" name=""/>
        <dsp:cNvSpPr/>
      </dsp:nvSpPr>
      <dsp:spPr>
        <a:xfrm>
          <a:off x="2217727" y="216322"/>
          <a:ext cx="2224593" cy="1131161"/>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Prohibited In-Competition</a:t>
          </a:r>
        </a:p>
      </dsp:txBody>
      <dsp:txXfrm>
        <a:off x="2250858" y="249453"/>
        <a:ext cx="2158331" cy="1064899"/>
      </dsp:txXfrm>
    </dsp:sp>
    <dsp:sp modelId="{D874D57A-686C-441F-84F8-1D7C64ED4DD6}">
      <dsp:nvSpPr>
        <dsp:cNvPr id="0" name=""/>
        <dsp:cNvSpPr/>
      </dsp:nvSpPr>
      <dsp:spPr>
        <a:xfrm>
          <a:off x="525949" y="1641086"/>
          <a:ext cx="1994767" cy="1100048"/>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CEC3C4-5127-4DAA-9011-43DD7785F359}">
      <dsp:nvSpPr>
        <dsp:cNvPr id="0" name=""/>
        <dsp:cNvSpPr/>
      </dsp:nvSpPr>
      <dsp:spPr>
        <a:xfrm>
          <a:off x="589773" y="1701718"/>
          <a:ext cx="1994767" cy="1100048"/>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Stimulants</a:t>
          </a:r>
          <a:endParaRPr lang="el-GR" sz="1400"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e.g. ephedrine, pseudoephedrine</a:t>
          </a:r>
          <a:r>
            <a:rPr lang="el-GR" sz="1400" kern="1200" dirty="0">
              <a:latin typeface="Arial" panose="020B0604020202020204" pitchFamily="34" charset="0"/>
              <a:cs typeface="Arial" panose="020B0604020202020204" pitchFamily="34" charset="0"/>
            </a:rPr>
            <a:t>)</a:t>
          </a:r>
          <a:endParaRPr lang="en-US" sz="1400" kern="1200" dirty="0">
            <a:latin typeface="Arial" panose="020B0604020202020204" pitchFamily="34" charset="0"/>
            <a:cs typeface="Arial" panose="020B0604020202020204" pitchFamily="34" charset="0"/>
          </a:endParaRPr>
        </a:p>
      </dsp:txBody>
      <dsp:txXfrm>
        <a:off x="621992" y="1733937"/>
        <a:ext cx="1930329" cy="1035610"/>
      </dsp:txXfrm>
    </dsp:sp>
    <dsp:sp modelId="{A330C4B6-8468-4CF3-8B0C-251670771B22}">
      <dsp:nvSpPr>
        <dsp:cNvPr id="0" name=""/>
        <dsp:cNvSpPr/>
      </dsp:nvSpPr>
      <dsp:spPr>
        <a:xfrm>
          <a:off x="3263739" y="1559137"/>
          <a:ext cx="1981969" cy="1181996"/>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0E6CF69-EDA6-44D3-AFD6-6E69E18988A8}">
      <dsp:nvSpPr>
        <dsp:cNvPr id="0" name=""/>
        <dsp:cNvSpPr/>
      </dsp:nvSpPr>
      <dsp:spPr>
        <a:xfrm>
          <a:off x="3327562" y="1619770"/>
          <a:ext cx="1981969" cy="1181996"/>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Narcotics</a:t>
          </a:r>
          <a:endParaRPr lang="el-GR" sz="1400"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e.g. morphine</a:t>
          </a:r>
          <a:r>
            <a:rPr lang="el-GR" sz="1400" kern="1200" dirty="0">
              <a:latin typeface="Arial" panose="020B0604020202020204" pitchFamily="34" charset="0"/>
              <a:cs typeface="Arial" panose="020B0604020202020204" pitchFamily="34" charset="0"/>
            </a:rPr>
            <a:t>)</a:t>
          </a:r>
          <a:endParaRPr lang="en-US" sz="1400" kern="1200" dirty="0">
            <a:latin typeface="Arial" panose="020B0604020202020204" pitchFamily="34" charset="0"/>
            <a:cs typeface="Arial" panose="020B0604020202020204" pitchFamily="34" charset="0"/>
          </a:endParaRPr>
        </a:p>
      </dsp:txBody>
      <dsp:txXfrm>
        <a:off x="3362181" y="1654389"/>
        <a:ext cx="1912731" cy="1112758"/>
      </dsp:txXfrm>
    </dsp:sp>
    <dsp:sp modelId="{1AA90D9F-5BB0-48F3-93DF-1FAAF79D77BF}">
      <dsp:nvSpPr>
        <dsp:cNvPr id="0" name=""/>
        <dsp:cNvSpPr/>
      </dsp:nvSpPr>
      <dsp:spPr>
        <a:xfrm>
          <a:off x="444845" y="3358386"/>
          <a:ext cx="2153476" cy="1109871"/>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65B08FD-BF56-481A-B3F1-5ACEA7C4BD2D}">
      <dsp:nvSpPr>
        <dsp:cNvPr id="0" name=""/>
        <dsp:cNvSpPr/>
      </dsp:nvSpPr>
      <dsp:spPr>
        <a:xfrm>
          <a:off x="508669" y="3419018"/>
          <a:ext cx="2153476" cy="1109871"/>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Cannabinoids</a:t>
          </a:r>
          <a:r>
            <a:rPr lang="el-GR" sz="1400" kern="1200" dirty="0">
              <a:latin typeface="Arial" panose="020B0604020202020204" pitchFamily="34" charset="0"/>
              <a:cs typeface="Arial" panose="020B0604020202020204" pitchFamily="34" charset="0"/>
            </a:rPr>
            <a:t> </a:t>
          </a:r>
        </a:p>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e.g. cannabis</a:t>
          </a:r>
          <a:r>
            <a:rPr lang="el-GR" sz="1400" kern="1200" dirty="0">
              <a:latin typeface="Arial" panose="020B0604020202020204" pitchFamily="34" charset="0"/>
              <a:cs typeface="Arial" panose="020B0604020202020204" pitchFamily="34" charset="0"/>
            </a:rPr>
            <a:t>)</a:t>
          </a:r>
          <a:endParaRPr lang="en-US" sz="1400" kern="1200" dirty="0">
            <a:latin typeface="Arial" panose="020B0604020202020204" pitchFamily="34" charset="0"/>
            <a:cs typeface="Arial" panose="020B0604020202020204" pitchFamily="34" charset="0"/>
          </a:endParaRPr>
        </a:p>
      </dsp:txBody>
      <dsp:txXfrm>
        <a:off x="541176" y="3451525"/>
        <a:ext cx="2088462" cy="1044857"/>
      </dsp:txXfrm>
    </dsp:sp>
    <dsp:sp modelId="{55811BB1-3CDF-4A79-8567-0D77DF885E49}">
      <dsp:nvSpPr>
        <dsp:cNvPr id="0" name=""/>
        <dsp:cNvSpPr/>
      </dsp:nvSpPr>
      <dsp:spPr>
        <a:xfrm>
          <a:off x="3250197" y="3340006"/>
          <a:ext cx="2117845" cy="1068213"/>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80D90A6-6051-4231-A118-0BF42E94180D}">
      <dsp:nvSpPr>
        <dsp:cNvPr id="0" name=""/>
        <dsp:cNvSpPr/>
      </dsp:nvSpPr>
      <dsp:spPr>
        <a:xfrm>
          <a:off x="3314020" y="3400638"/>
          <a:ext cx="2117845" cy="1068213"/>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Glucocorticoids through some specific routes (joint inflammation)</a:t>
          </a:r>
        </a:p>
      </dsp:txBody>
      <dsp:txXfrm>
        <a:off x="3345307" y="3431925"/>
        <a:ext cx="2055271" cy="100563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9A7B1-ADCC-4355-89F6-0CEF8B84ACD7}">
      <dsp:nvSpPr>
        <dsp:cNvPr id="0" name=""/>
        <dsp:cNvSpPr/>
      </dsp:nvSpPr>
      <dsp:spPr>
        <a:xfrm>
          <a:off x="2754786" y="539823"/>
          <a:ext cx="1820889" cy="1013233"/>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Prohibited in specific sports</a:t>
          </a:r>
        </a:p>
      </dsp:txBody>
      <dsp:txXfrm>
        <a:off x="2804248" y="589285"/>
        <a:ext cx="1721965" cy="914309"/>
      </dsp:txXfrm>
    </dsp:sp>
    <dsp:sp modelId="{D4C0BFCF-029C-490B-AC11-AEB830C4A1BE}">
      <dsp:nvSpPr>
        <dsp:cNvPr id="0" name=""/>
        <dsp:cNvSpPr/>
      </dsp:nvSpPr>
      <dsp:spPr>
        <a:xfrm>
          <a:off x="3665231" y="187406"/>
          <a:ext cx="1718068" cy="1718068"/>
        </a:xfrm>
        <a:custGeom>
          <a:avLst/>
          <a:gdLst/>
          <a:ahLst/>
          <a:cxnLst/>
          <a:rect l="0" t="0" r="0" b="0"/>
          <a:pathLst>
            <a:path>
              <a:moveTo>
                <a:pt x="173563" y="341279"/>
              </a:moveTo>
              <a:arcTo wR="859034" hR="859034" stAng="13023887" swAng="63522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BC496C-E1D0-43E1-ADF4-F1848563A7C4}">
      <dsp:nvSpPr>
        <dsp:cNvPr id="0" name=""/>
        <dsp:cNvSpPr/>
      </dsp:nvSpPr>
      <dsp:spPr>
        <a:xfrm>
          <a:off x="4603890" y="539823"/>
          <a:ext cx="1558820" cy="1013233"/>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B-blockers: Prohibited In-Competition</a:t>
          </a:r>
        </a:p>
      </dsp:txBody>
      <dsp:txXfrm>
        <a:off x="4653352" y="589285"/>
        <a:ext cx="1459896" cy="914309"/>
      </dsp:txXfrm>
    </dsp:sp>
    <dsp:sp modelId="{B424D6C0-0E5A-497D-845A-5E08E113E7F1}">
      <dsp:nvSpPr>
        <dsp:cNvPr id="0" name=""/>
        <dsp:cNvSpPr/>
      </dsp:nvSpPr>
      <dsp:spPr>
        <a:xfrm>
          <a:off x="3665231" y="187406"/>
          <a:ext cx="1718068" cy="1718068"/>
        </a:xfrm>
        <a:custGeom>
          <a:avLst/>
          <a:gdLst/>
          <a:ahLst/>
          <a:cxnLst/>
          <a:rect l="0" t="0" r="0" b="0"/>
          <a:pathLst>
            <a:path>
              <a:moveTo>
                <a:pt x="1544504" y="1376789"/>
              </a:moveTo>
              <a:arcTo wR="859034" hR="859034" stAng="2223887" swAng="63522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EB368-FEE4-4B4E-9876-9231C596F195}">
      <dsp:nvSpPr>
        <dsp:cNvPr id="0" name=""/>
        <dsp:cNvSpPr/>
      </dsp:nvSpPr>
      <dsp:spPr>
        <a:xfrm>
          <a:off x="3670949" y="3204878"/>
          <a:ext cx="2882587" cy="457283"/>
        </a:xfrm>
        <a:custGeom>
          <a:avLst/>
          <a:gdLst/>
          <a:ahLst/>
          <a:cxnLst/>
          <a:rect l="0" t="0" r="0" b="0"/>
          <a:pathLst>
            <a:path>
              <a:moveTo>
                <a:pt x="0" y="0"/>
              </a:moveTo>
              <a:lnTo>
                <a:pt x="0" y="311625"/>
              </a:lnTo>
              <a:lnTo>
                <a:pt x="2882587" y="311625"/>
              </a:lnTo>
              <a:lnTo>
                <a:pt x="2882587" y="457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9B9474-C46C-4F40-8EF6-083DAECE2941}">
      <dsp:nvSpPr>
        <dsp:cNvPr id="0" name=""/>
        <dsp:cNvSpPr/>
      </dsp:nvSpPr>
      <dsp:spPr>
        <a:xfrm>
          <a:off x="3670949" y="3204878"/>
          <a:ext cx="960862" cy="457283"/>
        </a:xfrm>
        <a:custGeom>
          <a:avLst/>
          <a:gdLst/>
          <a:ahLst/>
          <a:cxnLst/>
          <a:rect l="0" t="0" r="0" b="0"/>
          <a:pathLst>
            <a:path>
              <a:moveTo>
                <a:pt x="0" y="0"/>
              </a:moveTo>
              <a:lnTo>
                <a:pt x="0" y="311625"/>
              </a:lnTo>
              <a:lnTo>
                <a:pt x="960862" y="311625"/>
              </a:lnTo>
              <a:lnTo>
                <a:pt x="960862" y="457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BCBE11-D771-449F-AEE2-B8CD674E1878}">
      <dsp:nvSpPr>
        <dsp:cNvPr id="0" name=""/>
        <dsp:cNvSpPr/>
      </dsp:nvSpPr>
      <dsp:spPr>
        <a:xfrm>
          <a:off x="2710087" y="3204878"/>
          <a:ext cx="960862" cy="457283"/>
        </a:xfrm>
        <a:custGeom>
          <a:avLst/>
          <a:gdLst/>
          <a:ahLst/>
          <a:cxnLst/>
          <a:rect l="0" t="0" r="0" b="0"/>
          <a:pathLst>
            <a:path>
              <a:moveTo>
                <a:pt x="960862" y="0"/>
              </a:moveTo>
              <a:lnTo>
                <a:pt x="960862" y="311625"/>
              </a:lnTo>
              <a:lnTo>
                <a:pt x="0" y="311625"/>
              </a:lnTo>
              <a:lnTo>
                <a:pt x="0" y="457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E8B0D-2D20-4B09-A3AB-4BF00750EEE3}">
      <dsp:nvSpPr>
        <dsp:cNvPr id="0" name=""/>
        <dsp:cNvSpPr/>
      </dsp:nvSpPr>
      <dsp:spPr>
        <a:xfrm>
          <a:off x="788362" y="3204878"/>
          <a:ext cx="2882587" cy="457283"/>
        </a:xfrm>
        <a:custGeom>
          <a:avLst/>
          <a:gdLst/>
          <a:ahLst/>
          <a:cxnLst/>
          <a:rect l="0" t="0" r="0" b="0"/>
          <a:pathLst>
            <a:path>
              <a:moveTo>
                <a:pt x="2882587" y="0"/>
              </a:moveTo>
              <a:lnTo>
                <a:pt x="2882587" y="311625"/>
              </a:lnTo>
              <a:lnTo>
                <a:pt x="0" y="311625"/>
              </a:lnTo>
              <a:lnTo>
                <a:pt x="0" y="457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52E95-04A9-4C4D-B715-82877EAE9CFB}">
      <dsp:nvSpPr>
        <dsp:cNvPr id="0" name=""/>
        <dsp:cNvSpPr/>
      </dsp:nvSpPr>
      <dsp:spPr>
        <a:xfrm>
          <a:off x="2774923" y="2206454"/>
          <a:ext cx="1792052" cy="99842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A9E9C6-5B2C-4F0D-B422-34E0341FC097}">
      <dsp:nvSpPr>
        <dsp:cNvPr id="0" name=""/>
        <dsp:cNvSpPr/>
      </dsp:nvSpPr>
      <dsp:spPr>
        <a:xfrm>
          <a:off x="2949626" y="2372421"/>
          <a:ext cx="1792052" cy="99842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Check of pharmaceutical medication</a:t>
          </a:r>
        </a:p>
      </dsp:txBody>
      <dsp:txXfrm>
        <a:off x="2978869" y="2401664"/>
        <a:ext cx="1733566" cy="939937"/>
      </dsp:txXfrm>
    </dsp:sp>
    <dsp:sp modelId="{CEBE9919-030D-42B6-ACF2-7F00A7B7E97A}">
      <dsp:nvSpPr>
        <dsp:cNvPr id="0" name=""/>
        <dsp:cNvSpPr/>
      </dsp:nvSpPr>
      <dsp:spPr>
        <a:xfrm>
          <a:off x="2202" y="3662161"/>
          <a:ext cx="1572320" cy="126860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B2583F9-0A7E-4F46-9749-0A2AE0D726A5}">
      <dsp:nvSpPr>
        <dsp:cNvPr id="0" name=""/>
        <dsp:cNvSpPr/>
      </dsp:nvSpPr>
      <dsp:spPr>
        <a:xfrm>
          <a:off x="176904" y="3828128"/>
          <a:ext cx="1572320" cy="126860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Doctor or pharmacist</a:t>
          </a:r>
        </a:p>
      </dsp:txBody>
      <dsp:txXfrm>
        <a:off x="214060" y="3865284"/>
        <a:ext cx="1498008" cy="1194294"/>
      </dsp:txXfrm>
    </dsp:sp>
    <dsp:sp modelId="{D71E92C1-73BC-45EB-B0AD-39E2C8BD4FFC}">
      <dsp:nvSpPr>
        <dsp:cNvPr id="0" name=""/>
        <dsp:cNvSpPr/>
      </dsp:nvSpPr>
      <dsp:spPr>
        <a:xfrm>
          <a:off x="1923927" y="3662161"/>
          <a:ext cx="1572320" cy="13133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0A347CF-E314-4E2F-BC52-B164CFF3F4B3}">
      <dsp:nvSpPr>
        <dsp:cNvPr id="0" name=""/>
        <dsp:cNvSpPr/>
      </dsp:nvSpPr>
      <dsp:spPr>
        <a:xfrm>
          <a:off x="2098629" y="3828128"/>
          <a:ext cx="1572320" cy="131335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Thoroughly documented inquiry to HADA</a:t>
          </a:r>
        </a:p>
      </dsp:txBody>
      <dsp:txXfrm>
        <a:off x="2137096" y="3866595"/>
        <a:ext cx="1495386" cy="1236422"/>
      </dsp:txXfrm>
    </dsp:sp>
    <dsp:sp modelId="{524B2C9E-4A56-411B-94B3-E43D1F94750C}">
      <dsp:nvSpPr>
        <dsp:cNvPr id="0" name=""/>
        <dsp:cNvSpPr/>
      </dsp:nvSpPr>
      <dsp:spPr>
        <a:xfrm>
          <a:off x="3845652" y="3662161"/>
          <a:ext cx="1572320" cy="131738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9B4CF17-BA55-4AA7-9DA8-D703E716B2D7}">
      <dsp:nvSpPr>
        <dsp:cNvPr id="0" name=""/>
        <dsp:cNvSpPr/>
      </dsp:nvSpPr>
      <dsp:spPr>
        <a:xfrm>
          <a:off x="4020354" y="3828128"/>
          <a:ext cx="1572320" cy="131738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Research the pharmaceutical products on the website: </a:t>
          </a:r>
          <a:r>
            <a:rPr lang="en-US" sz="1200" kern="1200" dirty="0">
              <a:latin typeface="Arial" panose="020B0604020202020204" pitchFamily="34" charset="0"/>
              <a:cs typeface="Arial" panose="020B0604020202020204" pitchFamily="34" charset="0"/>
              <a:hlinkClick xmlns:r="http://schemas.openxmlformats.org/officeDocument/2006/relationships" r:id="rId1"/>
            </a:rPr>
            <a:t>www.galinos.gr</a:t>
          </a:r>
          <a:r>
            <a:rPr lang="en-US" sz="1200" kern="1200" dirty="0">
              <a:latin typeface="Arial" panose="020B0604020202020204" pitchFamily="34" charset="0"/>
              <a:cs typeface="Arial" panose="020B0604020202020204" pitchFamily="34" charset="0"/>
            </a:rPr>
            <a:t> </a:t>
          </a:r>
        </a:p>
      </dsp:txBody>
      <dsp:txXfrm>
        <a:off x="4058939" y="3866713"/>
        <a:ext cx="1495150" cy="1240219"/>
      </dsp:txXfrm>
    </dsp:sp>
    <dsp:sp modelId="{FD125DFA-11AD-4DF0-B56B-FAF6824718CA}">
      <dsp:nvSpPr>
        <dsp:cNvPr id="0" name=""/>
        <dsp:cNvSpPr/>
      </dsp:nvSpPr>
      <dsp:spPr>
        <a:xfrm>
          <a:off x="5767377" y="3662161"/>
          <a:ext cx="1572320" cy="122998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44CA82-3774-4E52-975B-AC59DF87A18E}">
      <dsp:nvSpPr>
        <dsp:cNvPr id="0" name=""/>
        <dsp:cNvSpPr/>
      </dsp:nvSpPr>
      <dsp:spPr>
        <a:xfrm>
          <a:off x="5942079" y="3828128"/>
          <a:ext cx="1572320" cy="12299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Research the active substances of the product for each sport on the </a:t>
          </a:r>
          <a:r>
            <a:rPr lang="en-US" sz="1200" kern="1200" dirty="0" err="1">
              <a:latin typeface="Arial" panose="020B0604020202020204" pitchFamily="34" charset="0"/>
              <a:cs typeface="Arial" panose="020B0604020202020204" pitchFamily="34" charset="0"/>
            </a:rPr>
            <a:t>websit</a:t>
          </a:r>
          <a:r>
            <a:rPr lang="en-US" sz="1200" kern="1200" dirty="0">
              <a:latin typeface="Arial" panose="020B0604020202020204" pitchFamily="34" charset="0"/>
              <a:cs typeface="Arial" panose="020B0604020202020204" pitchFamily="34" charset="0"/>
            </a:rPr>
            <a:t>: </a:t>
          </a:r>
          <a:r>
            <a:rPr lang="en-US" sz="1200" kern="1200" dirty="0">
              <a:latin typeface="Arial" panose="020B0604020202020204" pitchFamily="34" charset="0"/>
              <a:cs typeface="Arial" panose="020B0604020202020204" pitchFamily="34" charset="0"/>
              <a:hlinkClick xmlns:r="http://schemas.openxmlformats.org/officeDocument/2006/relationships" r:id="rId2"/>
            </a:rPr>
            <a:t>www.GlobalDro.com</a:t>
          </a:r>
          <a:r>
            <a:rPr lang="en-US" sz="1200" kern="1200" dirty="0">
              <a:latin typeface="Arial" panose="020B0604020202020204" pitchFamily="34" charset="0"/>
              <a:cs typeface="Arial" panose="020B0604020202020204" pitchFamily="34" charset="0"/>
            </a:rPr>
            <a:t> </a:t>
          </a:r>
        </a:p>
      </dsp:txBody>
      <dsp:txXfrm>
        <a:off x="5978104" y="3864153"/>
        <a:ext cx="1500270" cy="115793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746E4-EF40-4182-B6FA-9346D672DEAE}">
      <dsp:nvSpPr>
        <dsp:cNvPr id="0" name=""/>
        <dsp:cNvSpPr/>
      </dsp:nvSpPr>
      <dsp:spPr>
        <a:xfrm>
          <a:off x="0" y="0"/>
          <a:ext cx="4914424" cy="1230241"/>
        </a:xfrm>
        <a:prstGeom prst="roundRect">
          <a:avLst>
            <a:gd name="adj" fmla="val 10000"/>
          </a:avLst>
        </a:prstGeom>
        <a:solidFill>
          <a:schemeClr val="accent1">
            <a:lumMod val="75000"/>
          </a:schemeClr>
        </a:solidFill>
        <a:ln w="28575">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Prohibited substance or method due to Therapeutic Use (disease, condition, emergency state)</a:t>
          </a:r>
        </a:p>
      </dsp:txBody>
      <dsp:txXfrm>
        <a:off x="36033" y="36033"/>
        <a:ext cx="3642873" cy="1158175"/>
      </dsp:txXfrm>
    </dsp:sp>
    <dsp:sp modelId="{16461307-49B3-484E-BB22-C9F683E2021D}">
      <dsp:nvSpPr>
        <dsp:cNvPr id="0" name=""/>
        <dsp:cNvSpPr/>
      </dsp:nvSpPr>
      <dsp:spPr>
        <a:xfrm>
          <a:off x="867251" y="1480560"/>
          <a:ext cx="4914424" cy="1230241"/>
        </a:xfrm>
        <a:prstGeom prst="roundRect">
          <a:avLst>
            <a:gd name="adj" fmla="val 10000"/>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TUE</a:t>
          </a:r>
          <a:endParaRPr lang="en-US" sz="1800" kern="1200">
            <a:latin typeface="Arial" panose="020B0604020202020204" pitchFamily="34" charset="0"/>
            <a:cs typeface="Arial" panose="020B0604020202020204" pitchFamily="34" charset="0"/>
          </a:endParaRPr>
        </a:p>
      </dsp:txBody>
      <dsp:txXfrm>
        <a:off x="903284" y="1516593"/>
        <a:ext cx="3175450" cy="1158175"/>
      </dsp:txXfrm>
    </dsp:sp>
    <dsp:sp modelId="{E7D68815-06D6-4FB3-BE68-6490E84FF4AB}">
      <dsp:nvSpPr>
        <dsp:cNvPr id="0" name=""/>
        <dsp:cNvSpPr/>
      </dsp:nvSpPr>
      <dsp:spPr>
        <a:xfrm>
          <a:off x="4114767" y="967106"/>
          <a:ext cx="799656" cy="799656"/>
        </a:xfrm>
        <a:prstGeom prst="downArrow">
          <a:avLst>
            <a:gd name="adj1" fmla="val 55000"/>
            <a:gd name="adj2" fmla="val 45000"/>
          </a:avLst>
        </a:prstGeom>
        <a:solidFill>
          <a:schemeClr val="tx2">
            <a:lumMod val="40000"/>
            <a:lumOff val="60000"/>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rial" panose="020B0604020202020204" pitchFamily="34" charset="0"/>
            <a:cs typeface="Arial" panose="020B0604020202020204" pitchFamily="34" charset="0"/>
          </a:endParaRPr>
        </a:p>
      </dsp:txBody>
      <dsp:txXfrm>
        <a:off x="4294690" y="967106"/>
        <a:ext cx="439810" cy="60174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B9923-3E25-4B36-8788-82F3EC669733}">
      <dsp:nvSpPr>
        <dsp:cNvPr id="0" name=""/>
        <dsp:cNvSpPr/>
      </dsp:nvSpPr>
      <dsp:spPr>
        <a:xfrm>
          <a:off x="0" y="0"/>
          <a:ext cx="6683374" cy="0"/>
        </a:xfrm>
        <a:prstGeom prst="line">
          <a:avLst/>
        </a:prstGeom>
        <a:solidFill>
          <a:schemeClr val="accen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p3d prstMaterial="plastic">
          <a:bevelT w="50800" h="50800"/>
          <a:bevelB w="50800" h="50800"/>
        </a:sp3d>
      </dsp:spPr>
      <dsp:style>
        <a:lnRef idx="1">
          <a:scrgbClr r="0" g="0" b="0"/>
        </a:lnRef>
        <a:fillRef idx="1">
          <a:scrgbClr r="0" g="0" b="0"/>
        </a:fillRef>
        <a:effectRef idx="2">
          <a:scrgbClr r="0" g="0" b="0"/>
        </a:effectRef>
        <a:fontRef idx="minor">
          <a:schemeClr val="lt1"/>
        </a:fontRef>
      </dsp:style>
    </dsp:sp>
    <dsp:sp modelId="{C9616C51-13C6-4E72-A8EA-4F3D594FE753}">
      <dsp:nvSpPr>
        <dsp:cNvPr id="0" name=""/>
        <dsp:cNvSpPr/>
      </dsp:nvSpPr>
      <dsp:spPr>
        <a:xfrm>
          <a:off x="0" y="0"/>
          <a:ext cx="1336675" cy="4944522"/>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WHY?</a:t>
          </a:r>
          <a:endParaRPr lang="en-US" sz="2800" kern="1200" dirty="0">
            <a:latin typeface="Arial" panose="020B0604020202020204" pitchFamily="34" charset="0"/>
            <a:cs typeface="Arial" panose="020B0604020202020204" pitchFamily="34" charset="0"/>
          </a:endParaRPr>
        </a:p>
      </dsp:txBody>
      <dsp:txXfrm>
        <a:off x="0" y="0"/>
        <a:ext cx="1336675" cy="4944522"/>
      </dsp:txXfrm>
    </dsp:sp>
    <dsp:sp modelId="{34FE8599-B409-46B8-A399-4191F5354B0C}">
      <dsp:nvSpPr>
        <dsp:cNvPr id="0" name=""/>
        <dsp:cNvSpPr/>
      </dsp:nvSpPr>
      <dsp:spPr>
        <a:xfrm>
          <a:off x="1436925" y="315206"/>
          <a:ext cx="5246449" cy="2298430"/>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Ensuring probable TUE due to treatment.</a:t>
          </a:r>
        </a:p>
      </dsp:txBody>
      <dsp:txXfrm>
        <a:off x="1436925" y="315206"/>
        <a:ext cx="5246449" cy="2298430"/>
      </dsp:txXfrm>
    </dsp:sp>
    <dsp:sp modelId="{80E32B38-FA31-4C2A-8F4D-785B36096A66}">
      <dsp:nvSpPr>
        <dsp:cNvPr id="0" name=""/>
        <dsp:cNvSpPr/>
      </dsp:nvSpPr>
      <dsp:spPr>
        <a:xfrm>
          <a:off x="1336675" y="2413351"/>
          <a:ext cx="534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p3d z="75000" prstMaterial="plastic"/>
      </dsp:spPr>
      <dsp:style>
        <a:lnRef idx="2">
          <a:scrgbClr r="0" g="0" b="0"/>
        </a:lnRef>
        <a:fillRef idx="1">
          <a:scrgbClr r="0" g="0" b="0"/>
        </a:fillRef>
        <a:effectRef idx="0">
          <a:scrgbClr r="0" g="0" b="0"/>
        </a:effectRef>
        <a:fontRef idx="minor"/>
      </dsp:style>
    </dsp:sp>
    <dsp:sp modelId="{3747393A-0254-4B36-AE40-FE923EB7E7E2}">
      <dsp:nvSpPr>
        <dsp:cNvPr id="0" name=""/>
        <dsp:cNvSpPr/>
      </dsp:nvSpPr>
      <dsp:spPr>
        <a:xfrm>
          <a:off x="1436925" y="2528273"/>
          <a:ext cx="5246449" cy="2298430"/>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Avoiding sanctions in case of adverse analytical finding (positive doping control)</a:t>
          </a:r>
          <a:r>
            <a:rPr lang="el-GR" sz="2000" b="1" kern="1200" dirty="0">
              <a:latin typeface="Arial" panose="020B0604020202020204" pitchFamily="34" charset="0"/>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dsp:txBody>
      <dsp:txXfrm>
        <a:off x="1436925" y="2528273"/>
        <a:ext cx="5246449" cy="2298430"/>
      </dsp:txXfrm>
    </dsp:sp>
    <dsp:sp modelId="{4A53821D-C88B-469D-9D51-219529E8CF67}">
      <dsp:nvSpPr>
        <dsp:cNvPr id="0" name=""/>
        <dsp:cNvSpPr/>
      </dsp:nvSpPr>
      <dsp:spPr>
        <a:xfrm>
          <a:off x="1336675" y="4826703"/>
          <a:ext cx="534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p3d z="75000" prstMaterial="plastic"/>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E3D0F-EDB1-4968-95B0-266A8F247246}">
      <dsp:nvSpPr>
        <dsp:cNvPr id="0" name=""/>
        <dsp:cNvSpPr/>
      </dsp:nvSpPr>
      <dsp:spPr>
        <a:xfrm>
          <a:off x="1742673" y="2731"/>
          <a:ext cx="3347739" cy="2008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Right to education: </a:t>
          </a:r>
        </a:p>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Antidoping education and information from national and international agencies/organizations.</a:t>
          </a:r>
        </a:p>
      </dsp:txBody>
      <dsp:txXfrm>
        <a:off x="1742673" y="2731"/>
        <a:ext cx="3347739" cy="2008643"/>
      </dsp:txXfrm>
    </dsp:sp>
    <dsp:sp modelId="{BA537BEA-486E-4AB9-9924-DA36B0E956C7}">
      <dsp:nvSpPr>
        <dsp:cNvPr id="0" name=""/>
        <dsp:cNvSpPr/>
      </dsp:nvSpPr>
      <dsp:spPr>
        <a:xfrm>
          <a:off x="5425186" y="2731"/>
          <a:ext cx="3347739" cy="200864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Right to personal data protection</a:t>
          </a:r>
          <a:r>
            <a:rPr lang="el-GR" sz="1600" b="1" kern="1200" dirty="0">
              <a:latin typeface="Arial" panose="020B0604020202020204" pitchFamily="34" charset="0"/>
              <a:cs typeface="Arial" panose="020B0604020202020204" pitchFamily="34" charset="0"/>
            </a:rPr>
            <a:t>: </a:t>
          </a:r>
          <a:endParaRPr lang="en-US" sz="1600" b="1" kern="1200" dirty="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Right to just, legal and safe use of personal data, getting informed for any adjustment of their data and requiring their deletion when those do not accommodate or have any use for any antidoping procedure.</a:t>
          </a:r>
        </a:p>
      </dsp:txBody>
      <dsp:txXfrm>
        <a:off x="5425186" y="2731"/>
        <a:ext cx="3347739" cy="2008643"/>
      </dsp:txXfrm>
    </dsp:sp>
    <dsp:sp modelId="{F3D6DEC1-9B43-491F-B47F-9D1F0FA6F752}">
      <dsp:nvSpPr>
        <dsp:cNvPr id="0" name=""/>
        <dsp:cNvSpPr/>
      </dsp:nvSpPr>
      <dsp:spPr>
        <a:xfrm>
          <a:off x="3583930" y="2346148"/>
          <a:ext cx="3347739" cy="200864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Right to compensation</a:t>
          </a:r>
          <a:r>
            <a:rPr lang="el-GR" sz="1600" b="1" kern="1200" dirty="0">
              <a:latin typeface="Arial" panose="020B0604020202020204" pitchFamily="34" charset="0"/>
              <a:cs typeface="Arial" panose="020B0604020202020204" pitchFamily="34" charset="0"/>
            </a:rPr>
            <a:t>:</a:t>
          </a:r>
          <a:endParaRPr lang="en-US" sz="1600" b="1" kern="1200" dirty="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Every athlete has the right to go after a compensation from other athletes or others who have committed an ADRV (prize, medal etc.)</a:t>
          </a:r>
        </a:p>
      </dsp:txBody>
      <dsp:txXfrm>
        <a:off x="3583930" y="2346148"/>
        <a:ext cx="3347739" cy="200864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D7A85-1F1B-41D4-BC26-A4C755499128}">
      <dsp:nvSpPr>
        <dsp:cNvPr id="0" name=""/>
        <dsp:cNvSpPr/>
      </dsp:nvSpPr>
      <dsp:spPr>
        <a:xfrm>
          <a:off x="0" y="0"/>
          <a:ext cx="6683374" cy="4606925"/>
        </a:xfrm>
        <a:prstGeom prst="roundRect">
          <a:avLst>
            <a:gd name="adj" fmla="val 10000"/>
          </a:avLst>
        </a:prstGeom>
        <a:solidFill>
          <a:schemeClr val="accent1">
            <a:tint val="55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latin typeface="Arial" panose="020B0604020202020204" pitchFamily="34" charset="0"/>
              <a:cs typeface="Arial" panose="020B0604020202020204" pitchFamily="34" charset="0"/>
            </a:rPr>
            <a:t>Who?</a:t>
          </a:r>
        </a:p>
      </dsp:txBody>
      <dsp:txXfrm>
        <a:off x="0" y="0"/>
        <a:ext cx="6683374" cy="1382077"/>
      </dsp:txXfrm>
    </dsp:sp>
    <dsp:sp modelId="{AAED298E-B90D-4A29-80CC-8379D104C2F1}">
      <dsp:nvSpPr>
        <dsp:cNvPr id="0" name=""/>
        <dsp:cNvSpPr/>
      </dsp:nvSpPr>
      <dsp:spPr>
        <a:xfrm>
          <a:off x="668337" y="1383427"/>
          <a:ext cx="5346700" cy="1389050"/>
        </a:xfrm>
        <a:prstGeom prst="roundRect">
          <a:avLst>
            <a:gd name="adj" fmla="val 10000"/>
          </a:avLst>
        </a:prstGeom>
        <a:solidFill>
          <a:schemeClr val="accent1">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National Level Athlete</a:t>
          </a:r>
        </a:p>
      </dsp:txBody>
      <dsp:txXfrm>
        <a:off x="709021" y="1424111"/>
        <a:ext cx="5265332" cy="1307682"/>
      </dsp:txXfrm>
    </dsp:sp>
    <dsp:sp modelId="{266E8BD4-CD05-460E-8EDD-3EDCD58F710B}">
      <dsp:nvSpPr>
        <dsp:cNvPr id="0" name=""/>
        <dsp:cNvSpPr/>
      </dsp:nvSpPr>
      <dsp:spPr>
        <a:xfrm>
          <a:off x="750623" y="2995322"/>
          <a:ext cx="5346700" cy="1389050"/>
        </a:xfrm>
        <a:prstGeom prst="roundRect">
          <a:avLst>
            <a:gd name="adj" fmla="val 10000"/>
          </a:avLst>
        </a:prstGeom>
        <a:solidFill>
          <a:schemeClr val="accent1">
            <a:shade val="50000"/>
            <a:hueOff val="402493"/>
            <a:satOff val="-9802"/>
            <a:lumOff val="4289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If your level is lower than “National Level”: retroactive TUE application.</a:t>
          </a:r>
        </a:p>
      </dsp:txBody>
      <dsp:txXfrm>
        <a:off x="791307" y="3036006"/>
        <a:ext cx="5265332" cy="1307682"/>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6860C-BA0F-498B-BB95-22EA4384BFD1}">
      <dsp:nvSpPr>
        <dsp:cNvPr id="0" name=""/>
        <dsp:cNvSpPr/>
      </dsp:nvSpPr>
      <dsp:spPr>
        <a:xfrm>
          <a:off x="5021675" y="1512704"/>
          <a:ext cx="3943234" cy="625540"/>
        </a:xfrm>
        <a:custGeom>
          <a:avLst/>
          <a:gdLst/>
          <a:ahLst/>
          <a:cxnLst/>
          <a:rect l="0" t="0" r="0" b="0"/>
          <a:pathLst>
            <a:path>
              <a:moveTo>
                <a:pt x="0" y="0"/>
              </a:moveTo>
              <a:lnTo>
                <a:pt x="0" y="426287"/>
              </a:lnTo>
              <a:lnTo>
                <a:pt x="3943234" y="426287"/>
              </a:lnTo>
              <a:lnTo>
                <a:pt x="3943234" y="62554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7CF650-436B-415B-AF25-6E659737C66E}">
      <dsp:nvSpPr>
        <dsp:cNvPr id="0" name=""/>
        <dsp:cNvSpPr/>
      </dsp:nvSpPr>
      <dsp:spPr>
        <a:xfrm>
          <a:off x="5021675" y="1512704"/>
          <a:ext cx="1314411" cy="625540"/>
        </a:xfrm>
        <a:custGeom>
          <a:avLst/>
          <a:gdLst/>
          <a:ahLst/>
          <a:cxnLst/>
          <a:rect l="0" t="0" r="0" b="0"/>
          <a:pathLst>
            <a:path>
              <a:moveTo>
                <a:pt x="0" y="0"/>
              </a:moveTo>
              <a:lnTo>
                <a:pt x="0" y="426287"/>
              </a:lnTo>
              <a:lnTo>
                <a:pt x="1314411" y="426287"/>
              </a:lnTo>
              <a:lnTo>
                <a:pt x="1314411" y="62554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8229D-EA8C-4BD5-9E6F-AFA80B591DA4}">
      <dsp:nvSpPr>
        <dsp:cNvPr id="0" name=""/>
        <dsp:cNvSpPr/>
      </dsp:nvSpPr>
      <dsp:spPr>
        <a:xfrm>
          <a:off x="3707263" y="1512704"/>
          <a:ext cx="1314411" cy="625540"/>
        </a:xfrm>
        <a:custGeom>
          <a:avLst/>
          <a:gdLst/>
          <a:ahLst/>
          <a:cxnLst/>
          <a:rect l="0" t="0" r="0" b="0"/>
          <a:pathLst>
            <a:path>
              <a:moveTo>
                <a:pt x="1314411" y="0"/>
              </a:moveTo>
              <a:lnTo>
                <a:pt x="1314411" y="426287"/>
              </a:lnTo>
              <a:lnTo>
                <a:pt x="0" y="426287"/>
              </a:lnTo>
              <a:lnTo>
                <a:pt x="0" y="62554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43E8-2FFE-483C-8F23-3E310CD77DB2}">
      <dsp:nvSpPr>
        <dsp:cNvPr id="0" name=""/>
        <dsp:cNvSpPr/>
      </dsp:nvSpPr>
      <dsp:spPr>
        <a:xfrm>
          <a:off x="1078440" y="1512704"/>
          <a:ext cx="3943234" cy="625540"/>
        </a:xfrm>
        <a:custGeom>
          <a:avLst/>
          <a:gdLst/>
          <a:ahLst/>
          <a:cxnLst/>
          <a:rect l="0" t="0" r="0" b="0"/>
          <a:pathLst>
            <a:path>
              <a:moveTo>
                <a:pt x="3943234" y="0"/>
              </a:moveTo>
              <a:lnTo>
                <a:pt x="3943234" y="426287"/>
              </a:lnTo>
              <a:lnTo>
                <a:pt x="0" y="426287"/>
              </a:lnTo>
              <a:lnTo>
                <a:pt x="0" y="62554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9A02F5-0F70-4319-A2E8-70B3509628BC}">
      <dsp:nvSpPr>
        <dsp:cNvPr id="0" name=""/>
        <dsp:cNvSpPr/>
      </dsp:nvSpPr>
      <dsp:spPr>
        <a:xfrm>
          <a:off x="3946247" y="146911"/>
          <a:ext cx="2150855" cy="1365793"/>
        </a:xfrm>
        <a:prstGeom prst="roundRect">
          <a:avLst>
            <a:gd name="adj" fmla="val 1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DB23A-7EEB-4A65-A5CF-A50575BB87C0}">
      <dsp:nvSpPr>
        <dsp:cNvPr id="0" name=""/>
        <dsp:cNvSpPr/>
      </dsp:nvSpPr>
      <dsp:spPr>
        <a:xfrm>
          <a:off x="4185231" y="373946"/>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When?</a:t>
          </a:r>
          <a:endParaRPr lang="en-US" sz="1600" kern="1200" dirty="0">
            <a:latin typeface="Arial" panose="020B0604020202020204" pitchFamily="34" charset="0"/>
            <a:cs typeface="Arial" panose="020B0604020202020204" pitchFamily="34" charset="0"/>
          </a:endParaRPr>
        </a:p>
      </dsp:txBody>
      <dsp:txXfrm>
        <a:off x="4225234" y="413949"/>
        <a:ext cx="2070849" cy="1285787"/>
      </dsp:txXfrm>
    </dsp:sp>
    <dsp:sp modelId="{E98B8E83-618E-4F50-A937-B54CEEEFF887}">
      <dsp:nvSpPr>
        <dsp:cNvPr id="0" name=""/>
        <dsp:cNvSpPr/>
      </dsp:nvSpPr>
      <dsp:spPr>
        <a:xfrm>
          <a:off x="3012" y="2138245"/>
          <a:ext cx="2150855" cy="1365793"/>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6EB2E-4841-4BAC-8ADF-7276754DC85A}">
      <dsp:nvSpPr>
        <dsp:cNvPr id="0" name=""/>
        <dsp:cNvSpPr/>
      </dsp:nvSpPr>
      <dsp:spPr>
        <a:xfrm>
          <a:off x="241996" y="2365280"/>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National Level Athlete (RTP): 30 days before game.</a:t>
          </a:r>
        </a:p>
      </dsp:txBody>
      <dsp:txXfrm>
        <a:off x="281999" y="2405283"/>
        <a:ext cx="2070849" cy="1285787"/>
      </dsp:txXfrm>
    </dsp:sp>
    <dsp:sp modelId="{9A7F472F-D097-4DCE-9E83-BA03094EBE2C}">
      <dsp:nvSpPr>
        <dsp:cNvPr id="0" name=""/>
        <dsp:cNvSpPr/>
      </dsp:nvSpPr>
      <dsp:spPr>
        <a:xfrm>
          <a:off x="2631835" y="2138245"/>
          <a:ext cx="2150855" cy="1365793"/>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44D86-4AD6-4A7F-9E69-4FE4EF6166F6}">
      <dsp:nvSpPr>
        <dsp:cNvPr id="0" name=""/>
        <dsp:cNvSpPr/>
      </dsp:nvSpPr>
      <dsp:spPr>
        <a:xfrm>
          <a:off x="2870819" y="2365280"/>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National Level Athlete: </a:t>
          </a:r>
          <a:r>
            <a:rPr lang="en-US" sz="1200" b="1" kern="1200" dirty="0">
              <a:latin typeface="Arial" panose="020B0604020202020204" pitchFamily="34" charset="0"/>
              <a:cs typeface="Arial" panose="020B0604020202020204" pitchFamily="34" charset="0"/>
            </a:rPr>
            <a:t>Adverse Analytical Finding: Retroactive</a:t>
          </a:r>
          <a:r>
            <a:rPr lang="el-GR" sz="1200" b="1" kern="1200" dirty="0">
              <a:latin typeface="Arial" panose="020B0604020202020204" pitchFamily="34" charset="0"/>
              <a:cs typeface="Arial" panose="020B0604020202020204" pitchFamily="34" charset="0"/>
            </a:rPr>
            <a:t>.</a:t>
          </a:r>
          <a:endParaRPr lang="en-US" sz="1200" b="1" kern="1200" dirty="0">
            <a:latin typeface="Arial" panose="020B0604020202020204" pitchFamily="34" charset="0"/>
            <a:cs typeface="Arial" panose="020B0604020202020204" pitchFamily="34" charset="0"/>
          </a:endParaRPr>
        </a:p>
      </dsp:txBody>
      <dsp:txXfrm>
        <a:off x="2910822" y="2405283"/>
        <a:ext cx="2070849" cy="1285787"/>
      </dsp:txXfrm>
    </dsp:sp>
    <dsp:sp modelId="{1159C9F5-70BB-4E2E-B2B8-E3A0B5A85C10}">
      <dsp:nvSpPr>
        <dsp:cNvPr id="0" name=""/>
        <dsp:cNvSpPr/>
      </dsp:nvSpPr>
      <dsp:spPr>
        <a:xfrm>
          <a:off x="5260658" y="2138245"/>
          <a:ext cx="2150855" cy="1365793"/>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23E0C-3224-4C8F-996D-F276B25523B9}">
      <dsp:nvSpPr>
        <dsp:cNvPr id="0" name=""/>
        <dsp:cNvSpPr/>
      </dsp:nvSpPr>
      <dsp:spPr>
        <a:xfrm>
          <a:off x="5499642" y="2365280"/>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Non-National Level Athlete: </a:t>
          </a:r>
          <a:r>
            <a:rPr lang="en-US" sz="1200" b="1" kern="1200" dirty="0">
              <a:latin typeface="Arial" panose="020B0604020202020204" pitchFamily="34" charset="0"/>
              <a:cs typeface="Arial" panose="020B0604020202020204" pitchFamily="34" charset="0"/>
            </a:rPr>
            <a:t>Adverse Analytical Finding: Retroactive</a:t>
          </a:r>
          <a:r>
            <a:rPr lang="el-GR" sz="1200" b="1" kern="1200" dirty="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5539645" y="2405283"/>
        <a:ext cx="2070849" cy="1285787"/>
      </dsp:txXfrm>
    </dsp:sp>
    <dsp:sp modelId="{2B63B5C1-82A0-48B5-BD7E-CE38DB6DFA1C}">
      <dsp:nvSpPr>
        <dsp:cNvPr id="0" name=""/>
        <dsp:cNvSpPr/>
      </dsp:nvSpPr>
      <dsp:spPr>
        <a:xfrm>
          <a:off x="7889482" y="2138245"/>
          <a:ext cx="2150855" cy="1365793"/>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00AB2-102E-4686-854D-87E0EAB940B6}">
      <dsp:nvSpPr>
        <dsp:cNvPr id="0" name=""/>
        <dsp:cNvSpPr/>
      </dsp:nvSpPr>
      <dsp:spPr>
        <a:xfrm>
          <a:off x="8128466" y="2365280"/>
          <a:ext cx="2150855" cy="1365793"/>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a:off x="8168469" y="2405283"/>
        <a:ext cx="2070849" cy="128578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3E7BF-D8C9-4CF0-88A5-BA783EE5E36C}">
      <dsp:nvSpPr>
        <dsp:cNvPr id="0" name=""/>
        <dsp:cNvSpPr/>
      </dsp:nvSpPr>
      <dsp:spPr>
        <a:xfrm>
          <a:off x="0" y="1349"/>
          <a:ext cx="6683374"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51374E3-DD56-4256-9356-9394847B68F4}">
      <dsp:nvSpPr>
        <dsp:cNvPr id="0" name=""/>
        <dsp:cNvSpPr/>
      </dsp:nvSpPr>
      <dsp:spPr>
        <a:xfrm>
          <a:off x="0" y="1349"/>
          <a:ext cx="1572794" cy="4539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HOW?</a:t>
          </a:r>
          <a:endParaRPr lang="en-US" sz="3200" kern="1200" dirty="0">
            <a:latin typeface="Arial" panose="020B0604020202020204" pitchFamily="34" charset="0"/>
            <a:cs typeface="Arial" panose="020B0604020202020204" pitchFamily="34" charset="0"/>
          </a:endParaRPr>
        </a:p>
      </dsp:txBody>
      <dsp:txXfrm>
        <a:off x="0" y="1349"/>
        <a:ext cx="1572794" cy="4539157"/>
      </dsp:txXfrm>
    </dsp:sp>
    <dsp:sp modelId="{32814063-8F1B-4093-9C62-DF9AEB07F2EB}">
      <dsp:nvSpPr>
        <dsp:cNvPr id="0" name=""/>
        <dsp:cNvSpPr/>
      </dsp:nvSpPr>
      <dsp:spPr>
        <a:xfrm>
          <a:off x="1668541" y="108424"/>
          <a:ext cx="5010769" cy="214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TUE</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application: </a:t>
          </a:r>
          <a:r>
            <a:rPr lang="en-US" sz="1400" kern="1200" dirty="0">
              <a:latin typeface="Arial" panose="020B0604020202020204" pitchFamily="34" charset="0"/>
              <a:cs typeface="Arial" panose="020B0604020202020204" pitchFamily="34" charset="0"/>
              <a:hlinkClick xmlns:r="http://schemas.openxmlformats.org/officeDocument/2006/relationships" r:id="rId1"/>
            </a:rPr>
            <a:t>https://eokan.gr/assets/site/docs/TUE%20Application-el_v1_2022.pdf</a:t>
          </a:r>
          <a:endParaRPr lang="en-US" sz="1400" kern="1200" dirty="0">
            <a:latin typeface="Arial" panose="020B0604020202020204" pitchFamily="34" charset="0"/>
            <a:cs typeface="Arial" panose="020B0604020202020204" pitchFamily="34" charset="0"/>
          </a:endParaRPr>
        </a:p>
      </dsp:txBody>
      <dsp:txXfrm>
        <a:off x="1668541" y="108424"/>
        <a:ext cx="5010769" cy="2141500"/>
      </dsp:txXfrm>
    </dsp:sp>
    <dsp:sp modelId="{1ED18363-4098-44D0-9C0E-3DE0BD1AF16B}">
      <dsp:nvSpPr>
        <dsp:cNvPr id="0" name=""/>
        <dsp:cNvSpPr/>
      </dsp:nvSpPr>
      <dsp:spPr>
        <a:xfrm>
          <a:off x="1572794" y="2249924"/>
          <a:ext cx="5106516"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757BA3DD-AB0D-4F1E-BB24-381419304BBD}">
      <dsp:nvSpPr>
        <dsp:cNvPr id="0" name=""/>
        <dsp:cNvSpPr/>
      </dsp:nvSpPr>
      <dsp:spPr>
        <a:xfrm>
          <a:off x="1668541" y="2357000"/>
          <a:ext cx="5010769" cy="214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Complete medical file:</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medical documents with initial diagnosis (where possible), medical history</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exams</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lab analysis</a:t>
          </a:r>
          <a:r>
            <a:rPr lang="el-GR" sz="1400" kern="1200" dirty="0">
              <a:latin typeface="Arial" panose="020B0604020202020204" pitchFamily="34" charset="0"/>
              <a:cs typeface="Arial" panose="020B0604020202020204" pitchFamily="34" charset="0"/>
            </a:rPr>
            <a:t>, απεικονίσεις (</a:t>
          </a:r>
          <a:r>
            <a:rPr lang="en-US" sz="1400" kern="1200" dirty="0">
              <a:latin typeface="Arial" panose="020B0604020202020204" pitchFamily="34" charset="0"/>
              <a:cs typeface="Arial" panose="020B0604020202020204" pitchFamily="34" charset="0"/>
            </a:rPr>
            <a:t>scans?)</a:t>
          </a:r>
          <a:r>
            <a:rPr lang="el-GR" sz="1400" kern="1200" dirty="0">
              <a:latin typeface="Arial" panose="020B0604020202020204" pitchFamily="34" charset="0"/>
              <a:cs typeface="Arial" panose="020B0604020202020204" pitchFamily="34" charset="0"/>
            </a:rPr>
            <a:t>.</a:t>
          </a:r>
          <a:endParaRPr lang="en-US" sz="1400" kern="1200" dirty="0">
            <a:latin typeface="Arial" panose="020B0604020202020204" pitchFamily="34" charset="0"/>
            <a:cs typeface="Arial" panose="020B0604020202020204" pitchFamily="34" charset="0"/>
          </a:endParaRPr>
        </a:p>
      </dsp:txBody>
      <dsp:txXfrm>
        <a:off x="1668541" y="2357000"/>
        <a:ext cx="5010769" cy="2141500"/>
      </dsp:txXfrm>
    </dsp:sp>
    <dsp:sp modelId="{24B9B5D6-F999-4C24-A8DA-E70EE6BF548D}">
      <dsp:nvSpPr>
        <dsp:cNvPr id="0" name=""/>
        <dsp:cNvSpPr/>
      </dsp:nvSpPr>
      <dsp:spPr>
        <a:xfrm>
          <a:off x="1572794" y="4498500"/>
          <a:ext cx="5106516"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6617B-9A1F-476D-AE1D-F48AAC4A3228}">
      <dsp:nvSpPr>
        <dsp:cNvPr id="0" name=""/>
        <dsp:cNvSpPr/>
      </dsp:nvSpPr>
      <dsp:spPr>
        <a:xfrm>
          <a:off x="529346" y="794240"/>
          <a:ext cx="9706304" cy="644365"/>
        </a:xfrm>
        <a:prstGeom prst="roundRect">
          <a:avLst/>
        </a:prstGeom>
        <a:solidFill>
          <a:schemeClr val="accent1"/>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Administration Criteria TUE</a:t>
          </a:r>
        </a:p>
      </dsp:txBody>
      <dsp:txXfrm>
        <a:off x="560801" y="825695"/>
        <a:ext cx="9643394" cy="581455"/>
      </dsp:txXfrm>
    </dsp:sp>
    <dsp:sp modelId="{AABA414B-04F4-499F-AFB6-CD1FBDBAC2DC}">
      <dsp:nvSpPr>
        <dsp:cNvPr id="0" name=""/>
        <dsp:cNvSpPr/>
      </dsp:nvSpPr>
      <dsp:spPr>
        <a:xfrm>
          <a:off x="0" y="1637609"/>
          <a:ext cx="10951612" cy="141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7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Diagnosed Medical Condition</a:t>
          </a:r>
        </a:p>
        <a:p>
          <a:pPr marL="171450" lvl="1" indent="-171450" algn="l" defTabSz="800100">
            <a:lnSpc>
              <a:spcPct val="90000"/>
            </a:lnSpc>
            <a:spcBef>
              <a:spcPct val="0"/>
            </a:spcBef>
            <a:spcAft>
              <a:spcPct val="20000"/>
            </a:spcAft>
            <a:buChar char="•"/>
          </a:pPr>
          <a:r>
            <a:rPr lang="en-US" sz="1800" b="1" kern="1200" dirty="0">
              <a:latin typeface="Arial" panose="020B0604020202020204" pitchFamily="34" charset="0"/>
              <a:cs typeface="Arial" panose="020B0604020202020204" pitchFamily="34" charset="0"/>
            </a:rPr>
            <a:t>Unsubstantial </a:t>
          </a:r>
          <a:r>
            <a:rPr lang="en-US" sz="1800" kern="1200" dirty="0">
              <a:latin typeface="Arial" panose="020B0604020202020204" pitchFamily="34" charset="0"/>
              <a:cs typeface="Arial" panose="020B0604020202020204" pitchFamily="34" charset="0"/>
            </a:rPr>
            <a:t>performance enhancement from the athlete’s behalf and one the same level as if he were healthy</a:t>
          </a: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There is no permitted, reasonable therapeutic alternative</a:t>
          </a: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It is not the consequence of a former (without TUE) substance or method use</a:t>
          </a:r>
        </a:p>
      </dsp:txBody>
      <dsp:txXfrm>
        <a:off x="0" y="1637609"/>
        <a:ext cx="10951612" cy="1412775"/>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3C256-BE40-416D-A8F3-7BDE1F51C795}">
      <dsp:nvSpPr>
        <dsp:cNvPr id="0" name=""/>
        <dsp:cNvSpPr/>
      </dsp:nvSpPr>
      <dsp:spPr>
        <a:xfrm>
          <a:off x="0" y="0"/>
          <a:ext cx="985100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071EA-336F-4DE8-A72D-D483935E7366}">
      <dsp:nvSpPr>
        <dsp:cNvPr id="0" name=""/>
        <dsp:cNvSpPr/>
      </dsp:nvSpPr>
      <dsp:spPr>
        <a:xfrm>
          <a:off x="0" y="0"/>
          <a:ext cx="1970201" cy="472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Health issues which usually </a:t>
          </a:r>
          <a:r>
            <a:rPr lang="en-US" sz="1800" b="1" kern="1200" dirty="0" err="1">
              <a:latin typeface="Arial" panose="020B0604020202020204" pitchFamily="34" charset="0"/>
              <a:cs typeface="Arial" panose="020B0604020202020204" pitchFamily="34" charset="0"/>
            </a:rPr>
            <a:t>requireTUE</a:t>
          </a:r>
          <a:endParaRPr lang="en-US" sz="1800" kern="1200" dirty="0">
            <a:latin typeface="Arial" panose="020B0604020202020204" pitchFamily="34" charset="0"/>
            <a:cs typeface="Arial" panose="020B0604020202020204" pitchFamily="34" charset="0"/>
          </a:endParaRPr>
        </a:p>
      </dsp:txBody>
      <dsp:txXfrm>
        <a:off x="0" y="0"/>
        <a:ext cx="1970201" cy="4724596"/>
      </dsp:txXfrm>
    </dsp:sp>
    <dsp:sp modelId="{2AAE02CA-8E87-4776-9965-CC81C794A19E}">
      <dsp:nvSpPr>
        <dsp:cNvPr id="0" name=""/>
        <dsp:cNvSpPr/>
      </dsp:nvSpPr>
      <dsp:spPr>
        <a:xfrm>
          <a:off x="2117966" y="44523"/>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Attention Deficit Hyperactivity Disorder </a:t>
          </a:r>
          <a:r>
            <a:rPr lang="el-GR" sz="2400" kern="1200" dirty="0">
              <a:latin typeface="Arial" panose="020B0604020202020204" pitchFamily="34" charset="0"/>
              <a:cs typeface="Arial" panose="020B0604020202020204" pitchFamily="34" charset="0"/>
            </a:rPr>
            <a:t>(</a:t>
          </a:r>
          <a:r>
            <a:rPr lang="en-US" sz="2400" kern="1200" dirty="0">
              <a:latin typeface="Arial" panose="020B0604020202020204" pitchFamily="34" charset="0"/>
              <a:cs typeface="Arial" panose="020B0604020202020204" pitchFamily="34" charset="0"/>
            </a:rPr>
            <a:t>ADHD</a:t>
          </a:r>
          <a:r>
            <a:rPr lang="el-GR" sz="2400" kern="1200" dirty="0">
              <a:latin typeface="Arial" panose="020B0604020202020204" pitchFamily="34" charset="0"/>
              <a:cs typeface="Arial" panose="020B0604020202020204" pitchFamily="34" charset="0"/>
            </a:rPr>
            <a:t>)</a:t>
          </a:r>
          <a:endParaRPr lang="en-US" sz="2400" kern="1200" dirty="0">
            <a:latin typeface="Arial" panose="020B0604020202020204" pitchFamily="34" charset="0"/>
            <a:cs typeface="Arial" panose="020B0604020202020204" pitchFamily="34" charset="0"/>
          </a:endParaRPr>
        </a:p>
      </dsp:txBody>
      <dsp:txXfrm>
        <a:off x="2117966" y="44523"/>
        <a:ext cx="7733039" cy="890475"/>
      </dsp:txXfrm>
    </dsp:sp>
    <dsp:sp modelId="{AA6AA2C9-8691-4B7A-AEF5-6EA4AC2DE9DE}">
      <dsp:nvSpPr>
        <dsp:cNvPr id="0" name=""/>
        <dsp:cNvSpPr/>
      </dsp:nvSpPr>
      <dsp:spPr>
        <a:xfrm>
          <a:off x="1970201" y="934999"/>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B0DB99-65F8-4DD1-BF99-4C8E9CE19B24}">
      <dsp:nvSpPr>
        <dsp:cNvPr id="0" name=""/>
        <dsp:cNvSpPr/>
      </dsp:nvSpPr>
      <dsp:spPr>
        <a:xfrm>
          <a:off x="2117966" y="979523"/>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Asthma</a:t>
          </a:r>
        </a:p>
      </dsp:txBody>
      <dsp:txXfrm>
        <a:off x="2117966" y="979523"/>
        <a:ext cx="7733039" cy="890475"/>
      </dsp:txXfrm>
    </dsp:sp>
    <dsp:sp modelId="{ED952AA8-B07C-4601-A868-71CD330BBE58}">
      <dsp:nvSpPr>
        <dsp:cNvPr id="0" name=""/>
        <dsp:cNvSpPr/>
      </dsp:nvSpPr>
      <dsp:spPr>
        <a:xfrm>
          <a:off x="1970201" y="1869998"/>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22D8A-5548-4AC7-A3E7-94C2E059A302}">
      <dsp:nvSpPr>
        <dsp:cNvPr id="0" name=""/>
        <dsp:cNvSpPr/>
      </dsp:nvSpPr>
      <dsp:spPr>
        <a:xfrm>
          <a:off x="2117966" y="1914522"/>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Type 1 Diabetes</a:t>
          </a:r>
        </a:p>
      </dsp:txBody>
      <dsp:txXfrm>
        <a:off x="2117966" y="1914522"/>
        <a:ext cx="7733039" cy="890475"/>
      </dsp:txXfrm>
    </dsp:sp>
    <dsp:sp modelId="{0A535722-111C-4A68-A2F7-BC0D684B6D60}">
      <dsp:nvSpPr>
        <dsp:cNvPr id="0" name=""/>
        <dsp:cNvSpPr/>
      </dsp:nvSpPr>
      <dsp:spPr>
        <a:xfrm>
          <a:off x="1970201" y="2804998"/>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6606DB-F23C-490A-BF87-3273AA3BF258}">
      <dsp:nvSpPr>
        <dsp:cNvPr id="0" name=""/>
        <dsp:cNvSpPr/>
      </dsp:nvSpPr>
      <dsp:spPr>
        <a:xfrm>
          <a:off x="2117966" y="2849521"/>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Intravenous fusions </a:t>
          </a:r>
        </a:p>
      </dsp:txBody>
      <dsp:txXfrm>
        <a:off x="2117966" y="2849521"/>
        <a:ext cx="7733039" cy="890475"/>
      </dsp:txXfrm>
    </dsp:sp>
    <dsp:sp modelId="{0FF32C85-7B7C-4B27-8FF5-E72BB8B3B8D9}">
      <dsp:nvSpPr>
        <dsp:cNvPr id="0" name=""/>
        <dsp:cNvSpPr/>
      </dsp:nvSpPr>
      <dsp:spPr>
        <a:xfrm>
          <a:off x="1970201" y="3739997"/>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C37F1F-387C-4C25-BB51-BD8E676B87B4}">
      <dsp:nvSpPr>
        <dsp:cNvPr id="0" name=""/>
        <dsp:cNvSpPr/>
      </dsp:nvSpPr>
      <dsp:spPr>
        <a:xfrm>
          <a:off x="2117966" y="3784521"/>
          <a:ext cx="7733039" cy="89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Inflammatory Bowel Disease (IBD)</a:t>
          </a:r>
        </a:p>
      </dsp:txBody>
      <dsp:txXfrm>
        <a:off x="2117966" y="3784521"/>
        <a:ext cx="7733039" cy="890475"/>
      </dsp:txXfrm>
    </dsp:sp>
    <dsp:sp modelId="{42BEEA38-ECE8-40F2-8FD4-B66247647C26}">
      <dsp:nvSpPr>
        <dsp:cNvPr id="0" name=""/>
        <dsp:cNvSpPr/>
      </dsp:nvSpPr>
      <dsp:spPr>
        <a:xfrm>
          <a:off x="1970201" y="4674996"/>
          <a:ext cx="788080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DA761-1AF4-44B7-AD8E-F204B020186C}">
      <dsp:nvSpPr>
        <dsp:cNvPr id="0" name=""/>
        <dsp:cNvSpPr/>
      </dsp:nvSpPr>
      <dsp:spPr>
        <a:xfrm>
          <a:off x="0" y="774"/>
          <a:ext cx="9899780" cy="973440"/>
        </a:xfrm>
        <a:prstGeom prst="roundRect">
          <a:avLst/>
        </a:prstGeom>
        <a:solidFill>
          <a:schemeClr val="accent1"/>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Retroactive TUE </a:t>
          </a:r>
          <a:endParaRPr lang="en-US" sz="2000" kern="1200" dirty="0">
            <a:latin typeface="Arial" panose="020B0604020202020204" pitchFamily="34" charset="0"/>
            <a:cs typeface="Arial" panose="020B0604020202020204" pitchFamily="34" charset="0"/>
          </a:endParaRPr>
        </a:p>
      </dsp:txBody>
      <dsp:txXfrm>
        <a:off x="47519" y="48293"/>
        <a:ext cx="9804742" cy="878402"/>
      </dsp:txXfrm>
    </dsp:sp>
    <dsp:sp modelId="{A462C204-54E4-4333-967E-3A9E4AC14BDA}">
      <dsp:nvSpPr>
        <dsp:cNvPr id="0" name=""/>
        <dsp:cNvSpPr/>
      </dsp:nvSpPr>
      <dsp:spPr>
        <a:xfrm>
          <a:off x="0" y="974988"/>
          <a:ext cx="9899780"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31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Immediate and urgent treatment</a:t>
          </a: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Insufficient time, you did not have the opportunity or emergencies occurred</a:t>
          </a: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Adverse Analytical Finding after out of competition substance use, which is prohibited only in competition (e.g. glucocorticoids)</a:t>
          </a: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Based on HADA anti-doping rules, you were not allowed or requested to apply for a TUE beforehand</a:t>
          </a: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You are a lower than National Level Athlete who does not belong in the jurisdiction of an IF or a NADO and you got submitted in an anti-doping control</a:t>
          </a: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In rare and exceptional cases, you may apply for TUE if</a:t>
          </a:r>
          <a:r>
            <a:rPr lang="el-GR" sz="1800" kern="1200" dirty="0">
              <a:latin typeface="Arial" panose="020B0604020202020204" pitchFamily="34" charset="0"/>
              <a:cs typeface="Arial" panose="020B0604020202020204" pitchFamily="34" charset="0"/>
            </a:rPr>
            <a:t> </a:t>
          </a:r>
          <a:r>
            <a:rPr lang="en-US" sz="1800" kern="1200" dirty="0">
              <a:latin typeface="Arial" panose="020B0604020202020204" pitchFamily="34" charset="0"/>
              <a:cs typeface="Arial" panose="020B0604020202020204" pitchFamily="34" charset="0"/>
            </a:rPr>
            <a:t>taking under consideration the Code spirit, it would be unjust not to grant a retroactive TUE</a:t>
          </a:r>
        </a:p>
      </dsp:txBody>
      <dsp:txXfrm>
        <a:off x="0" y="974988"/>
        <a:ext cx="9899780" cy="269100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BD1ED-9700-48F5-8684-37002998F039}">
      <dsp:nvSpPr>
        <dsp:cNvPr id="0" name=""/>
        <dsp:cNvSpPr/>
      </dsp:nvSpPr>
      <dsp:spPr>
        <a:xfrm>
          <a:off x="0" y="18039"/>
          <a:ext cx="11504645" cy="954720"/>
        </a:xfrm>
        <a:prstGeom prst="roundRect">
          <a:avLst/>
        </a:prstGeom>
        <a:solidFill>
          <a:schemeClr val="accent1"/>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Therapeutic Medication and Doping Control</a:t>
          </a:r>
          <a:endParaRPr lang="en-US" sz="2400" kern="1200" dirty="0">
            <a:latin typeface="Arial" panose="020B0604020202020204" pitchFamily="34" charset="0"/>
            <a:cs typeface="Arial" panose="020B0604020202020204" pitchFamily="34" charset="0"/>
          </a:endParaRPr>
        </a:p>
      </dsp:txBody>
      <dsp:txXfrm>
        <a:off x="46606" y="64645"/>
        <a:ext cx="11411433" cy="861508"/>
      </dsp:txXfrm>
    </dsp:sp>
    <dsp:sp modelId="{9D8A8C40-0AA0-4DDC-BEA6-ABD3FF956E69}">
      <dsp:nvSpPr>
        <dsp:cNvPr id="0" name=""/>
        <dsp:cNvSpPr/>
      </dsp:nvSpPr>
      <dsp:spPr>
        <a:xfrm>
          <a:off x="0" y="972759"/>
          <a:ext cx="11504645" cy="1741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272" tIns="22860" rIns="128016" bIns="2286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Pharmaceutical medication statement (whether it is prohibited or not)</a:t>
          </a:r>
        </a:p>
        <a:p>
          <a:pPr marL="171450" lvl="1" indent="-171450" algn="l" defTabSz="800100">
            <a:lnSpc>
              <a:spcPct val="90000"/>
            </a:lnSpc>
            <a:spcBef>
              <a:spcPct val="0"/>
            </a:spcBef>
            <a:spcAft>
              <a:spcPct val="20000"/>
            </a:spcAft>
            <a:buChar char="•"/>
          </a:pP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TUE Administration or not</a:t>
          </a:r>
        </a:p>
        <a:p>
          <a:pPr marL="171450" lvl="1" indent="-171450" algn="l" defTabSz="800100">
            <a:lnSpc>
              <a:spcPct val="90000"/>
            </a:lnSpc>
            <a:spcBef>
              <a:spcPct val="0"/>
            </a:spcBef>
            <a:spcAft>
              <a:spcPct val="20000"/>
            </a:spcAft>
            <a:buChar char="•"/>
          </a:pP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Copy of approved TUE</a:t>
          </a:r>
        </a:p>
      </dsp:txBody>
      <dsp:txXfrm>
        <a:off x="0" y="972759"/>
        <a:ext cx="11504645" cy="174190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B972C-EB8E-427F-AF5B-E9A8CD36CECE}">
      <dsp:nvSpPr>
        <dsp:cNvPr id="0" name=""/>
        <dsp:cNvSpPr/>
      </dsp:nvSpPr>
      <dsp:spPr>
        <a:xfrm>
          <a:off x="6928365" y="1789426"/>
          <a:ext cx="91440" cy="818694"/>
        </a:xfrm>
        <a:custGeom>
          <a:avLst/>
          <a:gdLst/>
          <a:ahLst/>
          <a:cxnLst/>
          <a:rect l="0" t="0" r="0" b="0"/>
          <a:pathLst>
            <a:path>
              <a:moveTo>
                <a:pt x="45720" y="0"/>
              </a:moveTo>
              <a:lnTo>
                <a:pt x="45720" y="81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66F655-0ADB-4658-B9CF-7106EFA79FC1}">
      <dsp:nvSpPr>
        <dsp:cNvPr id="0" name=""/>
        <dsp:cNvSpPr/>
      </dsp:nvSpPr>
      <dsp:spPr>
        <a:xfrm>
          <a:off x="3515797" y="1790695"/>
          <a:ext cx="91440" cy="819329"/>
        </a:xfrm>
        <a:custGeom>
          <a:avLst/>
          <a:gdLst/>
          <a:ahLst/>
          <a:cxnLst/>
          <a:rect l="0" t="0" r="0" b="0"/>
          <a:pathLst>
            <a:path>
              <a:moveTo>
                <a:pt x="45720" y="0"/>
              </a:moveTo>
              <a:lnTo>
                <a:pt x="45720" y="8193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58E5E9-8656-4E8C-ABB0-68C0721211CC}">
      <dsp:nvSpPr>
        <dsp:cNvPr id="0" name=""/>
        <dsp:cNvSpPr/>
      </dsp:nvSpPr>
      <dsp:spPr>
        <a:xfrm>
          <a:off x="2154020" y="3173"/>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A5ACD-DB20-4913-9A62-FF34FC880900}">
      <dsp:nvSpPr>
        <dsp:cNvPr id="0" name=""/>
        <dsp:cNvSpPr/>
      </dsp:nvSpPr>
      <dsp:spPr>
        <a:xfrm>
          <a:off x="2466797" y="30031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solidFill>
                <a:prstClr val="black">
                  <a:hueOff val="0"/>
                  <a:satOff val="0"/>
                  <a:lumOff val="0"/>
                  <a:alphaOff val="0"/>
                </a:prstClr>
              </a:solidFill>
              <a:latin typeface="Century Gothic" panose="020B0502020202020204"/>
              <a:ea typeface="+mn-ea"/>
              <a:cs typeface="+mn-cs"/>
            </a:rPr>
            <a:t>May I assist my athletes with their whereabouts?</a:t>
          </a:r>
          <a:endParaRPr lang="el-GR" sz="1000" kern="1200" dirty="0"/>
        </a:p>
      </dsp:txBody>
      <dsp:txXfrm>
        <a:off x="2519152" y="352667"/>
        <a:ext cx="2710284" cy="1682811"/>
      </dsp:txXfrm>
    </dsp:sp>
    <dsp:sp modelId="{D9BF0181-6810-4CEF-9885-2E55082FE9BB}">
      <dsp:nvSpPr>
        <dsp:cNvPr id="0" name=""/>
        <dsp:cNvSpPr/>
      </dsp:nvSpPr>
      <dsp:spPr>
        <a:xfrm>
          <a:off x="2154020" y="2610025"/>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2E536-C222-471D-9627-14B5FDA18C14}">
      <dsp:nvSpPr>
        <dsp:cNvPr id="0" name=""/>
        <dsp:cNvSpPr/>
      </dsp:nvSpPr>
      <dsp:spPr>
        <a:xfrm>
          <a:off x="2466797" y="2907163"/>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solidFill>
                <a:prstClr val="black">
                  <a:hueOff val="0"/>
                  <a:satOff val="0"/>
                  <a:lumOff val="0"/>
                  <a:alphaOff val="0"/>
                </a:prstClr>
              </a:solidFill>
              <a:latin typeface="Century Gothic" panose="020B0502020202020204"/>
              <a:ea typeface="+mn-ea"/>
              <a:cs typeface="+mn-cs"/>
            </a:rPr>
            <a:t>Yes! Remind them to submit their documents before due date and encourage them to update their whereabouts if necessary.</a:t>
          </a:r>
          <a:endParaRPr lang="el-GR" sz="1200" kern="1200" dirty="0">
            <a:latin typeface="Arial" panose="020B0604020202020204" pitchFamily="34" charset="0"/>
            <a:cs typeface="Arial" panose="020B0604020202020204" pitchFamily="34" charset="0"/>
          </a:endParaRPr>
        </a:p>
      </dsp:txBody>
      <dsp:txXfrm>
        <a:off x="2519152" y="2959518"/>
        <a:ext cx="2710284" cy="1682811"/>
      </dsp:txXfrm>
    </dsp:sp>
    <dsp:sp modelId="{6209591C-FAC2-44A1-A046-30794818B170}">
      <dsp:nvSpPr>
        <dsp:cNvPr id="0" name=""/>
        <dsp:cNvSpPr/>
      </dsp:nvSpPr>
      <dsp:spPr>
        <a:xfrm>
          <a:off x="5566588" y="1904"/>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2DA51-1BF5-4F21-80AE-FFE9CEB154EA}">
      <dsp:nvSpPr>
        <dsp:cNvPr id="0" name=""/>
        <dsp:cNvSpPr/>
      </dsp:nvSpPr>
      <dsp:spPr>
        <a:xfrm>
          <a:off x="5879365" y="299042"/>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solidFill>
                <a:prstClr val="black">
                  <a:hueOff val="0"/>
                  <a:satOff val="0"/>
                  <a:lumOff val="0"/>
                  <a:alphaOff val="0"/>
                </a:prstClr>
              </a:solidFill>
              <a:latin typeface="Century Gothic" panose="020B0502020202020204"/>
              <a:ea typeface="+mn-ea"/>
              <a:cs typeface="+mn-cs"/>
            </a:rPr>
            <a:t>I am a coach/trainer, and I am not submitted to a doping control. Should I learn about Results Management?</a:t>
          </a:r>
          <a:endParaRPr lang="el-GR" sz="1000" kern="1200" dirty="0"/>
        </a:p>
      </dsp:txBody>
      <dsp:txXfrm>
        <a:off x="5931720" y="351397"/>
        <a:ext cx="2710284" cy="1682811"/>
      </dsp:txXfrm>
    </dsp:sp>
    <dsp:sp modelId="{EBEE4FFC-1AE8-4825-950D-CE9E64FF3119}">
      <dsp:nvSpPr>
        <dsp:cNvPr id="0" name=""/>
        <dsp:cNvSpPr/>
      </dsp:nvSpPr>
      <dsp:spPr>
        <a:xfrm>
          <a:off x="5566588" y="2608120"/>
          <a:ext cx="2814994" cy="17875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FE167-B49C-4250-A7B1-1E6E5113484F}">
      <dsp:nvSpPr>
        <dsp:cNvPr id="0" name=""/>
        <dsp:cNvSpPr/>
      </dsp:nvSpPr>
      <dsp:spPr>
        <a:xfrm>
          <a:off x="5879365" y="2905258"/>
          <a:ext cx="2814994" cy="17875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b="0" i="0" kern="1200" dirty="0">
              <a:solidFill>
                <a:prstClr val="black">
                  <a:hueOff val="0"/>
                  <a:satOff val="0"/>
                  <a:lumOff val="0"/>
                  <a:alphaOff val="0"/>
                </a:prstClr>
              </a:solidFill>
              <a:latin typeface="Century Gothic" panose="020B0502020202020204"/>
              <a:ea typeface="+mn-ea"/>
              <a:cs typeface="+mn-cs"/>
            </a:rPr>
            <a:t>Yes! You should be aware and fully comprehend the procedure of Results Management</a:t>
          </a:r>
          <a:r>
            <a:rPr lang="el-GR" sz="1200" b="0" i="0" kern="1200" dirty="0">
              <a:solidFill>
                <a:prstClr val="black">
                  <a:hueOff val="0"/>
                  <a:satOff val="0"/>
                  <a:lumOff val="0"/>
                  <a:alphaOff val="0"/>
                </a:prstClr>
              </a:solidFill>
              <a:latin typeface="Century Gothic" panose="020B0502020202020204"/>
              <a:ea typeface="+mn-ea"/>
              <a:cs typeface="+mn-cs"/>
            </a:rPr>
            <a:t>. </a:t>
          </a:r>
          <a:r>
            <a:rPr lang="en-US" sz="1200" b="0" i="0" kern="1200" dirty="0">
              <a:solidFill>
                <a:prstClr val="black">
                  <a:hueOff val="0"/>
                  <a:satOff val="0"/>
                  <a:lumOff val="0"/>
                  <a:alphaOff val="0"/>
                </a:prstClr>
              </a:solidFill>
              <a:latin typeface="Century Gothic" panose="020B0502020202020204"/>
              <a:ea typeface="+mn-ea"/>
              <a:cs typeface="+mn-cs"/>
            </a:rPr>
            <a:t>Even though you are not submitted to a doping control, there is a possibility to face sanctions for other transgressions, such as trafficking or possessing prohibited substances.</a:t>
          </a:r>
          <a:endParaRPr lang="el-GR" sz="1200" kern="1200" dirty="0">
            <a:latin typeface="Arial" panose="020B0604020202020204" pitchFamily="34" charset="0"/>
            <a:cs typeface="Arial" panose="020B0604020202020204" pitchFamily="34" charset="0"/>
          </a:endParaRPr>
        </a:p>
      </dsp:txBody>
      <dsp:txXfrm>
        <a:off x="5931720" y="2957613"/>
        <a:ext cx="2710284" cy="1682811"/>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86723-E4B9-4192-B791-EFFA7941A3CE}">
      <dsp:nvSpPr>
        <dsp:cNvPr id="0" name=""/>
        <dsp:cNvSpPr/>
      </dsp:nvSpPr>
      <dsp:spPr>
        <a:xfrm>
          <a:off x="898953" y="4159"/>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prstClr val="white"/>
              </a:solidFill>
              <a:latin typeface="Arial" panose="020B0604020202020204" pitchFamily="34" charset="0"/>
              <a:ea typeface="+mn-ea"/>
              <a:cs typeface="Arial" panose="020B0604020202020204" pitchFamily="34" charset="0"/>
            </a:rPr>
            <a:t>Use or Possession of prohibited substances by athletes or ASP</a:t>
          </a:r>
        </a:p>
      </dsp:txBody>
      <dsp:txXfrm>
        <a:off x="936316" y="41522"/>
        <a:ext cx="2051359" cy="1200925"/>
      </dsp:txXfrm>
    </dsp:sp>
    <dsp:sp modelId="{F33DB46D-C717-4600-803C-7CD29DC72543}">
      <dsp:nvSpPr>
        <dsp:cNvPr id="0" name=""/>
        <dsp:cNvSpPr/>
      </dsp:nvSpPr>
      <dsp:spPr>
        <a:xfrm>
          <a:off x="3212134" y="378350"/>
          <a:ext cx="450730" cy="52726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a:off x="3212134" y="483804"/>
        <a:ext cx="315511" cy="316361"/>
      </dsp:txXfrm>
    </dsp:sp>
    <dsp:sp modelId="{41231E6B-C2F3-4212-85D5-955C0136CBBC}">
      <dsp:nvSpPr>
        <dsp:cNvPr id="0" name=""/>
        <dsp:cNvSpPr/>
      </dsp:nvSpPr>
      <dsp:spPr>
        <a:xfrm>
          <a:off x="3875473" y="4159"/>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Sell or Buy of prohibited substances</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3912836" y="41522"/>
        <a:ext cx="2051359" cy="1200925"/>
      </dsp:txXfrm>
    </dsp:sp>
    <dsp:sp modelId="{38066059-88B3-45D8-AB67-E4748E11F221}">
      <dsp:nvSpPr>
        <dsp:cNvPr id="0" name=""/>
        <dsp:cNvSpPr/>
      </dsp:nvSpPr>
      <dsp:spPr>
        <a:xfrm rot="5400000">
          <a:off x="4713150" y="1428636"/>
          <a:ext cx="450730" cy="52726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5400000">
        <a:off x="4780335" y="1466906"/>
        <a:ext cx="316361" cy="315511"/>
      </dsp:txXfrm>
    </dsp:sp>
    <dsp:sp modelId="{E519B6E2-F321-4AE9-ADD3-8D7F9E678962}">
      <dsp:nvSpPr>
        <dsp:cNvPr id="0" name=""/>
        <dsp:cNvSpPr/>
      </dsp:nvSpPr>
      <dsp:spPr>
        <a:xfrm>
          <a:off x="3875473" y="2130244"/>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Transportation routes of prohibited substances</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3912836" y="2167607"/>
        <a:ext cx="2051359" cy="1200925"/>
      </dsp:txXfrm>
    </dsp:sp>
    <dsp:sp modelId="{A1F71F78-7256-4019-A696-7CCFB68D1FC9}">
      <dsp:nvSpPr>
        <dsp:cNvPr id="0" name=""/>
        <dsp:cNvSpPr/>
      </dsp:nvSpPr>
      <dsp:spPr>
        <a:xfrm rot="10800000">
          <a:off x="3237647" y="2504435"/>
          <a:ext cx="450730" cy="52726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10800000">
        <a:off x="3372866" y="2609889"/>
        <a:ext cx="315511" cy="316361"/>
      </dsp:txXfrm>
    </dsp:sp>
    <dsp:sp modelId="{83EBB873-2FC0-484B-89B8-8B50D05FD37A}">
      <dsp:nvSpPr>
        <dsp:cNvPr id="0" name=""/>
        <dsp:cNvSpPr/>
      </dsp:nvSpPr>
      <dsp:spPr>
        <a:xfrm>
          <a:off x="898953" y="2130244"/>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Trafficking and delivering networks of prohibited substances</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936316" y="2167607"/>
        <a:ext cx="2051359" cy="1200925"/>
      </dsp:txXfrm>
    </dsp:sp>
    <dsp:sp modelId="{65C567C4-C8D7-476B-9DD3-4C4A39463903}">
      <dsp:nvSpPr>
        <dsp:cNvPr id="0" name=""/>
        <dsp:cNvSpPr/>
      </dsp:nvSpPr>
      <dsp:spPr>
        <a:xfrm rot="5400000">
          <a:off x="1736631" y="3554722"/>
          <a:ext cx="450730" cy="52726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5400000">
        <a:off x="1803816" y="3592992"/>
        <a:ext cx="316361" cy="315511"/>
      </dsp:txXfrm>
    </dsp:sp>
    <dsp:sp modelId="{363665FE-0912-4A11-B8FF-F70D2BB4B0E3}">
      <dsp:nvSpPr>
        <dsp:cNvPr id="0" name=""/>
        <dsp:cNvSpPr/>
      </dsp:nvSpPr>
      <dsp:spPr>
        <a:xfrm>
          <a:off x="898953" y="4256330"/>
          <a:ext cx="2126085" cy="12756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Any information regarding any insinuation of ADRV</a:t>
          </a:r>
          <a:r>
            <a:rPr lang="el-GR" sz="16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Article 2 Code WADA</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936316" y="4293693"/>
        <a:ext cx="2051359" cy="1200925"/>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E1B4C-82C1-4576-A5D1-994ED3AA402D}">
      <dsp:nvSpPr>
        <dsp:cNvPr id="0" name=""/>
        <dsp:cNvSpPr/>
      </dsp:nvSpPr>
      <dsp:spPr>
        <a:xfrm>
          <a:off x="8790359" y="2621353"/>
          <a:ext cx="427949" cy="1249923"/>
        </a:xfrm>
        <a:custGeom>
          <a:avLst/>
          <a:gdLst/>
          <a:ahLst/>
          <a:cxnLst/>
          <a:rect l="0" t="0" r="0" b="0"/>
          <a:pathLst>
            <a:path>
              <a:moveTo>
                <a:pt x="0" y="0"/>
              </a:moveTo>
              <a:lnTo>
                <a:pt x="0" y="1249923"/>
              </a:lnTo>
              <a:lnTo>
                <a:pt x="427949" y="1249923"/>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E05835-1950-450E-8CA7-41F64322269B}">
      <dsp:nvSpPr>
        <dsp:cNvPr id="0" name=""/>
        <dsp:cNvSpPr/>
      </dsp:nvSpPr>
      <dsp:spPr>
        <a:xfrm>
          <a:off x="3530711" y="838611"/>
          <a:ext cx="6611558" cy="443449"/>
        </a:xfrm>
        <a:custGeom>
          <a:avLst/>
          <a:gdLst/>
          <a:ahLst/>
          <a:cxnLst/>
          <a:rect l="0" t="0" r="0" b="0"/>
          <a:pathLst>
            <a:path>
              <a:moveTo>
                <a:pt x="0" y="0"/>
              </a:moveTo>
              <a:lnTo>
                <a:pt x="0" y="179303"/>
              </a:lnTo>
              <a:lnTo>
                <a:pt x="6611558" y="179303"/>
              </a:lnTo>
              <a:lnTo>
                <a:pt x="6611558" y="443449"/>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9BE541-1F91-481E-BCF2-4655873A1D3E}">
      <dsp:nvSpPr>
        <dsp:cNvPr id="0" name=""/>
        <dsp:cNvSpPr/>
      </dsp:nvSpPr>
      <dsp:spPr>
        <a:xfrm>
          <a:off x="3214957" y="1889582"/>
          <a:ext cx="852158" cy="3539101"/>
        </a:xfrm>
        <a:custGeom>
          <a:avLst/>
          <a:gdLst/>
          <a:ahLst/>
          <a:cxnLst/>
          <a:rect l="0" t="0" r="0" b="0"/>
          <a:pathLst>
            <a:path>
              <a:moveTo>
                <a:pt x="852158" y="0"/>
              </a:moveTo>
              <a:lnTo>
                <a:pt x="852158" y="3539101"/>
              </a:lnTo>
              <a:lnTo>
                <a:pt x="0" y="3539101"/>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148E3D-6E34-47A1-89F1-470E0B893D49}">
      <dsp:nvSpPr>
        <dsp:cNvPr id="0" name=""/>
        <dsp:cNvSpPr/>
      </dsp:nvSpPr>
      <dsp:spPr>
        <a:xfrm>
          <a:off x="3656080" y="1889582"/>
          <a:ext cx="411035" cy="2586901"/>
        </a:xfrm>
        <a:custGeom>
          <a:avLst/>
          <a:gdLst/>
          <a:ahLst/>
          <a:cxnLst/>
          <a:rect l="0" t="0" r="0" b="0"/>
          <a:pathLst>
            <a:path>
              <a:moveTo>
                <a:pt x="411035" y="0"/>
              </a:moveTo>
              <a:lnTo>
                <a:pt x="0" y="2586901"/>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1C6852-E214-45A6-8EE4-70E6158909A2}">
      <dsp:nvSpPr>
        <dsp:cNvPr id="0" name=""/>
        <dsp:cNvSpPr/>
      </dsp:nvSpPr>
      <dsp:spPr>
        <a:xfrm>
          <a:off x="3530711" y="838611"/>
          <a:ext cx="1542671" cy="448329"/>
        </a:xfrm>
        <a:custGeom>
          <a:avLst/>
          <a:gdLst/>
          <a:ahLst/>
          <a:cxnLst/>
          <a:rect l="0" t="0" r="0" b="0"/>
          <a:pathLst>
            <a:path>
              <a:moveTo>
                <a:pt x="0" y="0"/>
              </a:moveTo>
              <a:lnTo>
                <a:pt x="0" y="184184"/>
              </a:lnTo>
              <a:lnTo>
                <a:pt x="1542671" y="184184"/>
              </a:lnTo>
              <a:lnTo>
                <a:pt x="1542671" y="448329"/>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E01385-1C32-48B7-8D40-6F8D5EAE029E}">
      <dsp:nvSpPr>
        <dsp:cNvPr id="0" name=""/>
        <dsp:cNvSpPr/>
      </dsp:nvSpPr>
      <dsp:spPr>
        <a:xfrm>
          <a:off x="1794999" y="838611"/>
          <a:ext cx="1735711" cy="445059"/>
        </a:xfrm>
        <a:custGeom>
          <a:avLst/>
          <a:gdLst/>
          <a:ahLst/>
          <a:cxnLst/>
          <a:rect l="0" t="0" r="0" b="0"/>
          <a:pathLst>
            <a:path>
              <a:moveTo>
                <a:pt x="1735711" y="0"/>
              </a:moveTo>
              <a:lnTo>
                <a:pt x="1735711" y="180913"/>
              </a:lnTo>
              <a:lnTo>
                <a:pt x="0" y="180913"/>
              </a:lnTo>
              <a:lnTo>
                <a:pt x="0" y="445059"/>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8C7BBC-6FD9-415E-802C-AA57DCA8AB72}">
      <dsp:nvSpPr>
        <dsp:cNvPr id="0" name=""/>
        <dsp:cNvSpPr/>
      </dsp:nvSpPr>
      <dsp:spPr>
        <a:xfrm>
          <a:off x="1434554" y="0"/>
          <a:ext cx="4192314" cy="838611"/>
        </a:xfrm>
        <a:prstGeom prst="rect">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There are some written and unwritten rules which we must respect and abide by. </a:t>
          </a:r>
          <a:endParaRPr lang="el-GR" sz="1600" kern="1200" dirty="0">
            <a:latin typeface="Arial" panose="020B0604020202020204" pitchFamily="34" charset="0"/>
            <a:cs typeface="Arial" panose="020B0604020202020204" pitchFamily="34" charset="0"/>
          </a:endParaRPr>
        </a:p>
      </dsp:txBody>
      <dsp:txXfrm>
        <a:off x="1434554" y="0"/>
        <a:ext cx="4192314" cy="838611"/>
      </dsp:txXfrm>
    </dsp:sp>
    <dsp:sp modelId="{02D1F026-1EC1-4E1A-B726-6EFF05DE44A4}">
      <dsp:nvSpPr>
        <dsp:cNvPr id="0" name=""/>
        <dsp:cNvSpPr/>
      </dsp:nvSpPr>
      <dsp:spPr>
        <a:xfrm>
          <a:off x="656243" y="1283670"/>
          <a:ext cx="2277511" cy="1815307"/>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Written rules </a:t>
          </a:r>
          <a:r>
            <a:rPr lang="en-US" sz="1400" kern="1200" dirty="0">
              <a:latin typeface="Arial" panose="020B0604020202020204" pitchFamily="34" charset="0"/>
              <a:cs typeface="Arial" panose="020B0604020202020204" pitchFamily="34" charset="0"/>
            </a:rPr>
            <a:t>and WADA Code form the regulatory context of sports</a:t>
          </a:r>
          <a:endParaRPr lang="el-GR" sz="1400" kern="1200" dirty="0">
            <a:latin typeface="Arial" panose="020B0604020202020204" pitchFamily="34" charset="0"/>
            <a:cs typeface="Arial" panose="020B0604020202020204" pitchFamily="34" charset="0"/>
          </a:endParaRPr>
        </a:p>
      </dsp:txBody>
      <dsp:txXfrm>
        <a:off x="656243" y="1283670"/>
        <a:ext cx="2277511" cy="1815307"/>
      </dsp:txXfrm>
    </dsp:sp>
    <dsp:sp modelId="{86AA3DB7-3AF0-4BFB-8BFF-5E248796FC77}">
      <dsp:nvSpPr>
        <dsp:cNvPr id="0" name=""/>
        <dsp:cNvSpPr/>
      </dsp:nvSpPr>
      <dsp:spPr>
        <a:xfrm>
          <a:off x="3815548" y="1286940"/>
          <a:ext cx="2515670" cy="602641"/>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Example of non-written rules</a:t>
          </a:r>
          <a:r>
            <a:rPr lang="el-GR" sz="1400" kern="1200" dirty="0">
              <a:latin typeface="Arial" panose="020B0604020202020204" pitchFamily="34" charset="0"/>
              <a:cs typeface="Arial" panose="020B0604020202020204" pitchFamily="34" charset="0"/>
            </a:rPr>
            <a:t>:</a:t>
          </a:r>
        </a:p>
      </dsp:txBody>
      <dsp:txXfrm>
        <a:off x="3815548" y="1286940"/>
        <a:ext cx="2515670" cy="602641"/>
      </dsp:txXfrm>
    </dsp:sp>
    <dsp:sp modelId="{DCAC04BE-2B04-49B7-AE54-B34F4F6138AB}">
      <dsp:nvSpPr>
        <dsp:cNvPr id="0" name=""/>
        <dsp:cNvSpPr/>
      </dsp:nvSpPr>
      <dsp:spPr>
        <a:xfrm>
          <a:off x="3656080" y="3551861"/>
          <a:ext cx="3359149" cy="1849244"/>
        </a:xfrm>
        <a:prstGeom prst="rect">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 case of an injury in a football match, the opposing team stops the play or kicks the ball out of the sidelines so that the doctor can treat the injured player. After the injured athlete gets out of the field o play, the possession of the ball returns to the opposing team which displayed respect and fair play</a:t>
          </a:r>
          <a:endParaRPr lang="el-GR" sz="1400" kern="1200" dirty="0">
            <a:latin typeface="Arial" panose="020B0604020202020204" pitchFamily="34" charset="0"/>
            <a:cs typeface="Arial" panose="020B0604020202020204" pitchFamily="34" charset="0"/>
          </a:endParaRPr>
        </a:p>
      </dsp:txBody>
      <dsp:txXfrm>
        <a:off x="3656080" y="3551861"/>
        <a:ext cx="3359149" cy="1849244"/>
      </dsp:txXfrm>
    </dsp:sp>
    <dsp:sp modelId="{6031D782-F514-4683-96BA-C7DAB3AE28AB}">
      <dsp:nvSpPr>
        <dsp:cNvPr id="0" name=""/>
        <dsp:cNvSpPr/>
      </dsp:nvSpPr>
      <dsp:spPr>
        <a:xfrm>
          <a:off x="894477" y="4879996"/>
          <a:ext cx="2320479" cy="1097373"/>
        </a:xfrm>
        <a:prstGeom prst="rect">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If a team does not use its last offense when up by an adequate margin to seal the win</a:t>
          </a:r>
          <a:endParaRPr lang="el-GR" sz="1400" kern="1200" dirty="0">
            <a:latin typeface="Arial" panose="020B0604020202020204" pitchFamily="34" charset="0"/>
            <a:cs typeface="Arial" panose="020B0604020202020204" pitchFamily="34" charset="0"/>
          </a:endParaRPr>
        </a:p>
      </dsp:txBody>
      <dsp:txXfrm>
        <a:off x="894477" y="4879996"/>
        <a:ext cx="2320479" cy="1097373"/>
      </dsp:txXfrm>
    </dsp:sp>
    <dsp:sp modelId="{4D7860A5-08E1-46AF-9215-CAAFE66AFD1F}">
      <dsp:nvSpPr>
        <dsp:cNvPr id="0" name=""/>
        <dsp:cNvSpPr/>
      </dsp:nvSpPr>
      <dsp:spPr>
        <a:xfrm>
          <a:off x="8452381" y="1282060"/>
          <a:ext cx="3379777" cy="1339292"/>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 layman’s terms, whatever feels right, even if it goes against the desired outcome (victory), is a</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             </a:t>
          </a:r>
          <a:r>
            <a:rPr lang="en-US"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fair play</a:t>
          </a:r>
          <a:endParaRPr lang="el-GR"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8452381" y="1282060"/>
        <a:ext cx="3379777" cy="1339292"/>
      </dsp:txXfrm>
    </dsp:sp>
    <dsp:sp modelId="{969A4CB9-3B37-4780-B6CC-24A274554BC0}">
      <dsp:nvSpPr>
        <dsp:cNvPr id="0" name=""/>
        <dsp:cNvSpPr/>
      </dsp:nvSpPr>
      <dsp:spPr>
        <a:xfrm>
          <a:off x="9218308" y="2736973"/>
          <a:ext cx="2662434" cy="2268606"/>
        </a:xfrm>
        <a:prstGeom prst="rect">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It is much more important and fruitful for an athlete’s career to behave and act on </a:t>
          </a:r>
          <a:r>
            <a:rPr lang="en-US"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feels right inside of him</a:t>
          </a:r>
          <a:r>
            <a:rPr lang="en-US" sz="1400" kern="1200" dirty="0">
              <a:latin typeface="Arial" panose="020B0604020202020204" pitchFamily="34" charset="0"/>
              <a:cs typeface="Arial" panose="020B0604020202020204" pitchFamily="34" charset="0"/>
            </a:rPr>
            <a:t>, rather than letting his behavior adjust on small and meaningless things such as the score of game. Same thing applies to life in general. </a:t>
          </a:r>
          <a:endParaRPr lang="el-GR" sz="1400" kern="1200" dirty="0">
            <a:latin typeface="Arial" panose="020B0604020202020204" pitchFamily="34" charset="0"/>
            <a:cs typeface="Arial" panose="020B0604020202020204" pitchFamily="34" charset="0"/>
          </a:endParaRPr>
        </a:p>
      </dsp:txBody>
      <dsp:txXfrm>
        <a:off x="9218308" y="2736973"/>
        <a:ext cx="2662434" cy="22686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964C2-8D96-4A69-B602-21A76EDD6E96}">
      <dsp:nvSpPr>
        <dsp:cNvPr id="0" name=""/>
        <dsp:cNvSpPr/>
      </dsp:nvSpPr>
      <dsp:spPr>
        <a:xfrm>
          <a:off x="0" y="1533273"/>
          <a:ext cx="11083406" cy="204436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61DA8-BC31-4E59-89C2-A0B4FD54AD1C}">
      <dsp:nvSpPr>
        <dsp:cNvPr id="0" name=""/>
        <dsp:cNvSpPr/>
      </dsp:nvSpPr>
      <dsp:spPr>
        <a:xfrm>
          <a:off x="4870" y="0"/>
          <a:ext cx="3214620" cy="2044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Rights of protected persons</a:t>
          </a:r>
          <a:r>
            <a:rPr lang="el-GR" sz="1400" b="1" kern="1200" dirty="0">
              <a:latin typeface="Arial" panose="020B0604020202020204" pitchFamily="34" charset="0"/>
              <a:cs typeface="Arial" panose="020B0604020202020204" pitchFamily="34" charset="0"/>
            </a:rPr>
            <a:t>: </a:t>
          </a:r>
          <a:endParaRPr lang="en-US" sz="1400" b="1" kern="1200" dirty="0">
            <a:latin typeface="Arial" panose="020B0604020202020204" pitchFamily="34" charset="0"/>
            <a:cs typeface="Arial" panose="020B0604020202020204" pitchFamily="34" charset="0"/>
          </a:endParaRPr>
        </a:p>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 athletes who are designated by the Code as “protected” are further protected compared to the others</a:t>
          </a:r>
          <a:r>
            <a:rPr lang="el-GR" sz="1400" kern="1200" dirty="0">
              <a:latin typeface="Arial" panose="020B0604020202020204" pitchFamily="34" charset="0"/>
              <a:cs typeface="Arial" panose="020B0604020202020204" pitchFamily="34" charset="0"/>
            </a:rPr>
            <a:t>. </a:t>
          </a:r>
        </a:p>
      </dsp:txBody>
      <dsp:txXfrm>
        <a:off x="4870" y="0"/>
        <a:ext cx="3214620" cy="2044364"/>
      </dsp:txXfrm>
    </dsp:sp>
    <dsp:sp modelId="{61482F59-DABE-41AB-B6FC-02273716B794}">
      <dsp:nvSpPr>
        <dsp:cNvPr id="0" name=""/>
        <dsp:cNvSpPr/>
      </dsp:nvSpPr>
      <dsp:spPr>
        <a:xfrm>
          <a:off x="1356635" y="2299909"/>
          <a:ext cx="511091" cy="5110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91E0DF-ABEE-46FD-8A8F-10B6A5EBA718}">
      <dsp:nvSpPr>
        <dsp:cNvPr id="0" name=""/>
        <dsp:cNvSpPr/>
      </dsp:nvSpPr>
      <dsp:spPr>
        <a:xfrm>
          <a:off x="3380222" y="3066546"/>
          <a:ext cx="3214620" cy="2044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Rights during testing:</a:t>
          </a:r>
          <a:endParaRPr lang="el-GR" sz="1400" b="1"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DCO Identity</a:t>
          </a:r>
          <a:endParaRPr lang="el-GR"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Further information regarding the process</a:t>
          </a:r>
          <a:endParaRPr lang="el-GR"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Representative or interpreter</a:t>
          </a:r>
          <a:endParaRPr lang="el-GR"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Delay of arrival at doping control station under certain conditions</a:t>
          </a:r>
          <a:endParaRPr lang="el-GR"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Update on his/her rights and responsibilities</a:t>
          </a:r>
          <a:endParaRPr lang="el-GR"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Copy of the DCF (Doping Control Form)</a:t>
          </a:r>
          <a:endParaRPr lang="el-GR" sz="1400" b="1" kern="1200" dirty="0">
            <a:latin typeface="Arial" panose="020B0604020202020204" pitchFamily="34" charset="0"/>
            <a:cs typeface="Arial" panose="020B0604020202020204" pitchFamily="34" charset="0"/>
          </a:endParaRPr>
        </a:p>
      </dsp:txBody>
      <dsp:txXfrm>
        <a:off x="3380222" y="3066546"/>
        <a:ext cx="3214620" cy="2044364"/>
      </dsp:txXfrm>
    </dsp:sp>
    <dsp:sp modelId="{268507F5-AC83-4A19-8943-17AF948EADE2}">
      <dsp:nvSpPr>
        <dsp:cNvPr id="0" name=""/>
        <dsp:cNvSpPr/>
      </dsp:nvSpPr>
      <dsp:spPr>
        <a:xfrm>
          <a:off x="4731987" y="2299909"/>
          <a:ext cx="511091" cy="5110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52EDA-1047-4A92-953E-B3DA34A6BFE1}">
      <dsp:nvSpPr>
        <dsp:cNvPr id="0" name=""/>
        <dsp:cNvSpPr/>
      </dsp:nvSpPr>
      <dsp:spPr>
        <a:xfrm>
          <a:off x="6755574" y="0"/>
          <a:ext cx="3214620" cy="2044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Right to the B sample analysis</a:t>
          </a:r>
          <a:r>
            <a:rPr lang="el-GR" sz="1400" b="1" kern="1200" dirty="0">
              <a:latin typeface="Arial" panose="020B0604020202020204" pitchFamily="34" charset="0"/>
              <a:cs typeface="Arial" panose="020B0604020202020204" pitchFamily="34" charset="0"/>
            </a:rPr>
            <a:t>:</a:t>
          </a:r>
          <a:endParaRPr lang="en-US" sz="1400" b="1" kern="1200" dirty="0">
            <a:latin typeface="Arial" panose="020B0604020202020204" pitchFamily="34" charset="0"/>
            <a:cs typeface="Arial" panose="020B0604020202020204" pitchFamily="34" charset="0"/>
          </a:endParaRPr>
        </a:p>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If the sample A analysis ensues an adverse finding, then the athlete has the right to request for a B sample analysis under his or a representative of his surveillance/presence.</a:t>
          </a:r>
          <a:endParaRPr lang="el-GR" sz="1400" kern="1200" dirty="0">
            <a:latin typeface="Arial" panose="020B0604020202020204" pitchFamily="34" charset="0"/>
            <a:cs typeface="Arial" panose="020B0604020202020204" pitchFamily="34" charset="0"/>
          </a:endParaRPr>
        </a:p>
      </dsp:txBody>
      <dsp:txXfrm>
        <a:off x="6755574" y="0"/>
        <a:ext cx="3214620" cy="2044364"/>
      </dsp:txXfrm>
    </dsp:sp>
    <dsp:sp modelId="{651A7529-7A6D-4A84-A6E8-4F40A5248252}">
      <dsp:nvSpPr>
        <dsp:cNvPr id="0" name=""/>
        <dsp:cNvSpPr/>
      </dsp:nvSpPr>
      <dsp:spPr>
        <a:xfrm>
          <a:off x="8107338" y="2299909"/>
          <a:ext cx="511091" cy="5110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A35C7-89DB-49B5-8935-EEF46174FFDE}">
      <dsp:nvSpPr>
        <dsp:cNvPr id="0" name=""/>
        <dsp:cNvSpPr/>
      </dsp:nvSpPr>
      <dsp:spPr>
        <a:xfrm>
          <a:off x="576531" y="380997"/>
          <a:ext cx="4273041" cy="103605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values of sports become understandable</a:t>
          </a:r>
        </a:p>
      </dsp:txBody>
      <dsp:txXfrm>
        <a:off x="627107" y="431573"/>
        <a:ext cx="4171889" cy="934906"/>
      </dsp:txXfrm>
    </dsp:sp>
    <dsp:sp modelId="{9FDD5304-631C-4B87-A8B9-70410A9BA8D0}">
      <dsp:nvSpPr>
        <dsp:cNvPr id="0" name=""/>
        <dsp:cNvSpPr/>
      </dsp:nvSpPr>
      <dsp:spPr>
        <a:xfrm>
          <a:off x="1884" y="2342001"/>
          <a:ext cx="5633476" cy="119333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There is an already existing and under constant formation a background of values and ethics</a:t>
          </a:r>
        </a:p>
      </dsp:txBody>
      <dsp:txXfrm>
        <a:off x="60138" y="2400255"/>
        <a:ext cx="5516968" cy="1076828"/>
      </dsp:txXfrm>
    </dsp:sp>
    <dsp:sp modelId="{44C48173-4FA0-4788-AB1A-DC3626CE7B10}">
      <dsp:nvSpPr>
        <dsp:cNvPr id="0" name=""/>
        <dsp:cNvSpPr/>
      </dsp:nvSpPr>
      <dsp:spPr>
        <a:xfrm>
          <a:off x="15" y="4343620"/>
          <a:ext cx="5633476" cy="141751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Personal values and sports values get harmonized. Whilst they interact with each other, they concurrently enhance our ethical “being”. </a:t>
          </a:r>
        </a:p>
      </dsp:txBody>
      <dsp:txXfrm>
        <a:off x="69212" y="4412817"/>
        <a:ext cx="5495082" cy="1279119"/>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A3592-0AB8-47CF-A326-12E72B3FA8DA}">
      <dsp:nvSpPr>
        <dsp:cNvPr id="0" name=""/>
        <dsp:cNvSpPr/>
      </dsp:nvSpPr>
      <dsp:spPr>
        <a:xfrm>
          <a:off x="3978" y="2113116"/>
          <a:ext cx="2540326" cy="2540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High level athlete with substantial performances in his sport and awards on National level asserts that he was very careful substances intake.</a:t>
          </a:r>
          <a:endParaRPr lang="el-GR" sz="1400" kern="1200" dirty="0">
            <a:latin typeface="Arial" panose="020B0604020202020204" pitchFamily="34" charset="0"/>
            <a:cs typeface="Arial" panose="020B0604020202020204" pitchFamily="34" charset="0"/>
          </a:endParaRPr>
        </a:p>
      </dsp:txBody>
      <dsp:txXfrm>
        <a:off x="376000" y="2485138"/>
        <a:ext cx="1796282" cy="1796282"/>
      </dsp:txXfrm>
    </dsp:sp>
    <dsp:sp modelId="{815ACA37-9DCB-454A-BFD1-2F16CD3DF462}">
      <dsp:nvSpPr>
        <dsp:cNvPr id="0" name=""/>
        <dsp:cNvSpPr/>
      </dsp:nvSpPr>
      <dsp:spPr>
        <a:xfrm>
          <a:off x="2544304" y="2039997"/>
          <a:ext cx="2540326" cy="2686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He/she followed specific training program, eluded alcohol, followed the ASP’s instructions to the letter and was particularly carful with his nutritional plan.</a:t>
          </a:r>
          <a:endParaRPr lang="el-GR" sz="1400" kern="1200" dirty="0">
            <a:latin typeface="Arial" panose="020B0604020202020204" pitchFamily="34" charset="0"/>
            <a:cs typeface="Arial" panose="020B0604020202020204" pitchFamily="34" charset="0"/>
          </a:endParaRPr>
        </a:p>
      </dsp:txBody>
      <dsp:txXfrm>
        <a:off x="2916326" y="2433435"/>
        <a:ext cx="1796282" cy="1899687"/>
      </dsp:txXfrm>
    </dsp:sp>
    <dsp:sp modelId="{56B17858-AF0B-40AC-B6AF-1C650C6A5CAC}">
      <dsp:nvSpPr>
        <dsp:cNvPr id="0" name=""/>
        <dsp:cNvSpPr/>
      </dsp:nvSpPr>
      <dsp:spPr>
        <a:xfrm>
          <a:off x="5084631" y="2066539"/>
          <a:ext cx="2088859" cy="2633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His/her point of view on prohibited substances use was crystal clear. </a:t>
          </a:r>
          <a:endParaRPr lang="el-GR" sz="1400" kern="1200" dirty="0">
            <a:latin typeface="Arial" panose="020B0604020202020204" pitchFamily="34" charset="0"/>
            <a:cs typeface="Arial" panose="020B0604020202020204" pitchFamily="34" charset="0"/>
          </a:endParaRPr>
        </a:p>
      </dsp:txBody>
      <dsp:txXfrm>
        <a:off x="5390537" y="2452203"/>
        <a:ext cx="1477047" cy="1862152"/>
      </dsp:txXfrm>
    </dsp:sp>
    <dsp:sp modelId="{899F8FAF-D356-4DFF-9903-C4B9FABF78E2}">
      <dsp:nvSpPr>
        <dsp:cNvPr id="0" name=""/>
        <dsp:cNvSpPr/>
      </dsp:nvSpPr>
      <dsp:spPr>
        <a:xfrm>
          <a:off x="7173490" y="2084829"/>
          <a:ext cx="2297420" cy="25968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«There is no need for extras to achieve high performance</a:t>
          </a:r>
          <a:r>
            <a:rPr lang="el-GR" sz="1400" kern="1200" dirty="0">
              <a:latin typeface="Arial" panose="020B0604020202020204" pitchFamily="34" charset="0"/>
              <a:cs typeface="Arial" panose="020B0604020202020204" pitchFamily="34" charset="0"/>
            </a:rPr>
            <a:t>».</a:t>
          </a:r>
        </a:p>
      </dsp:txBody>
      <dsp:txXfrm>
        <a:off x="7509939" y="2465136"/>
        <a:ext cx="1624522" cy="1836285"/>
      </dsp:txXfrm>
    </dsp:sp>
    <dsp:sp modelId="{CC8C80C0-84F3-49E6-8D3A-80838BA22977}">
      <dsp:nvSpPr>
        <dsp:cNvPr id="0" name=""/>
        <dsp:cNvSpPr/>
      </dsp:nvSpPr>
      <dsp:spPr>
        <a:xfrm>
          <a:off x="9470911" y="2066539"/>
          <a:ext cx="2540326" cy="2633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Training, balanced nutrition and appropriate recovery are adequate to be a high-level athlete»</a:t>
          </a:r>
          <a:r>
            <a:rPr lang="el-GR" sz="1400" kern="1200" dirty="0">
              <a:latin typeface="Arial" panose="020B0604020202020204" pitchFamily="34" charset="0"/>
              <a:cs typeface="Arial" panose="020B0604020202020204" pitchFamily="34" charset="0"/>
            </a:rPr>
            <a:t>.</a:t>
          </a:r>
        </a:p>
      </dsp:txBody>
      <dsp:txXfrm>
        <a:off x="9842933" y="2452203"/>
        <a:ext cx="1796282" cy="1862152"/>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9D887-78B6-47F6-AF6C-BFBE9A38BA5C}">
      <dsp:nvSpPr>
        <dsp:cNvPr id="0" name=""/>
        <dsp:cNvSpPr/>
      </dsp:nvSpPr>
      <dsp:spPr>
        <a:xfrm>
          <a:off x="-5852563" y="-895691"/>
          <a:ext cx="6967499" cy="6967499"/>
        </a:xfrm>
        <a:prstGeom prst="blockArc">
          <a:avLst>
            <a:gd name="adj1" fmla="val 18900000"/>
            <a:gd name="adj2" fmla="val 2700000"/>
            <a:gd name="adj3" fmla="val 31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97EBD6-274B-46C0-A222-B745877FE902}">
      <dsp:nvSpPr>
        <dsp:cNvPr id="0" name=""/>
        <dsp:cNvSpPr/>
      </dsp:nvSpPr>
      <dsp:spPr>
        <a:xfrm>
          <a:off x="415356" y="272574"/>
          <a:ext cx="8427292"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There was an adverse analytical finding in an In-Competition doping control. </a:t>
          </a:r>
          <a:endParaRPr lang="el-GR" sz="1700" kern="1200" dirty="0">
            <a:latin typeface="Arial" panose="020B0604020202020204" pitchFamily="34" charset="0"/>
            <a:cs typeface="Arial" panose="020B0604020202020204" pitchFamily="34" charset="0"/>
          </a:endParaRPr>
        </a:p>
      </dsp:txBody>
      <dsp:txXfrm>
        <a:off x="415356" y="272574"/>
        <a:ext cx="8427292" cy="544941"/>
      </dsp:txXfrm>
    </dsp:sp>
    <dsp:sp modelId="{290E9EB7-F9AC-47DA-9A1C-4E6117B42657}">
      <dsp:nvSpPr>
        <dsp:cNvPr id="0" name=""/>
        <dsp:cNvSpPr/>
      </dsp:nvSpPr>
      <dsp:spPr>
        <a:xfrm>
          <a:off x="74768" y="204456"/>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DFF180-7FB7-4E5A-839B-1C4FFFBA9804}">
      <dsp:nvSpPr>
        <dsp:cNvPr id="0" name=""/>
        <dsp:cNvSpPr/>
      </dsp:nvSpPr>
      <dsp:spPr>
        <a:xfrm>
          <a:off x="863608" y="1089882"/>
          <a:ext cx="7979040"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He/she could not explain how the prohibited substance was found into his body and delivered an analytical list of the dietary supplements he was using. </a:t>
          </a:r>
          <a:endParaRPr lang="el-GR" sz="1700" kern="1200" dirty="0">
            <a:latin typeface="Arial" panose="020B0604020202020204" pitchFamily="34" charset="0"/>
            <a:cs typeface="Arial" panose="020B0604020202020204" pitchFamily="34" charset="0"/>
          </a:endParaRPr>
        </a:p>
      </dsp:txBody>
      <dsp:txXfrm>
        <a:off x="863608" y="1089882"/>
        <a:ext cx="7979040" cy="544941"/>
      </dsp:txXfrm>
    </dsp:sp>
    <dsp:sp modelId="{B3229261-B929-487A-A280-D911D16C0629}">
      <dsp:nvSpPr>
        <dsp:cNvPr id="0" name=""/>
        <dsp:cNvSpPr/>
      </dsp:nvSpPr>
      <dsp:spPr>
        <a:xfrm>
          <a:off x="523019" y="1021765"/>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55F1D-E18D-4ED3-B641-2FAB71221E56}">
      <dsp:nvSpPr>
        <dsp:cNvPr id="0" name=""/>
        <dsp:cNvSpPr/>
      </dsp:nvSpPr>
      <dsp:spPr>
        <a:xfrm>
          <a:off x="1068582" y="1907191"/>
          <a:ext cx="7774066"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There was an imported supplement ordered online on that list.</a:t>
          </a:r>
          <a:endParaRPr lang="el-GR" sz="1700" kern="1200" dirty="0">
            <a:latin typeface="Arial" panose="020B0604020202020204" pitchFamily="34" charset="0"/>
            <a:cs typeface="Arial" panose="020B0604020202020204" pitchFamily="34" charset="0"/>
          </a:endParaRPr>
        </a:p>
      </dsp:txBody>
      <dsp:txXfrm>
        <a:off x="1068582" y="1907191"/>
        <a:ext cx="7774066" cy="544941"/>
      </dsp:txXfrm>
    </dsp:sp>
    <dsp:sp modelId="{AD2E70B9-0C7D-4020-92FF-7CD9A1FDEB62}">
      <dsp:nvSpPr>
        <dsp:cNvPr id="0" name=""/>
        <dsp:cNvSpPr/>
      </dsp:nvSpPr>
      <dsp:spPr>
        <a:xfrm>
          <a:off x="727993" y="1839074"/>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970A42-39CA-4D0A-AD7F-72079C470270}">
      <dsp:nvSpPr>
        <dsp:cNvPr id="0" name=""/>
        <dsp:cNvSpPr/>
      </dsp:nvSpPr>
      <dsp:spPr>
        <a:xfrm>
          <a:off x="1068582" y="2723982"/>
          <a:ext cx="7774066"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A sample of the supplement was chemically analyzed, and it proved the existence of the prohibited substance.</a:t>
          </a:r>
          <a:endParaRPr lang="el-GR" sz="1700" kern="1200" dirty="0">
            <a:latin typeface="Arial" panose="020B0604020202020204" pitchFamily="34" charset="0"/>
            <a:cs typeface="Arial" panose="020B0604020202020204" pitchFamily="34" charset="0"/>
          </a:endParaRPr>
        </a:p>
      </dsp:txBody>
      <dsp:txXfrm>
        <a:off x="1068582" y="2723982"/>
        <a:ext cx="7774066" cy="544941"/>
      </dsp:txXfrm>
    </dsp:sp>
    <dsp:sp modelId="{97D24275-B6B1-4D3E-BD55-A1D58D15A03A}">
      <dsp:nvSpPr>
        <dsp:cNvPr id="0" name=""/>
        <dsp:cNvSpPr/>
      </dsp:nvSpPr>
      <dsp:spPr>
        <a:xfrm>
          <a:off x="727993" y="2655865"/>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63E643-704C-4571-A1DE-41BEE0662711}">
      <dsp:nvSpPr>
        <dsp:cNvPr id="0" name=""/>
        <dsp:cNvSpPr/>
      </dsp:nvSpPr>
      <dsp:spPr>
        <a:xfrm>
          <a:off x="863608" y="3541291"/>
          <a:ext cx="7979040"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The prohibited substance was found in the supplement, </a:t>
          </a:r>
          <a:r>
            <a:rPr lang="en-US" sz="1700" b="1" u="sng" kern="1200" dirty="0">
              <a:latin typeface="Arial" panose="020B0604020202020204" pitchFamily="34" charset="0"/>
              <a:cs typeface="Arial" panose="020B0604020202020204" pitchFamily="34" charset="0"/>
            </a:rPr>
            <a:t>but it was not included in the label of the supplement.</a:t>
          </a:r>
          <a:endParaRPr lang="el-GR" sz="1700" kern="1200" dirty="0">
            <a:latin typeface="Arial" panose="020B0604020202020204" pitchFamily="34" charset="0"/>
            <a:cs typeface="Arial" panose="020B0604020202020204" pitchFamily="34" charset="0"/>
          </a:endParaRPr>
        </a:p>
      </dsp:txBody>
      <dsp:txXfrm>
        <a:off x="863608" y="3541291"/>
        <a:ext cx="7979040" cy="544941"/>
      </dsp:txXfrm>
    </dsp:sp>
    <dsp:sp modelId="{823C7BEF-380D-4F4A-8BD6-10DFDFEABB83}">
      <dsp:nvSpPr>
        <dsp:cNvPr id="0" name=""/>
        <dsp:cNvSpPr/>
      </dsp:nvSpPr>
      <dsp:spPr>
        <a:xfrm>
          <a:off x="523019" y="3473173"/>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33451E-8013-49A9-8741-772E210D8101}">
      <dsp:nvSpPr>
        <dsp:cNvPr id="0" name=""/>
        <dsp:cNvSpPr/>
      </dsp:nvSpPr>
      <dsp:spPr>
        <a:xfrm>
          <a:off x="415356" y="4358600"/>
          <a:ext cx="8427292" cy="544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54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As a result, the athlete committed an ADRV without his knowledge. </a:t>
          </a:r>
          <a:endParaRPr lang="el-GR" sz="1700" kern="1200" dirty="0">
            <a:latin typeface="Arial" panose="020B0604020202020204" pitchFamily="34" charset="0"/>
            <a:cs typeface="Arial" panose="020B0604020202020204" pitchFamily="34" charset="0"/>
          </a:endParaRPr>
        </a:p>
      </dsp:txBody>
      <dsp:txXfrm>
        <a:off x="415356" y="4358600"/>
        <a:ext cx="8427292" cy="544941"/>
      </dsp:txXfrm>
    </dsp:sp>
    <dsp:sp modelId="{08524A81-6FF5-42DF-9943-B3F053DB4109}">
      <dsp:nvSpPr>
        <dsp:cNvPr id="0" name=""/>
        <dsp:cNvSpPr/>
      </dsp:nvSpPr>
      <dsp:spPr>
        <a:xfrm>
          <a:off x="74768" y="4290482"/>
          <a:ext cx="681176" cy="68117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77921-76BF-437F-8296-6CA624B0354E}">
      <dsp:nvSpPr>
        <dsp:cNvPr id="0" name=""/>
        <dsp:cNvSpPr/>
      </dsp:nvSpPr>
      <dsp:spPr>
        <a:xfrm>
          <a:off x="1294" y="17169"/>
          <a:ext cx="3029842" cy="15149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Is it the athlete’s fault he/she used a prohibited substance?</a:t>
          </a:r>
          <a:endParaRPr lang="el-GR" sz="1800" kern="1200" dirty="0">
            <a:latin typeface="Arial" panose="020B0604020202020204" pitchFamily="34" charset="0"/>
            <a:cs typeface="Arial" panose="020B0604020202020204" pitchFamily="34" charset="0"/>
          </a:endParaRPr>
        </a:p>
      </dsp:txBody>
      <dsp:txXfrm>
        <a:off x="45665" y="61540"/>
        <a:ext cx="2941100" cy="1426179"/>
      </dsp:txXfrm>
    </dsp:sp>
    <dsp:sp modelId="{B8A82979-C0B1-4C3C-B596-148494B8D553}">
      <dsp:nvSpPr>
        <dsp:cNvPr id="0" name=""/>
        <dsp:cNvSpPr/>
      </dsp:nvSpPr>
      <dsp:spPr>
        <a:xfrm>
          <a:off x="304279" y="1532091"/>
          <a:ext cx="302984" cy="1784835"/>
        </a:xfrm>
        <a:custGeom>
          <a:avLst/>
          <a:gdLst/>
          <a:ahLst/>
          <a:cxnLst/>
          <a:rect l="0" t="0" r="0" b="0"/>
          <a:pathLst>
            <a:path>
              <a:moveTo>
                <a:pt x="0" y="0"/>
              </a:moveTo>
              <a:lnTo>
                <a:pt x="0" y="1784835"/>
              </a:lnTo>
              <a:lnTo>
                <a:pt x="302984" y="17848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1B30EE-62BD-4D46-A21A-40A7B6E42D31}">
      <dsp:nvSpPr>
        <dsp:cNvPr id="0" name=""/>
        <dsp:cNvSpPr/>
      </dsp:nvSpPr>
      <dsp:spPr>
        <a:xfrm>
          <a:off x="607263" y="1910821"/>
          <a:ext cx="2423874" cy="281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Yes.</a:t>
          </a:r>
          <a:r>
            <a:rPr lang="el-GR" sz="16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The athlete is completely responsible for whichever marker, metabolite or prohibited substance is found in his body, whether the use was intentional or not. That is the </a:t>
          </a:r>
          <a:r>
            <a:rPr lang="en-US" sz="1600" b="1" kern="1200" dirty="0">
              <a:latin typeface="Arial" panose="020B0604020202020204" pitchFamily="34" charset="0"/>
              <a:cs typeface="Arial" panose="020B0604020202020204" pitchFamily="34" charset="0"/>
            </a:rPr>
            <a:t>strict liability </a:t>
          </a:r>
          <a:r>
            <a:rPr lang="en-US" sz="1600" kern="1200" dirty="0">
              <a:latin typeface="Arial" panose="020B0604020202020204" pitchFamily="34" charset="0"/>
              <a:cs typeface="Arial" panose="020B0604020202020204" pitchFamily="34" charset="0"/>
            </a:rPr>
            <a:t>principle.</a:t>
          </a:r>
          <a:endParaRPr lang="el-GR" sz="1600" kern="1200" dirty="0">
            <a:latin typeface="Arial" panose="020B0604020202020204" pitchFamily="34" charset="0"/>
            <a:cs typeface="Arial" panose="020B0604020202020204" pitchFamily="34" charset="0"/>
          </a:endParaRPr>
        </a:p>
      </dsp:txBody>
      <dsp:txXfrm>
        <a:off x="678256" y="1981814"/>
        <a:ext cx="2281888" cy="2670223"/>
      </dsp:txXfrm>
    </dsp:sp>
    <dsp:sp modelId="{413C025F-B9C7-48F5-B1D2-ABB1C13CB392}">
      <dsp:nvSpPr>
        <dsp:cNvPr id="0" name=""/>
        <dsp:cNvSpPr/>
      </dsp:nvSpPr>
      <dsp:spPr>
        <a:xfrm>
          <a:off x="3788598" y="17169"/>
          <a:ext cx="3029842" cy="15149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Is the trainer/coach and ASP responsible for the athlete’s ADRV?</a:t>
          </a:r>
          <a:endParaRPr lang="el-GR" sz="1800" kern="1200" dirty="0">
            <a:latin typeface="Arial" panose="020B0604020202020204" pitchFamily="34" charset="0"/>
            <a:cs typeface="Arial" panose="020B0604020202020204" pitchFamily="34" charset="0"/>
          </a:endParaRPr>
        </a:p>
      </dsp:txBody>
      <dsp:txXfrm>
        <a:off x="3832969" y="61540"/>
        <a:ext cx="2941100" cy="1426179"/>
      </dsp:txXfrm>
    </dsp:sp>
    <dsp:sp modelId="{CC57F1FC-B827-46CD-9D90-A000CDA1BEE3}">
      <dsp:nvSpPr>
        <dsp:cNvPr id="0" name=""/>
        <dsp:cNvSpPr/>
      </dsp:nvSpPr>
      <dsp:spPr>
        <a:xfrm>
          <a:off x="4091582" y="1532091"/>
          <a:ext cx="302984" cy="2169223"/>
        </a:xfrm>
        <a:custGeom>
          <a:avLst/>
          <a:gdLst/>
          <a:ahLst/>
          <a:cxnLst/>
          <a:rect l="0" t="0" r="0" b="0"/>
          <a:pathLst>
            <a:path>
              <a:moveTo>
                <a:pt x="0" y="0"/>
              </a:moveTo>
              <a:lnTo>
                <a:pt x="0" y="2169223"/>
              </a:lnTo>
              <a:lnTo>
                <a:pt x="302984" y="21692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6A87EF-7B68-410A-B4C1-14C63F81CBE4}">
      <dsp:nvSpPr>
        <dsp:cNvPr id="0" name=""/>
        <dsp:cNvSpPr/>
      </dsp:nvSpPr>
      <dsp:spPr>
        <a:xfrm>
          <a:off x="4394567" y="1910821"/>
          <a:ext cx="2947988" cy="3580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No</a:t>
          </a:r>
          <a:r>
            <a:rPr lang="el-GR" sz="16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However, if an administration or possession of an ASP related ADRV gets proved, then they will get sanctioned according to the Code and the legislative regime</a:t>
          </a:r>
          <a:r>
            <a:rPr lang="el-GR" sz="1600" kern="1200" dirty="0">
              <a:latin typeface="Arial" panose="020B0604020202020204" pitchFamily="34" charset="0"/>
              <a:cs typeface="Arial" panose="020B0604020202020204" pitchFamily="34" charset="0"/>
            </a:rPr>
            <a:t>. </a:t>
          </a:r>
        </a:p>
      </dsp:txBody>
      <dsp:txXfrm>
        <a:off x="4480911" y="1997165"/>
        <a:ext cx="2775300" cy="3408298"/>
      </dsp:txXfrm>
    </dsp:sp>
    <dsp:sp modelId="{6774B33E-5816-4414-B55C-3958C532DEF5}">
      <dsp:nvSpPr>
        <dsp:cNvPr id="0" name=""/>
        <dsp:cNvSpPr/>
      </dsp:nvSpPr>
      <dsp:spPr>
        <a:xfrm>
          <a:off x="7575902" y="17169"/>
          <a:ext cx="3029842" cy="15149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What could the athlete have done to avoid the ADRV?</a:t>
          </a:r>
          <a:endParaRPr lang="el-GR" sz="1800" kern="1200" dirty="0">
            <a:latin typeface="Arial" panose="020B0604020202020204" pitchFamily="34" charset="0"/>
            <a:cs typeface="Arial" panose="020B0604020202020204" pitchFamily="34" charset="0"/>
          </a:endParaRPr>
        </a:p>
      </dsp:txBody>
      <dsp:txXfrm>
        <a:off x="7620273" y="61540"/>
        <a:ext cx="2941100" cy="1426179"/>
      </dsp:txXfrm>
    </dsp:sp>
    <dsp:sp modelId="{8D25C906-05EE-4FAB-8F77-EFC504ABD0F4}">
      <dsp:nvSpPr>
        <dsp:cNvPr id="0" name=""/>
        <dsp:cNvSpPr/>
      </dsp:nvSpPr>
      <dsp:spPr>
        <a:xfrm>
          <a:off x="7878886" y="1532091"/>
          <a:ext cx="302984" cy="1748810"/>
        </a:xfrm>
        <a:custGeom>
          <a:avLst/>
          <a:gdLst/>
          <a:ahLst/>
          <a:cxnLst/>
          <a:rect l="0" t="0" r="0" b="0"/>
          <a:pathLst>
            <a:path>
              <a:moveTo>
                <a:pt x="0" y="0"/>
              </a:moveTo>
              <a:lnTo>
                <a:pt x="0" y="1748810"/>
              </a:lnTo>
              <a:lnTo>
                <a:pt x="302984" y="17488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3CE39-F86D-47CD-B41D-52751B2EC367}">
      <dsp:nvSpPr>
        <dsp:cNvPr id="0" name=""/>
        <dsp:cNvSpPr/>
      </dsp:nvSpPr>
      <dsp:spPr>
        <a:xfrm>
          <a:off x="8181870" y="1910821"/>
          <a:ext cx="2423874" cy="27401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Every athlete who uses dietary supplements cannot be entirely certain for its (clarity)/purity, especially when it is purchased online</a:t>
          </a:r>
          <a:endParaRPr lang="el-GR" sz="1600" kern="1200" dirty="0">
            <a:latin typeface="Arial" panose="020B0604020202020204" pitchFamily="34" charset="0"/>
            <a:cs typeface="Arial" panose="020B0604020202020204" pitchFamily="34" charset="0"/>
          </a:endParaRPr>
        </a:p>
      </dsp:txBody>
      <dsp:txXfrm>
        <a:off x="8252863" y="1981814"/>
        <a:ext cx="2281888" cy="2598173"/>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0A770-32DE-4835-AC5F-B2158FBDD855}">
      <dsp:nvSpPr>
        <dsp:cNvPr id="0" name=""/>
        <dsp:cNvSpPr/>
      </dsp:nvSpPr>
      <dsp:spPr>
        <a:xfrm>
          <a:off x="914399" y="0"/>
          <a:ext cx="10363200" cy="565672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2C704F-DD87-425D-9988-4F74C8E97C96}">
      <dsp:nvSpPr>
        <dsp:cNvPr id="0" name=""/>
        <dsp:cNvSpPr/>
      </dsp:nvSpPr>
      <dsp:spPr>
        <a:xfrm>
          <a:off x="5357"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Two athletes of single sports meet in the locker room after training.</a:t>
          </a:r>
          <a:endParaRPr lang="el-GR" sz="1200" kern="1200" dirty="0">
            <a:latin typeface="Arial" panose="020B0604020202020204" pitchFamily="34" charset="0"/>
            <a:cs typeface="Arial" panose="020B0604020202020204" pitchFamily="34" charset="0"/>
          </a:endParaRPr>
        </a:p>
      </dsp:txBody>
      <dsp:txXfrm>
        <a:off x="115812" y="1807473"/>
        <a:ext cx="2121644" cy="2041781"/>
      </dsp:txXfrm>
    </dsp:sp>
    <dsp:sp modelId="{1BF243F9-FC0E-45FB-9E63-70D987D218F8}">
      <dsp:nvSpPr>
        <dsp:cNvPr id="0" name=""/>
        <dsp:cNvSpPr/>
      </dsp:nvSpPr>
      <dsp:spPr>
        <a:xfrm>
          <a:off x="2465040"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Athlete “A” holds a vial containing a prohibited substance which he accidentally drops on the feet of athlete “B”.</a:t>
          </a:r>
          <a:endParaRPr lang="el-GR" sz="1200" kern="1200" dirty="0">
            <a:latin typeface="Arial" panose="020B0604020202020204" pitchFamily="34" charset="0"/>
            <a:cs typeface="Arial" panose="020B0604020202020204" pitchFamily="34" charset="0"/>
          </a:endParaRPr>
        </a:p>
      </dsp:txBody>
      <dsp:txXfrm>
        <a:off x="2575495" y="1807473"/>
        <a:ext cx="2121644" cy="2041781"/>
      </dsp:txXfrm>
    </dsp:sp>
    <dsp:sp modelId="{98378BB1-39E0-4EF4-8F0B-7C17964F4AFD}">
      <dsp:nvSpPr>
        <dsp:cNvPr id="0" name=""/>
        <dsp:cNvSpPr/>
      </dsp:nvSpPr>
      <dsp:spPr>
        <a:xfrm>
          <a:off x="4924722"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Athlete “B” clearly distinguishes from the packaging the prohibited substance and asks athlete “A” about it.</a:t>
          </a:r>
          <a:endParaRPr lang="el-GR" sz="1200" kern="1200" dirty="0">
            <a:latin typeface="Arial" panose="020B0604020202020204" pitchFamily="34" charset="0"/>
            <a:cs typeface="Arial" panose="020B0604020202020204" pitchFamily="34" charset="0"/>
          </a:endParaRPr>
        </a:p>
      </dsp:txBody>
      <dsp:txXfrm>
        <a:off x="5035177" y="1807473"/>
        <a:ext cx="2121644" cy="2041781"/>
      </dsp:txXfrm>
    </dsp:sp>
    <dsp:sp modelId="{8C119302-D233-4314-9C9E-8D7FD089F361}">
      <dsp:nvSpPr>
        <dsp:cNvPr id="0" name=""/>
        <dsp:cNvSpPr/>
      </dsp:nvSpPr>
      <dsp:spPr>
        <a:xfrm>
          <a:off x="7384405"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Athlete “A” reassures him that it is destined for a friend of his and that he does not use it and only carries it to show it to the team’s doctor.</a:t>
          </a:r>
          <a:endParaRPr lang="el-GR" sz="1200" kern="1200" dirty="0">
            <a:latin typeface="Arial" panose="020B0604020202020204" pitchFamily="34" charset="0"/>
            <a:cs typeface="Arial" panose="020B0604020202020204" pitchFamily="34" charset="0"/>
          </a:endParaRPr>
        </a:p>
      </dsp:txBody>
      <dsp:txXfrm>
        <a:off x="7494860" y="1807473"/>
        <a:ext cx="2121644" cy="2041781"/>
      </dsp:txXfrm>
    </dsp:sp>
    <dsp:sp modelId="{E48C08A7-F9FA-406E-BC93-51EAFC6AD115}">
      <dsp:nvSpPr>
        <dsp:cNvPr id="0" name=""/>
        <dsp:cNvSpPr/>
      </dsp:nvSpPr>
      <dsp:spPr>
        <a:xfrm>
          <a:off x="9844087" y="1697018"/>
          <a:ext cx="2342554" cy="2262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Athlete “B” thought that Athlete “A”’s excuse was sketchy, and he became suspicious. They were competing on the same category and were both claiming medal positions. Therefore, Athlete “B” deposited a written eponymous report (indictment) regarding the incident to HADA.</a:t>
          </a:r>
          <a:endParaRPr lang="el-GR" sz="1200" kern="1200" dirty="0">
            <a:latin typeface="Arial" panose="020B0604020202020204" pitchFamily="34" charset="0"/>
            <a:cs typeface="Arial" panose="020B0604020202020204" pitchFamily="34" charset="0"/>
          </a:endParaRPr>
        </a:p>
      </dsp:txBody>
      <dsp:txXfrm>
        <a:off x="9954542" y="1807473"/>
        <a:ext cx="2121644" cy="2041781"/>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3612C-E6D1-4846-BFE1-61FF09FBC538}">
      <dsp:nvSpPr>
        <dsp:cNvPr id="0" name=""/>
        <dsp:cNvSpPr/>
      </dsp:nvSpPr>
      <dsp:spPr>
        <a:xfrm>
          <a:off x="8263" y="1233624"/>
          <a:ext cx="3599592" cy="89989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Are there any sanction for athlete “A”?</a:t>
          </a:r>
        </a:p>
      </dsp:txBody>
      <dsp:txXfrm>
        <a:off x="34620" y="1259981"/>
        <a:ext cx="3546878" cy="847184"/>
      </dsp:txXfrm>
    </dsp:sp>
    <dsp:sp modelId="{D8221C27-8E92-4B20-AA11-DA81EB105BD5}">
      <dsp:nvSpPr>
        <dsp:cNvPr id="0" name=""/>
        <dsp:cNvSpPr/>
      </dsp:nvSpPr>
      <dsp:spPr>
        <a:xfrm rot="5400000">
          <a:off x="1729319" y="2212264"/>
          <a:ext cx="157482" cy="157482"/>
        </a:xfrm>
        <a:prstGeom prst="rightArrow">
          <a:avLst>
            <a:gd name="adj1" fmla="val 667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37A11AA-EF32-4F23-A644-ED32478DC8F9}">
      <dsp:nvSpPr>
        <dsp:cNvPr id="0" name=""/>
        <dsp:cNvSpPr/>
      </dsp:nvSpPr>
      <dsp:spPr>
        <a:xfrm>
          <a:off x="8263" y="2448487"/>
          <a:ext cx="3599592" cy="1877439"/>
        </a:xfrm>
        <a:prstGeom prst="roundRect">
          <a:avLst>
            <a:gd name="adj" fmla="val 1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Yes! </a:t>
          </a:r>
          <a:r>
            <a:rPr lang="en-US" sz="1400" b="1" kern="1200" dirty="0">
              <a:latin typeface="Arial" panose="020B0604020202020204" pitchFamily="34" charset="0"/>
              <a:cs typeface="Arial" panose="020B0604020202020204" pitchFamily="34" charset="0"/>
            </a:rPr>
            <a:t>Possession</a:t>
          </a:r>
          <a:r>
            <a:rPr lang="en-US" sz="1400" kern="1200" dirty="0">
              <a:latin typeface="Arial" panose="020B0604020202020204" pitchFamily="34" charset="0"/>
              <a:cs typeface="Arial" panose="020B0604020202020204" pitchFamily="34" charset="0"/>
            </a:rPr>
            <a:t> of prohibited substance constitutes an </a:t>
          </a:r>
          <a:r>
            <a:rPr lang="en-US" sz="1400" b="1" kern="1200" dirty="0">
              <a:latin typeface="Arial" panose="020B0604020202020204" pitchFamily="34" charset="0"/>
              <a:cs typeface="Arial" panose="020B0604020202020204" pitchFamily="34" charset="0"/>
            </a:rPr>
            <a:t>ADRV</a:t>
          </a:r>
          <a:r>
            <a:rPr lang="en-US" sz="1400" kern="1200" dirty="0">
              <a:latin typeface="Arial" panose="020B0604020202020204" pitchFamily="34" charset="0"/>
              <a:cs typeface="Arial" panose="020B0604020202020204" pitchFamily="34" charset="0"/>
            </a:rPr>
            <a:t>, which means he will get sanctioned.</a:t>
          </a:r>
        </a:p>
      </dsp:txBody>
      <dsp:txXfrm>
        <a:off x="63251" y="2503475"/>
        <a:ext cx="3489616" cy="1767463"/>
      </dsp:txXfrm>
    </dsp:sp>
    <dsp:sp modelId="{C605FD62-ADA0-4CD3-930A-77D1C6F44A28}">
      <dsp:nvSpPr>
        <dsp:cNvPr id="0" name=""/>
        <dsp:cNvSpPr/>
      </dsp:nvSpPr>
      <dsp:spPr>
        <a:xfrm>
          <a:off x="4111799" y="1233624"/>
          <a:ext cx="3599592" cy="899898"/>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If athlete “A” proves that the prohibited substance was intended for a friend of his who is not an athlete, is the possession permitted?</a:t>
          </a:r>
          <a:r>
            <a:rPr lang="el-GR" sz="1400" kern="1200" dirty="0">
              <a:latin typeface="Arial" panose="020B0604020202020204" pitchFamily="34" charset="0"/>
              <a:cs typeface="Arial" panose="020B0604020202020204" pitchFamily="34" charset="0"/>
            </a:rPr>
            <a:t>;</a:t>
          </a:r>
          <a:endParaRPr lang="en-US" sz="1400" kern="1200" dirty="0">
            <a:latin typeface="Arial" panose="020B0604020202020204" pitchFamily="34" charset="0"/>
            <a:cs typeface="Arial" panose="020B0604020202020204" pitchFamily="34" charset="0"/>
          </a:endParaRPr>
        </a:p>
      </dsp:txBody>
      <dsp:txXfrm>
        <a:off x="4138156" y="1259981"/>
        <a:ext cx="3546878" cy="847184"/>
      </dsp:txXfrm>
    </dsp:sp>
    <dsp:sp modelId="{B0A3321D-FB6B-46AC-93F9-4AF82B7E37CC}">
      <dsp:nvSpPr>
        <dsp:cNvPr id="0" name=""/>
        <dsp:cNvSpPr/>
      </dsp:nvSpPr>
      <dsp:spPr>
        <a:xfrm rot="5400000">
          <a:off x="5832854" y="2212264"/>
          <a:ext cx="157482" cy="157482"/>
        </a:xfrm>
        <a:prstGeom prst="rightArrow">
          <a:avLst>
            <a:gd name="adj1" fmla="val 66700"/>
            <a:gd name="adj2" fmla="val 5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D3298A4-4BC6-46A5-86E0-C3487B3A26CE}">
      <dsp:nvSpPr>
        <dsp:cNvPr id="0" name=""/>
        <dsp:cNvSpPr/>
      </dsp:nvSpPr>
      <dsp:spPr>
        <a:xfrm>
          <a:off x="4111799" y="2448487"/>
          <a:ext cx="3599592" cy="1798167"/>
        </a:xfrm>
        <a:prstGeom prst="roundRect">
          <a:avLst>
            <a:gd name="adj" fmla="val 10000"/>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 athlete will get sanctioned even if he proves that the substance was intended for someone else.</a:t>
          </a:r>
          <a:endParaRPr lang="el-GR" sz="1400" kern="1200" dirty="0">
            <a:latin typeface="Arial" panose="020B0604020202020204" pitchFamily="34" charset="0"/>
            <a:cs typeface="Arial" panose="020B0604020202020204" pitchFamily="34" charset="0"/>
          </a:endParaRPr>
        </a:p>
      </dsp:txBody>
      <dsp:txXfrm>
        <a:off x="4164466" y="2501154"/>
        <a:ext cx="3494258" cy="1692833"/>
      </dsp:txXfrm>
    </dsp:sp>
    <dsp:sp modelId="{4AAE9E90-4941-4C98-884B-56F05B5CF98A}">
      <dsp:nvSpPr>
        <dsp:cNvPr id="0" name=""/>
        <dsp:cNvSpPr/>
      </dsp:nvSpPr>
      <dsp:spPr>
        <a:xfrm>
          <a:off x="8215335" y="1233624"/>
          <a:ext cx="3599592" cy="899898"/>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Was athlete “B” right to come forward and make the report (indictment)?</a:t>
          </a:r>
        </a:p>
      </dsp:txBody>
      <dsp:txXfrm>
        <a:off x="8241692" y="1259981"/>
        <a:ext cx="3546878" cy="847184"/>
      </dsp:txXfrm>
    </dsp:sp>
    <dsp:sp modelId="{4EC07EAA-8A3D-461A-B310-154EC704D3ED}">
      <dsp:nvSpPr>
        <dsp:cNvPr id="0" name=""/>
        <dsp:cNvSpPr/>
      </dsp:nvSpPr>
      <dsp:spPr>
        <a:xfrm rot="5400000">
          <a:off x="9936390" y="2212264"/>
          <a:ext cx="157482" cy="157482"/>
        </a:xfrm>
        <a:prstGeom prst="rightArrow">
          <a:avLst>
            <a:gd name="adj1" fmla="val 667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4886441-A0C7-4122-B84C-8FCEDDF92F55}">
      <dsp:nvSpPr>
        <dsp:cNvPr id="0" name=""/>
        <dsp:cNvSpPr/>
      </dsp:nvSpPr>
      <dsp:spPr>
        <a:xfrm>
          <a:off x="8215335" y="2448487"/>
          <a:ext cx="3599592" cy="1691304"/>
        </a:xfrm>
        <a:prstGeom prst="roundRect">
          <a:avLst>
            <a:gd name="adj" fmla="val 1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Athlete “B” was right to report athlete “A”.  By doing so, he </a:t>
          </a:r>
          <a:r>
            <a:rPr lang="en-US" sz="1400" b="1" kern="1200" dirty="0">
              <a:latin typeface="Arial" panose="020B0604020202020204" pitchFamily="34" charset="0"/>
              <a:cs typeface="Arial" panose="020B0604020202020204" pitchFamily="34" charset="0"/>
            </a:rPr>
            <a:t>protected</a:t>
          </a:r>
          <a:r>
            <a:rPr lang="en-US" sz="1400" kern="1200" dirty="0">
              <a:latin typeface="Arial" panose="020B0604020202020204" pitchFamily="34" charset="0"/>
              <a:cs typeface="Arial" panose="020B0604020202020204" pitchFamily="34" charset="0"/>
            </a:rPr>
            <a:t> the </a:t>
          </a:r>
          <a:r>
            <a:rPr lang="en-US" sz="1400" b="1" kern="1200" dirty="0">
              <a:latin typeface="Arial" panose="020B0604020202020204" pitchFamily="34" charset="0"/>
              <a:cs typeface="Arial" panose="020B0604020202020204" pitchFamily="34" charset="0"/>
            </a:rPr>
            <a:t>clean sport spirit </a:t>
          </a:r>
          <a:r>
            <a:rPr lang="en-US" sz="1400" kern="1200" dirty="0">
              <a:latin typeface="Arial" panose="020B0604020202020204" pitchFamily="34" charset="0"/>
              <a:cs typeface="Arial" panose="020B0604020202020204" pitchFamily="34" charset="0"/>
            </a:rPr>
            <a:t>and </a:t>
          </a:r>
          <a:r>
            <a:rPr lang="en-US" sz="1400" b="1" kern="1200" dirty="0">
              <a:latin typeface="Arial" panose="020B0604020202020204" pitchFamily="34" charset="0"/>
              <a:cs typeface="Arial" panose="020B0604020202020204" pitchFamily="34" charset="0"/>
            </a:rPr>
            <a:t>kept justice</a:t>
          </a:r>
          <a:r>
            <a:rPr lang="en-US" sz="1400" kern="1200" dirty="0">
              <a:latin typeface="Arial" panose="020B0604020202020204" pitchFamily="34" charset="0"/>
              <a:cs typeface="Arial" panose="020B0604020202020204" pitchFamily="34" charset="0"/>
            </a:rPr>
            <a:t> and </a:t>
          </a:r>
          <a:r>
            <a:rPr lang="en-US" sz="1400" b="1" kern="1200" dirty="0">
              <a:latin typeface="Arial" panose="020B0604020202020204" pitchFamily="34" charset="0"/>
              <a:cs typeface="Arial" panose="020B0604020202020204" pitchFamily="34" charset="0"/>
            </a:rPr>
            <a:t>equality</a:t>
          </a:r>
          <a:r>
            <a:rPr lang="en-US" sz="1400" kern="1200" dirty="0">
              <a:latin typeface="Arial" panose="020B0604020202020204" pitchFamily="34" charset="0"/>
              <a:cs typeface="Arial" panose="020B0604020202020204" pitchFamily="34" charset="0"/>
            </a:rPr>
            <a:t> between all athletes who want to compete under the same terms </a:t>
          </a:r>
          <a:r>
            <a:rPr lang="en-US" sz="1400" b="1" kern="1200" dirty="0">
              <a:latin typeface="Arial" panose="020B0604020202020204" pitchFamily="34" charset="0"/>
              <a:cs typeface="Arial" panose="020B0604020202020204" pitchFamily="34" charset="0"/>
            </a:rPr>
            <a:t>intact</a:t>
          </a:r>
          <a:r>
            <a:rPr lang="en-US" sz="1400" kern="1200" dirty="0">
              <a:latin typeface="Arial" panose="020B0604020202020204" pitchFamily="34" charset="0"/>
              <a:cs typeface="Arial" panose="020B0604020202020204" pitchFamily="34" charset="0"/>
            </a:rPr>
            <a:t>.</a:t>
          </a:r>
        </a:p>
      </dsp:txBody>
      <dsp:txXfrm>
        <a:off x="8264872" y="2498024"/>
        <a:ext cx="3500518" cy="1592230"/>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784D7-86BB-4EFF-9C61-D168285BD6C1}">
      <dsp:nvSpPr>
        <dsp:cNvPr id="0" name=""/>
        <dsp:cNvSpPr/>
      </dsp:nvSpPr>
      <dsp:spPr>
        <a:xfrm>
          <a:off x="9949" y="2186250"/>
          <a:ext cx="2973782" cy="1784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An athlete gets notified after his training that he has been selected for an out of competition doping control.</a:t>
          </a:r>
          <a:endParaRPr lang="el-GR" sz="1800" kern="1200" dirty="0">
            <a:latin typeface="Arial" panose="020B0604020202020204" pitchFamily="34" charset="0"/>
            <a:cs typeface="Arial" panose="020B0604020202020204" pitchFamily="34" charset="0"/>
          </a:endParaRPr>
        </a:p>
      </dsp:txBody>
      <dsp:txXfrm>
        <a:off x="62208" y="2238509"/>
        <a:ext cx="2869264" cy="1679751"/>
      </dsp:txXfrm>
    </dsp:sp>
    <dsp:sp modelId="{E8A910FC-B786-41DA-986C-CBD1A5617182}">
      <dsp:nvSpPr>
        <dsp:cNvPr id="0" name=""/>
        <dsp:cNvSpPr/>
      </dsp:nvSpPr>
      <dsp:spPr>
        <a:xfrm>
          <a:off x="3281109" y="2709636"/>
          <a:ext cx="630441" cy="7374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l-GR" sz="3600" kern="1200">
            <a:latin typeface="Arial" panose="020B0604020202020204" pitchFamily="34" charset="0"/>
            <a:cs typeface="Arial" panose="020B0604020202020204" pitchFamily="34" charset="0"/>
          </a:endParaRPr>
        </a:p>
      </dsp:txBody>
      <dsp:txXfrm>
        <a:off x="3281109" y="2857135"/>
        <a:ext cx="441309" cy="442499"/>
      </dsp:txXfrm>
    </dsp:sp>
    <dsp:sp modelId="{E4B6C1B5-1C31-40D2-9727-8BA766B1B679}">
      <dsp:nvSpPr>
        <dsp:cNvPr id="0" name=""/>
        <dsp:cNvSpPr/>
      </dsp:nvSpPr>
      <dsp:spPr>
        <a:xfrm>
          <a:off x="4173244" y="2186250"/>
          <a:ext cx="2973782" cy="1784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However, he says that he was not informed beforehand and that he has an important doctor appointment, hence he should leave.</a:t>
          </a:r>
          <a:endParaRPr lang="el-GR" sz="1600" kern="1200" dirty="0">
            <a:latin typeface="Arial" panose="020B0604020202020204" pitchFamily="34" charset="0"/>
            <a:cs typeface="Arial" panose="020B0604020202020204" pitchFamily="34" charset="0"/>
          </a:endParaRPr>
        </a:p>
      </dsp:txBody>
      <dsp:txXfrm>
        <a:off x="4225503" y="2238509"/>
        <a:ext cx="2869264" cy="1679751"/>
      </dsp:txXfrm>
    </dsp:sp>
    <dsp:sp modelId="{69DD900A-03D8-47CE-B983-AF654A770C4B}">
      <dsp:nvSpPr>
        <dsp:cNvPr id="0" name=""/>
        <dsp:cNvSpPr/>
      </dsp:nvSpPr>
      <dsp:spPr>
        <a:xfrm>
          <a:off x="7444404" y="2709636"/>
          <a:ext cx="630441" cy="7374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l-GR" sz="3600" kern="1200">
            <a:latin typeface="Arial" panose="020B0604020202020204" pitchFamily="34" charset="0"/>
            <a:cs typeface="Arial" panose="020B0604020202020204" pitchFamily="34" charset="0"/>
          </a:endParaRPr>
        </a:p>
      </dsp:txBody>
      <dsp:txXfrm>
        <a:off x="7444404" y="2857135"/>
        <a:ext cx="441309" cy="442499"/>
      </dsp:txXfrm>
    </dsp:sp>
    <dsp:sp modelId="{F7ACF25B-5B85-4DEC-A273-7310E0D9AA88}">
      <dsp:nvSpPr>
        <dsp:cNvPr id="0" name=""/>
        <dsp:cNvSpPr/>
      </dsp:nvSpPr>
      <dsp:spPr>
        <a:xfrm>
          <a:off x="8336539" y="2186250"/>
          <a:ext cx="2973782" cy="1784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He then refuses to sign the notification form and departs without getting tested.</a:t>
          </a:r>
          <a:endParaRPr lang="el-GR" sz="1600" kern="1200" dirty="0">
            <a:latin typeface="Arial" panose="020B0604020202020204" pitchFamily="34" charset="0"/>
            <a:cs typeface="Arial" panose="020B0604020202020204" pitchFamily="34" charset="0"/>
          </a:endParaRPr>
        </a:p>
      </dsp:txBody>
      <dsp:txXfrm>
        <a:off x="8388798" y="2238509"/>
        <a:ext cx="2869264" cy="1679751"/>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5D54A-8E36-4FEE-B642-E6F79E1FAAF9}">
      <dsp:nvSpPr>
        <dsp:cNvPr id="0" name=""/>
        <dsp:cNvSpPr/>
      </dsp:nvSpPr>
      <dsp:spPr>
        <a:xfrm>
          <a:off x="9251472" y="2251707"/>
          <a:ext cx="91440" cy="918317"/>
        </a:xfrm>
        <a:custGeom>
          <a:avLst/>
          <a:gdLst/>
          <a:ahLst/>
          <a:cxnLst/>
          <a:rect l="0" t="0" r="0" b="0"/>
          <a:pathLst>
            <a:path>
              <a:moveTo>
                <a:pt x="45720" y="0"/>
              </a:moveTo>
              <a:lnTo>
                <a:pt x="45720" y="91831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4FB041-2846-45F1-9B95-51C36A111696}">
      <dsp:nvSpPr>
        <dsp:cNvPr id="0" name=""/>
        <dsp:cNvSpPr/>
      </dsp:nvSpPr>
      <dsp:spPr>
        <a:xfrm>
          <a:off x="5392260" y="2251707"/>
          <a:ext cx="91440" cy="918317"/>
        </a:xfrm>
        <a:custGeom>
          <a:avLst/>
          <a:gdLst/>
          <a:ahLst/>
          <a:cxnLst/>
          <a:rect l="0" t="0" r="0" b="0"/>
          <a:pathLst>
            <a:path>
              <a:moveTo>
                <a:pt x="45720" y="0"/>
              </a:moveTo>
              <a:lnTo>
                <a:pt x="45720" y="91831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2B33C18-5653-42E2-8D6D-6674C502FA42}">
      <dsp:nvSpPr>
        <dsp:cNvPr id="0" name=""/>
        <dsp:cNvSpPr/>
      </dsp:nvSpPr>
      <dsp:spPr>
        <a:xfrm>
          <a:off x="1533048" y="2251707"/>
          <a:ext cx="91440" cy="918317"/>
        </a:xfrm>
        <a:custGeom>
          <a:avLst/>
          <a:gdLst/>
          <a:ahLst/>
          <a:cxnLst/>
          <a:rect l="0" t="0" r="0" b="0"/>
          <a:pathLst>
            <a:path>
              <a:moveTo>
                <a:pt x="45720" y="0"/>
              </a:moveTo>
              <a:lnTo>
                <a:pt x="45720" y="91831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D19986-574A-406A-B0AD-A2ECBD5E4C5F}">
      <dsp:nvSpPr>
        <dsp:cNvPr id="0" name=""/>
        <dsp:cNvSpPr/>
      </dsp:nvSpPr>
      <dsp:spPr>
        <a:xfrm>
          <a:off x="0" y="246671"/>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78F2A87-E9ED-4415-9783-28C0161631B9}">
      <dsp:nvSpPr>
        <dsp:cNvPr id="0" name=""/>
        <dsp:cNvSpPr/>
      </dsp:nvSpPr>
      <dsp:spPr>
        <a:xfrm>
          <a:off x="350837" y="579966"/>
          <a:ext cx="3157537" cy="20050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rPr>
            <a:t>Are there any sanctions for the athlete?</a:t>
          </a:r>
        </a:p>
      </dsp:txBody>
      <dsp:txXfrm>
        <a:off x="409562" y="638691"/>
        <a:ext cx="3040087" cy="1887586"/>
      </dsp:txXfrm>
    </dsp:sp>
    <dsp:sp modelId="{1AD2B34A-6786-495A-90BB-DFBBD0CC1809}">
      <dsp:nvSpPr>
        <dsp:cNvPr id="0" name=""/>
        <dsp:cNvSpPr/>
      </dsp:nvSpPr>
      <dsp:spPr>
        <a:xfrm>
          <a:off x="0" y="3170024"/>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835EFF4-67AB-4295-8FB8-45FDA88193B8}">
      <dsp:nvSpPr>
        <dsp:cNvPr id="0" name=""/>
        <dsp:cNvSpPr/>
      </dsp:nvSpPr>
      <dsp:spPr>
        <a:xfrm>
          <a:off x="350837" y="3503319"/>
          <a:ext cx="3157537" cy="2005036"/>
        </a:xfrm>
        <a:prstGeom prst="roundRect">
          <a:avLst>
            <a:gd name="adj" fmla="val 10000"/>
          </a:avLst>
        </a:prstGeom>
        <a:solidFill>
          <a:schemeClr val="bg1">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Yes! Refusing to submit yourself in a doping control constitutes an ADRV, which means a sanction will be enforced in such case. Since he was verbally notified, the athlete was obligated to get doping controlled.</a:t>
          </a:r>
        </a:p>
      </dsp:txBody>
      <dsp:txXfrm>
        <a:off x="409562" y="3562044"/>
        <a:ext cx="3040087" cy="1887586"/>
      </dsp:txXfrm>
    </dsp:sp>
    <dsp:sp modelId="{9408B8E1-DDB2-4FA4-A785-C60687B05A30}">
      <dsp:nvSpPr>
        <dsp:cNvPr id="0" name=""/>
        <dsp:cNvSpPr/>
      </dsp:nvSpPr>
      <dsp:spPr>
        <a:xfrm>
          <a:off x="3859212" y="246671"/>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A2ADA7-1D13-4D18-976C-C9B4D4E3358B}">
      <dsp:nvSpPr>
        <dsp:cNvPr id="0" name=""/>
        <dsp:cNvSpPr/>
      </dsp:nvSpPr>
      <dsp:spPr>
        <a:xfrm>
          <a:off x="4210049" y="579966"/>
          <a:ext cx="3157537" cy="20050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rPr>
            <a:t>May the athlete choose to get submitted in a doping control on a day that facilitates better his schedule?</a:t>
          </a:r>
        </a:p>
      </dsp:txBody>
      <dsp:txXfrm>
        <a:off x="4268774" y="638691"/>
        <a:ext cx="3040087" cy="1887586"/>
      </dsp:txXfrm>
    </dsp:sp>
    <dsp:sp modelId="{5F06774A-5887-4DDC-8590-EC970B21278B}">
      <dsp:nvSpPr>
        <dsp:cNvPr id="0" name=""/>
        <dsp:cNvSpPr/>
      </dsp:nvSpPr>
      <dsp:spPr>
        <a:xfrm>
          <a:off x="3859212" y="3170024"/>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0B8FFEA-7CE3-4B24-BBB5-73E171FCE57E}">
      <dsp:nvSpPr>
        <dsp:cNvPr id="0" name=""/>
        <dsp:cNvSpPr/>
      </dsp:nvSpPr>
      <dsp:spPr>
        <a:xfrm>
          <a:off x="4210049" y="3503319"/>
          <a:ext cx="3157537" cy="2005036"/>
        </a:xfrm>
        <a:prstGeom prst="roundRect">
          <a:avLst>
            <a:gd name="adj" fmla="val 10000"/>
          </a:avLst>
        </a:prstGeom>
        <a:solidFill>
          <a:schemeClr val="bg1">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No! There is no such accommodations when it comes to doping controls. Refusing or evading a doping control is a serious ADRV and the sanction is as severe as in  the use of prohibited substances.</a:t>
          </a:r>
        </a:p>
      </dsp:txBody>
      <dsp:txXfrm>
        <a:off x="4268774" y="3562044"/>
        <a:ext cx="3040087" cy="1887586"/>
      </dsp:txXfrm>
    </dsp:sp>
    <dsp:sp modelId="{51F45D05-9297-4965-A5FD-476A218A8145}">
      <dsp:nvSpPr>
        <dsp:cNvPr id="0" name=""/>
        <dsp:cNvSpPr/>
      </dsp:nvSpPr>
      <dsp:spPr>
        <a:xfrm>
          <a:off x="7718424" y="246671"/>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F324973-E3B8-4401-BA0E-55A0DC1E6B19}">
      <dsp:nvSpPr>
        <dsp:cNvPr id="0" name=""/>
        <dsp:cNvSpPr/>
      </dsp:nvSpPr>
      <dsp:spPr>
        <a:xfrm>
          <a:off x="8069261" y="579966"/>
          <a:ext cx="3157537" cy="20050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black">
                  <a:lumMod val="75000"/>
                  <a:lumOff val="25000"/>
                </a:prstClr>
              </a:solidFill>
              <a:latin typeface="Arial" panose="020B0604020202020204" pitchFamily="34" charset="0"/>
              <a:ea typeface="Calibri"/>
              <a:cs typeface="Arial" panose="020B0604020202020204" pitchFamily="34" charset="0"/>
            </a:rPr>
            <a:t>Should the athlete have been informed before the doping control in order to change his doctor appointment?</a:t>
          </a:r>
        </a:p>
      </dsp:txBody>
      <dsp:txXfrm>
        <a:off x="8127986" y="638691"/>
        <a:ext cx="3040087" cy="1887586"/>
      </dsp:txXfrm>
    </dsp:sp>
    <dsp:sp modelId="{9F6D6A7F-5197-4207-8C67-46F051858D17}">
      <dsp:nvSpPr>
        <dsp:cNvPr id="0" name=""/>
        <dsp:cNvSpPr/>
      </dsp:nvSpPr>
      <dsp:spPr>
        <a:xfrm>
          <a:off x="7718424" y="3170024"/>
          <a:ext cx="3157537" cy="20050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8922AF4-B8F3-4A04-84F2-29036F361A45}">
      <dsp:nvSpPr>
        <dsp:cNvPr id="0" name=""/>
        <dsp:cNvSpPr/>
      </dsp:nvSpPr>
      <dsp:spPr>
        <a:xfrm>
          <a:off x="8069261" y="3503319"/>
          <a:ext cx="3157537" cy="2005036"/>
        </a:xfrm>
        <a:prstGeom prst="roundRect">
          <a:avLst>
            <a:gd name="adj" fmla="val 10000"/>
          </a:avLst>
        </a:prstGeom>
        <a:solidFill>
          <a:schemeClr val="bg1">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Arial" panose="020B0604020202020204" pitchFamily="34" charset="0"/>
              <a:ea typeface="Calibri"/>
              <a:cs typeface="Arial" panose="020B0604020202020204" pitchFamily="34" charset="0"/>
            </a:rPr>
            <a:t>Out of competition doping controls are always conducted without prior notification, therefore the athlete’s allegations are out of place, and he will get sanctioned.</a:t>
          </a:r>
        </a:p>
      </dsp:txBody>
      <dsp:txXfrm>
        <a:off x="8127986" y="3562044"/>
        <a:ext cx="3040087" cy="1887586"/>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F88E8-E4FA-4E53-8B45-FC0925354EBC}">
      <dsp:nvSpPr>
        <dsp:cNvPr id="0" name=""/>
        <dsp:cNvSpPr/>
      </dsp:nvSpPr>
      <dsp:spPr>
        <a:xfrm>
          <a:off x="0" y="0"/>
          <a:ext cx="3777622" cy="377762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51AEA-919D-4413-AFE4-478A208889E8}">
      <dsp:nvSpPr>
        <dsp:cNvPr id="0" name=""/>
        <dsp:cNvSpPr/>
      </dsp:nvSpPr>
      <dsp:spPr>
        <a:xfrm>
          <a:off x="1888811" y="0"/>
          <a:ext cx="6242739" cy="37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An athlete has been using dietary supplements for years.</a:t>
          </a:r>
          <a:endParaRPr lang="el-GR" sz="1700" kern="1200" dirty="0">
            <a:latin typeface="Arial" panose="020B0604020202020204" pitchFamily="34" charset="0"/>
            <a:cs typeface="Arial" panose="020B0604020202020204" pitchFamily="34" charset="0"/>
          </a:endParaRPr>
        </a:p>
      </dsp:txBody>
      <dsp:txXfrm>
        <a:off x="1888811" y="0"/>
        <a:ext cx="6242739" cy="802744"/>
      </dsp:txXfrm>
    </dsp:sp>
    <dsp:sp modelId="{8A0F1A27-39C4-446E-BB0D-36FFBD5203E5}">
      <dsp:nvSpPr>
        <dsp:cNvPr id="0" name=""/>
        <dsp:cNvSpPr/>
      </dsp:nvSpPr>
      <dsp:spPr>
        <a:xfrm>
          <a:off x="495812" y="802744"/>
          <a:ext cx="2785996" cy="278599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8A4798-736E-4DF2-9BD6-46AB86CE903A}">
      <dsp:nvSpPr>
        <dsp:cNvPr id="0" name=""/>
        <dsp:cNvSpPr/>
      </dsp:nvSpPr>
      <dsp:spPr>
        <a:xfrm>
          <a:off x="1888811" y="802744"/>
          <a:ext cx="6242739" cy="278599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Simultaneously, he has been using a substance, which recent researches proved to enhance the athletic performance, for the past two years.</a:t>
          </a:r>
          <a:endParaRPr lang="el-GR" sz="1700" kern="1200" dirty="0">
            <a:latin typeface="Arial" panose="020B0604020202020204" pitchFamily="34" charset="0"/>
            <a:cs typeface="Arial" panose="020B0604020202020204" pitchFamily="34" charset="0"/>
          </a:endParaRPr>
        </a:p>
      </dsp:txBody>
      <dsp:txXfrm>
        <a:off x="1888811" y="802744"/>
        <a:ext cx="6242739" cy="802744"/>
      </dsp:txXfrm>
    </dsp:sp>
    <dsp:sp modelId="{2208FCFF-D870-4FDD-98C8-1D8D2EF1209F}">
      <dsp:nvSpPr>
        <dsp:cNvPr id="0" name=""/>
        <dsp:cNvSpPr/>
      </dsp:nvSpPr>
      <dsp:spPr>
        <a:xfrm>
          <a:off x="991625" y="1605489"/>
          <a:ext cx="1794370" cy="179437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44F36-06A8-4CBB-B82A-26BFEB1494DF}">
      <dsp:nvSpPr>
        <dsp:cNvPr id="0" name=""/>
        <dsp:cNvSpPr/>
      </dsp:nvSpPr>
      <dsp:spPr>
        <a:xfrm>
          <a:off x="1888811" y="1605489"/>
          <a:ext cx="6242739" cy="179437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The substance got included in a WADA research program which proved that it should be inducted to Prohibited List. </a:t>
          </a:r>
          <a:endParaRPr lang="el-GR" sz="1700" kern="1200" dirty="0">
            <a:latin typeface="Arial" panose="020B0604020202020204" pitchFamily="34" charset="0"/>
            <a:cs typeface="Arial" panose="020B0604020202020204" pitchFamily="34" charset="0"/>
          </a:endParaRPr>
        </a:p>
      </dsp:txBody>
      <dsp:txXfrm>
        <a:off x="1888811" y="1605489"/>
        <a:ext cx="6242739" cy="802744"/>
      </dsp:txXfrm>
    </dsp:sp>
    <dsp:sp modelId="{DDA67C1A-86D6-4081-9E8B-1AEA00DA0793}">
      <dsp:nvSpPr>
        <dsp:cNvPr id="0" name=""/>
        <dsp:cNvSpPr/>
      </dsp:nvSpPr>
      <dsp:spPr>
        <a:xfrm>
          <a:off x="1487438" y="2408234"/>
          <a:ext cx="802744" cy="80274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BB4A15-D2AD-4DB8-81CD-F2FD6D2E7C9D}">
      <dsp:nvSpPr>
        <dsp:cNvPr id="0" name=""/>
        <dsp:cNvSpPr/>
      </dsp:nvSpPr>
      <dsp:spPr>
        <a:xfrm>
          <a:off x="1888811" y="2408234"/>
          <a:ext cx="6242739" cy="80274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The new Prohibited List gets public every October but comes into force on January 1</a:t>
          </a:r>
          <a:r>
            <a:rPr lang="en-US" sz="1700" kern="1200" baseline="30000" dirty="0">
              <a:latin typeface="Arial" panose="020B0604020202020204" pitchFamily="34" charset="0"/>
              <a:cs typeface="Arial" panose="020B0604020202020204" pitchFamily="34" charset="0"/>
            </a:rPr>
            <a:t>st  </a:t>
          </a:r>
          <a:r>
            <a:rPr lang="en-US" sz="1700" kern="1200" dirty="0">
              <a:latin typeface="Arial" panose="020B0604020202020204" pitchFamily="34" charset="0"/>
              <a:cs typeface="Arial" panose="020B0604020202020204" pitchFamily="34" charset="0"/>
            </a:rPr>
            <a:t>of the new year.</a:t>
          </a:r>
          <a:endParaRPr lang="el-GR" sz="1700" kern="1200" dirty="0">
            <a:latin typeface="Arial" panose="020B0604020202020204" pitchFamily="34" charset="0"/>
            <a:cs typeface="Arial" panose="020B0604020202020204" pitchFamily="34" charset="0"/>
          </a:endParaRPr>
        </a:p>
      </dsp:txBody>
      <dsp:txXfrm>
        <a:off x="1888811" y="2408234"/>
        <a:ext cx="6242739" cy="80274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305D5-DC22-4242-AFA8-B91919601F56}">
      <dsp:nvSpPr>
        <dsp:cNvPr id="0" name=""/>
        <dsp:cNvSpPr/>
      </dsp:nvSpPr>
      <dsp:spPr>
        <a:xfrm>
          <a:off x="5255238" y="4563353"/>
          <a:ext cx="910378" cy="91440"/>
        </a:xfrm>
        <a:custGeom>
          <a:avLst/>
          <a:gdLst/>
          <a:ahLst/>
          <a:cxnLst/>
          <a:rect l="0" t="0" r="0" b="0"/>
          <a:pathLst>
            <a:path>
              <a:moveTo>
                <a:pt x="0" y="45720"/>
              </a:moveTo>
              <a:lnTo>
                <a:pt x="910378"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17ADFA-DB8E-49CB-9F23-BDE48D66C5D3}">
      <dsp:nvSpPr>
        <dsp:cNvPr id="0" name=""/>
        <dsp:cNvSpPr/>
      </dsp:nvSpPr>
      <dsp:spPr>
        <a:xfrm>
          <a:off x="5255238" y="2606040"/>
          <a:ext cx="910378" cy="91440"/>
        </a:xfrm>
        <a:custGeom>
          <a:avLst/>
          <a:gdLst/>
          <a:ahLst/>
          <a:cxnLst/>
          <a:rect l="0" t="0" r="0" b="0"/>
          <a:pathLst>
            <a:path>
              <a:moveTo>
                <a:pt x="0" y="45720"/>
              </a:moveTo>
              <a:lnTo>
                <a:pt x="910378"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39627E3-6896-4871-94E3-290B75DDEB3F}">
      <dsp:nvSpPr>
        <dsp:cNvPr id="0" name=""/>
        <dsp:cNvSpPr/>
      </dsp:nvSpPr>
      <dsp:spPr>
        <a:xfrm>
          <a:off x="5255238" y="648726"/>
          <a:ext cx="910378" cy="91440"/>
        </a:xfrm>
        <a:custGeom>
          <a:avLst/>
          <a:gdLst/>
          <a:ahLst/>
          <a:cxnLst/>
          <a:rect l="0" t="0" r="0" b="0"/>
          <a:pathLst>
            <a:path>
              <a:moveTo>
                <a:pt x="0" y="45720"/>
              </a:moveTo>
              <a:lnTo>
                <a:pt x="910378" y="457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7E5107F-63E6-44AB-956D-30F3787977BE}">
      <dsp:nvSpPr>
        <dsp:cNvPr id="0" name=""/>
        <dsp:cNvSpPr/>
      </dsp:nvSpPr>
      <dsp:spPr>
        <a:xfrm>
          <a:off x="703347" y="283"/>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a:ea typeface="Calibri"/>
              <a:cs typeface="Calibri"/>
            </a:rPr>
            <a:t>May the athlete use it up to 1</a:t>
          </a:r>
          <a:r>
            <a:rPr lang="en-US" sz="1400" kern="1200" baseline="30000" dirty="0">
              <a:latin typeface="Calibri"/>
              <a:ea typeface="Calibri"/>
              <a:cs typeface="Calibri"/>
            </a:rPr>
            <a:t>st</a:t>
          </a:r>
          <a:r>
            <a:rPr lang="en-US" sz="1400" kern="1200" dirty="0">
              <a:latin typeface="Calibri"/>
              <a:ea typeface="Calibri"/>
              <a:cs typeface="Calibri"/>
            </a:rPr>
            <a:t> January of the next year? </a:t>
          </a:r>
          <a:endParaRPr lang="en-US" sz="1400" kern="1200" dirty="0">
            <a:latin typeface="Arial" panose="020B0604020202020204" pitchFamily="34" charset="0"/>
            <a:ea typeface="Calibri"/>
            <a:cs typeface="Arial" panose="020B0604020202020204" pitchFamily="34" charset="0"/>
          </a:endParaRPr>
        </a:p>
      </dsp:txBody>
      <dsp:txXfrm>
        <a:off x="703347" y="283"/>
        <a:ext cx="4551891" cy="1388326"/>
      </dsp:txXfrm>
    </dsp:sp>
    <dsp:sp modelId="{DDBBF087-46E3-42C3-8F1E-A21315B9606D}">
      <dsp:nvSpPr>
        <dsp:cNvPr id="0" name=""/>
        <dsp:cNvSpPr/>
      </dsp:nvSpPr>
      <dsp:spPr>
        <a:xfrm>
          <a:off x="6165617" y="283"/>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a:ea typeface="Calibri"/>
              <a:cs typeface="Calibri"/>
            </a:rPr>
            <a:t>The use of  some prohibited substances may be proved many months later as they tend to linger in our</a:t>
          </a:r>
          <a:r>
            <a:rPr lang="el-GR" sz="1400" kern="1200" dirty="0">
              <a:latin typeface="Calibri"/>
              <a:ea typeface="Calibri"/>
              <a:cs typeface="Calibri"/>
            </a:rPr>
            <a:t> </a:t>
          </a:r>
          <a:r>
            <a:rPr lang="en-US" sz="1400" kern="1200" dirty="0">
              <a:latin typeface="Calibri"/>
              <a:ea typeface="Calibri"/>
              <a:cs typeface="Calibri"/>
            </a:rPr>
            <a:t>body for a long time till their presence fades. A doping control may prove the existence of a prohibited substance, a marker or its metabolites long after its use took place.</a:t>
          </a:r>
          <a:endParaRPr lang="en-US" sz="1400" kern="1200" dirty="0">
            <a:latin typeface="Arial" panose="020B0604020202020204" pitchFamily="34" charset="0"/>
            <a:ea typeface="Calibri"/>
            <a:cs typeface="Arial" panose="020B0604020202020204" pitchFamily="34" charset="0"/>
          </a:endParaRPr>
        </a:p>
      </dsp:txBody>
      <dsp:txXfrm>
        <a:off x="6165617" y="283"/>
        <a:ext cx="4551891" cy="1388326"/>
      </dsp:txXfrm>
    </dsp:sp>
    <dsp:sp modelId="{D274F922-1C4E-482A-8C0A-3DC596C2419A}">
      <dsp:nvSpPr>
        <dsp:cNvPr id="0" name=""/>
        <dsp:cNvSpPr/>
      </dsp:nvSpPr>
      <dsp:spPr>
        <a:xfrm>
          <a:off x="703347" y="1957596"/>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a:ea typeface="Calibri"/>
              <a:cs typeface="Calibri"/>
            </a:rPr>
            <a:t>Is there any chance for older urine/blood samples to get retroactively retested for prohibited substances?</a:t>
          </a:r>
          <a:endParaRPr lang="en-US" sz="1400" kern="1200" dirty="0">
            <a:latin typeface="Arial" panose="020B0604020202020204" pitchFamily="34" charset="0"/>
            <a:ea typeface="Calibri"/>
            <a:cs typeface="Arial" panose="020B0604020202020204" pitchFamily="34" charset="0"/>
          </a:endParaRPr>
        </a:p>
      </dsp:txBody>
      <dsp:txXfrm>
        <a:off x="703347" y="1957596"/>
        <a:ext cx="4551891" cy="1388326"/>
      </dsp:txXfrm>
    </dsp:sp>
    <dsp:sp modelId="{68EB235B-9014-485C-95AE-90C9F1D2C726}">
      <dsp:nvSpPr>
        <dsp:cNvPr id="0" name=""/>
        <dsp:cNvSpPr/>
      </dsp:nvSpPr>
      <dsp:spPr>
        <a:xfrm>
          <a:off x="6165617" y="1957596"/>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a:ea typeface="Calibri"/>
              <a:cs typeface="Calibri"/>
            </a:rPr>
            <a:t>There is a chance, yes! When the tracking/analyzing methods -the Labs employ-, improve or alter, older samples may be reexamined. If in such case, a retroactive ADRV comes up, the athlete will get sanctioned accordingly. </a:t>
          </a:r>
          <a:endParaRPr lang="en-US" sz="1400" kern="1200" dirty="0">
            <a:latin typeface="Arial" panose="020B0604020202020204" pitchFamily="34" charset="0"/>
            <a:ea typeface="Calibri"/>
            <a:cs typeface="Arial" panose="020B0604020202020204" pitchFamily="34" charset="0"/>
          </a:endParaRPr>
        </a:p>
      </dsp:txBody>
      <dsp:txXfrm>
        <a:off x="6165617" y="1957596"/>
        <a:ext cx="4551891" cy="1388326"/>
      </dsp:txXfrm>
    </dsp:sp>
    <dsp:sp modelId="{35B5E9BC-91B8-4DC6-9C2D-E11616BE86AA}">
      <dsp:nvSpPr>
        <dsp:cNvPr id="0" name=""/>
        <dsp:cNvSpPr/>
      </dsp:nvSpPr>
      <dsp:spPr>
        <a:xfrm>
          <a:off x="703347" y="3914909"/>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488950">
            <a:lnSpc>
              <a:spcPct val="90000"/>
            </a:lnSpc>
            <a:spcBef>
              <a:spcPct val="0"/>
            </a:spcBef>
            <a:spcAft>
              <a:spcPct val="35000"/>
            </a:spcAft>
            <a:buNone/>
          </a:pPr>
          <a:r>
            <a:rPr lang="en-US" sz="1400" kern="1200" dirty="0">
              <a:latin typeface="Calibri"/>
              <a:ea typeface="Calibri"/>
              <a:cs typeface="Calibri"/>
            </a:rPr>
            <a:t>Can the athlete apply for TUE so that he can use the prohibited substance? </a:t>
          </a:r>
          <a:endParaRPr lang="en-US" sz="1400" kern="1200" dirty="0">
            <a:latin typeface="Arial" panose="020B0604020202020204" pitchFamily="34" charset="0"/>
            <a:ea typeface="Calibri"/>
            <a:cs typeface="Arial" panose="020B0604020202020204" pitchFamily="34" charset="0"/>
          </a:endParaRPr>
        </a:p>
      </dsp:txBody>
      <dsp:txXfrm>
        <a:off x="703347" y="3914909"/>
        <a:ext cx="4551891" cy="1388326"/>
      </dsp:txXfrm>
    </dsp:sp>
    <dsp:sp modelId="{E71E0F13-6D04-45F2-9D49-1E50B2089BF6}">
      <dsp:nvSpPr>
        <dsp:cNvPr id="0" name=""/>
        <dsp:cNvSpPr/>
      </dsp:nvSpPr>
      <dsp:spPr>
        <a:xfrm>
          <a:off x="6165617" y="3914909"/>
          <a:ext cx="4551891" cy="13883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a:ea typeface="Calibri"/>
              <a:cs typeface="Calibri"/>
            </a:rPr>
            <a:t>Each athlete using a dietary supplement cannot be certain for its components, especially when the supplement is bought online. </a:t>
          </a:r>
          <a:endParaRPr lang="en-US" sz="1400" kern="1200" dirty="0">
            <a:latin typeface="Arial" panose="020B0604020202020204" pitchFamily="34" charset="0"/>
            <a:ea typeface="Calibri"/>
            <a:cs typeface="Arial" panose="020B0604020202020204" pitchFamily="34" charset="0"/>
          </a:endParaRPr>
        </a:p>
      </dsp:txBody>
      <dsp:txXfrm>
        <a:off x="6165617" y="3914909"/>
        <a:ext cx="4551891" cy="1388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562B6-7A9B-4A3B-BAD0-1C3B98FE3027}">
      <dsp:nvSpPr>
        <dsp:cNvPr id="0" name=""/>
        <dsp:cNvSpPr/>
      </dsp:nvSpPr>
      <dsp:spPr>
        <a:xfrm>
          <a:off x="2391529" y="1566140"/>
          <a:ext cx="517856" cy="91440"/>
        </a:xfrm>
        <a:custGeom>
          <a:avLst/>
          <a:gdLst/>
          <a:ahLst/>
          <a:cxnLst/>
          <a:rect l="0" t="0" r="0" b="0"/>
          <a:pathLst>
            <a:path>
              <a:moveTo>
                <a:pt x="0" y="45720"/>
              </a:moveTo>
              <a:lnTo>
                <a:pt x="5178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2636746" y="1609116"/>
        <a:ext cx="27422" cy="5489"/>
      </dsp:txXfrm>
    </dsp:sp>
    <dsp:sp modelId="{53BD47AC-95E1-4D1B-A7F0-8E106BEEEAE2}">
      <dsp:nvSpPr>
        <dsp:cNvPr id="0" name=""/>
        <dsp:cNvSpPr/>
      </dsp:nvSpPr>
      <dsp:spPr>
        <a:xfrm>
          <a:off x="8734" y="896482"/>
          <a:ext cx="2384595" cy="143075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be aware and follow the antidoping rules, policies and practices</a:t>
          </a:r>
          <a:r>
            <a:rPr lang="el-GR" sz="1400" kern="1200" dirty="0">
              <a:latin typeface="Arial" panose="020B0604020202020204" pitchFamily="34" charset="0"/>
              <a:cs typeface="Arial" panose="020B0604020202020204" pitchFamily="34" charset="0"/>
            </a:rPr>
            <a:t>. </a:t>
          </a:r>
          <a:endParaRPr lang="en-US" sz="1400" kern="1200" dirty="0">
            <a:latin typeface="Arial" panose="020B0604020202020204" pitchFamily="34" charset="0"/>
            <a:cs typeface="Arial" panose="020B0604020202020204" pitchFamily="34" charset="0"/>
          </a:endParaRPr>
        </a:p>
      </dsp:txBody>
      <dsp:txXfrm>
        <a:off x="8734" y="896482"/>
        <a:ext cx="2384595" cy="1430757"/>
      </dsp:txXfrm>
    </dsp:sp>
    <dsp:sp modelId="{C4AF6C2E-4F37-48BE-9E65-EFDFAA9F25F7}">
      <dsp:nvSpPr>
        <dsp:cNvPr id="0" name=""/>
        <dsp:cNvSpPr/>
      </dsp:nvSpPr>
      <dsp:spPr>
        <a:xfrm>
          <a:off x="5324581" y="1566140"/>
          <a:ext cx="517856" cy="91440"/>
        </a:xfrm>
        <a:custGeom>
          <a:avLst/>
          <a:gdLst/>
          <a:ahLst/>
          <a:cxnLst/>
          <a:rect l="0" t="0" r="0" b="0"/>
          <a:pathLst>
            <a:path>
              <a:moveTo>
                <a:pt x="0" y="45720"/>
              </a:moveTo>
              <a:lnTo>
                <a:pt x="517856"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569798" y="1609116"/>
        <a:ext cx="27422" cy="5489"/>
      </dsp:txXfrm>
    </dsp:sp>
    <dsp:sp modelId="{E9F6697A-B920-4015-A72A-B2B2CAA59A71}">
      <dsp:nvSpPr>
        <dsp:cNvPr id="0" name=""/>
        <dsp:cNvSpPr/>
      </dsp:nvSpPr>
      <dsp:spPr>
        <a:xfrm>
          <a:off x="2941786" y="896482"/>
          <a:ext cx="2384595" cy="143075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always be available for a doping control.</a:t>
          </a:r>
        </a:p>
      </dsp:txBody>
      <dsp:txXfrm>
        <a:off x="2941786" y="896482"/>
        <a:ext cx="2384595" cy="1430757"/>
      </dsp:txXfrm>
    </dsp:sp>
    <dsp:sp modelId="{9B1BCA80-B751-4BF7-8E6F-AC0ACC4EF4DA}">
      <dsp:nvSpPr>
        <dsp:cNvPr id="0" name=""/>
        <dsp:cNvSpPr/>
      </dsp:nvSpPr>
      <dsp:spPr>
        <a:xfrm>
          <a:off x="8257633" y="1566140"/>
          <a:ext cx="517856" cy="91440"/>
        </a:xfrm>
        <a:custGeom>
          <a:avLst/>
          <a:gdLst/>
          <a:ahLst/>
          <a:cxnLst/>
          <a:rect l="0" t="0" r="0" b="0"/>
          <a:pathLst>
            <a:path>
              <a:moveTo>
                <a:pt x="0" y="45720"/>
              </a:moveTo>
              <a:lnTo>
                <a:pt x="517856"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8502850" y="1609116"/>
        <a:ext cx="27422" cy="5489"/>
      </dsp:txXfrm>
    </dsp:sp>
    <dsp:sp modelId="{0B9C8818-600C-4375-BC4D-B0784144585B}">
      <dsp:nvSpPr>
        <dsp:cNvPr id="0" name=""/>
        <dsp:cNvSpPr/>
      </dsp:nvSpPr>
      <dsp:spPr>
        <a:xfrm>
          <a:off x="5874838" y="896482"/>
          <a:ext cx="2384595" cy="143075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take full credit of </a:t>
          </a:r>
          <a:r>
            <a:rPr lang="en-US" sz="1400" b="1" kern="1200" dirty="0">
              <a:latin typeface="Arial" panose="020B0604020202020204" pitchFamily="34" charset="0"/>
              <a:cs typeface="Arial" panose="020B0604020202020204" pitchFamily="34" charset="0"/>
            </a:rPr>
            <a:t>accountability</a:t>
          </a:r>
          <a:r>
            <a:rPr lang="en-US" sz="1400" kern="1200" dirty="0">
              <a:latin typeface="Arial" panose="020B0604020202020204" pitchFamily="34" charset="0"/>
              <a:cs typeface="Arial" panose="020B0604020202020204" pitchFamily="34" charset="0"/>
            </a:rPr>
            <a:t> for anything they use, consume or gets found inside their bodies</a:t>
          </a:r>
          <a:r>
            <a:rPr lang="el-GR" sz="1400" kern="1200" dirty="0">
              <a:latin typeface="Arial" panose="020B0604020202020204" pitchFamily="34" charset="0"/>
              <a:cs typeface="Arial" panose="020B0604020202020204" pitchFamily="34" charset="0"/>
            </a:rPr>
            <a:t> (</a:t>
          </a:r>
          <a:r>
            <a:rPr lang="en-US" sz="1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strict liability</a:t>
          </a:r>
          <a:r>
            <a:rPr lang="el-GR" sz="1400" kern="1200" dirty="0">
              <a:latin typeface="Arial" panose="020B0604020202020204" pitchFamily="34" charset="0"/>
              <a:cs typeface="Arial" panose="020B0604020202020204" pitchFamily="34" charset="0"/>
            </a:rPr>
            <a:t>). </a:t>
          </a:r>
          <a:endParaRPr lang="en-US" sz="1400" kern="1200" dirty="0">
            <a:latin typeface="Arial" panose="020B0604020202020204" pitchFamily="34" charset="0"/>
            <a:cs typeface="Arial" panose="020B0604020202020204" pitchFamily="34" charset="0"/>
          </a:endParaRPr>
        </a:p>
      </dsp:txBody>
      <dsp:txXfrm>
        <a:off x="5874838" y="896482"/>
        <a:ext cx="2384595" cy="1430757"/>
      </dsp:txXfrm>
    </dsp:sp>
    <dsp:sp modelId="{5AE9D555-766C-46DC-9394-6923C7FC3AC4}">
      <dsp:nvSpPr>
        <dsp:cNvPr id="0" name=""/>
        <dsp:cNvSpPr/>
      </dsp:nvSpPr>
      <dsp:spPr>
        <a:xfrm>
          <a:off x="1201031" y="2897391"/>
          <a:ext cx="8956408" cy="517856"/>
        </a:xfrm>
        <a:custGeom>
          <a:avLst/>
          <a:gdLst/>
          <a:ahLst/>
          <a:cxnLst/>
          <a:rect l="0" t="0" r="0" b="0"/>
          <a:pathLst>
            <a:path>
              <a:moveTo>
                <a:pt x="8956408" y="0"/>
              </a:moveTo>
              <a:lnTo>
                <a:pt x="8956408" y="276028"/>
              </a:lnTo>
              <a:lnTo>
                <a:pt x="0" y="276028"/>
              </a:lnTo>
              <a:lnTo>
                <a:pt x="0" y="51785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454906" y="3153575"/>
        <a:ext cx="448659" cy="5489"/>
      </dsp:txXfrm>
    </dsp:sp>
    <dsp:sp modelId="{8AB5F047-479A-4E9A-8D0B-44485A4F3B92}">
      <dsp:nvSpPr>
        <dsp:cNvPr id="0" name=""/>
        <dsp:cNvSpPr/>
      </dsp:nvSpPr>
      <dsp:spPr>
        <a:xfrm>
          <a:off x="8807890" y="324530"/>
          <a:ext cx="2699099" cy="25746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inform their medical personnel that they cannot use prohibited substances or methods designated in the Prohibited List and Methods. Furthermore, any council or treatment they get, must comply with the rules of the Code and not violate any part of them.</a:t>
          </a:r>
          <a:endParaRPr lang="en-US" sz="1100" kern="1200" dirty="0">
            <a:latin typeface="Arial" panose="020B0604020202020204" pitchFamily="34" charset="0"/>
            <a:cs typeface="Arial" panose="020B0604020202020204" pitchFamily="34" charset="0"/>
          </a:endParaRPr>
        </a:p>
      </dsp:txBody>
      <dsp:txXfrm>
        <a:off x="8807890" y="324530"/>
        <a:ext cx="2699099" cy="2574661"/>
      </dsp:txXfrm>
    </dsp:sp>
    <dsp:sp modelId="{AB1C7C65-66AC-46E8-B540-9A9C7A3BAAF9}">
      <dsp:nvSpPr>
        <dsp:cNvPr id="0" name=""/>
        <dsp:cNvSpPr/>
      </dsp:nvSpPr>
      <dsp:spPr>
        <a:xfrm>
          <a:off x="2391529" y="4117307"/>
          <a:ext cx="517856" cy="91440"/>
        </a:xfrm>
        <a:custGeom>
          <a:avLst/>
          <a:gdLst/>
          <a:ahLst/>
          <a:cxnLst/>
          <a:rect l="0" t="0" r="0" b="0"/>
          <a:pathLst>
            <a:path>
              <a:moveTo>
                <a:pt x="0" y="45720"/>
              </a:moveTo>
              <a:lnTo>
                <a:pt x="51785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2636746" y="4160282"/>
        <a:ext cx="27422" cy="5489"/>
      </dsp:txXfrm>
    </dsp:sp>
    <dsp:sp modelId="{05369FA9-BC5F-4CAF-AA2A-7687D2A2B9D1}">
      <dsp:nvSpPr>
        <dsp:cNvPr id="0" name=""/>
        <dsp:cNvSpPr/>
      </dsp:nvSpPr>
      <dsp:spPr>
        <a:xfrm>
          <a:off x="8734" y="3447648"/>
          <a:ext cx="2384595" cy="143075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inform HADA or their IF (International Federation) whether they have committed any ADRV in the last 10 years.</a:t>
          </a:r>
        </a:p>
      </dsp:txBody>
      <dsp:txXfrm>
        <a:off x="8734" y="3447648"/>
        <a:ext cx="2384595" cy="1430757"/>
      </dsp:txXfrm>
    </dsp:sp>
    <dsp:sp modelId="{F3F0B732-FC22-4996-9CE7-37CE9DEE18F6}">
      <dsp:nvSpPr>
        <dsp:cNvPr id="0" name=""/>
        <dsp:cNvSpPr/>
      </dsp:nvSpPr>
      <dsp:spPr>
        <a:xfrm>
          <a:off x="5324581" y="4117307"/>
          <a:ext cx="517856" cy="91440"/>
        </a:xfrm>
        <a:custGeom>
          <a:avLst/>
          <a:gdLst/>
          <a:ahLst/>
          <a:cxnLst/>
          <a:rect l="0" t="0" r="0" b="0"/>
          <a:pathLst>
            <a:path>
              <a:moveTo>
                <a:pt x="0" y="45720"/>
              </a:moveTo>
              <a:lnTo>
                <a:pt x="5178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569798" y="4160282"/>
        <a:ext cx="27422" cy="5489"/>
      </dsp:txXfrm>
    </dsp:sp>
    <dsp:sp modelId="{AC52426A-68FA-486D-BB03-741E21630BBD}">
      <dsp:nvSpPr>
        <dsp:cNvPr id="0" name=""/>
        <dsp:cNvSpPr/>
      </dsp:nvSpPr>
      <dsp:spPr>
        <a:xfrm>
          <a:off x="2941786" y="3447648"/>
          <a:ext cx="2384595" cy="143075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To collaborate with antidoping organizations in antidoping related researches.</a:t>
          </a:r>
        </a:p>
      </dsp:txBody>
      <dsp:txXfrm>
        <a:off x="2941786" y="3447648"/>
        <a:ext cx="2384595" cy="1430757"/>
      </dsp:txXfrm>
    </dsp:sp>
    <dsp:sp modelId="{805FE3AE-8CDB-4F42-946C-35ABEEA284F5}">
      <dsp:nvSpPr>
        <dsp:cNvPr id="0" name=""/>
        <dsp:cNvSpPr/>
      </dsp:nvSpPr>
      <dsp:spPr>
        <a:xfrm>
          <a:off x="5874838" y="3447648"/>
          <a:ext cx="2384595" cy="143075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7" tIns="122652" rIns="116847" bIns="122652"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disclose the identification documents of their ASP (Athlete Support Personnel), whenever the antidoping organizations requires them. </a:t>
          </a:r>
        </a:p>
      </dsp:txBody>
      <dsp:txXfrm>
        <a:off x="5874838" y="3447648"/>
        <a:ext cx="2384595" cy="1430757"/>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557A5-CB7D-42D4-95C3-3A6BB1E0C5DB}">
      <dsp:nvSpPr>
        <dsp:cNvPr id="0" name=""/>
        <dsp:cNvSpPr/>
      </dsp:nvSpPr>
      <dsp:spPr>
        <a:xfrm>
          <a:off x="4123" y="466778"/>
          <a:ext cx="3605831" cy="3605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8441" tIns="20320" rIns="198441"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An athlete appears symptoms of respiratory allergy and gets urgently transported to the hospital.</a:t>
          </a:r>
          <a:endParaRPr lang="el-GR" sz="1600" kern="1200" dirty="0">
            <a:latin typeface="Arial" panose="020B0604020202020204" pitchFamily="34" charset="0"/>
            <a:cs typeface="Arial" panose="020B0604020202020204" pitchFamily="34" charset="0"/>
          </a:endParaRPr>
        </a:p>
      </dsp:txBody>
      <dsp:txXfrm>
        <a:off x="532185" y="994840"/>
        <a:ext cx="2549707" cy="2549707"/>
      </dsp:txXfrm>
    </dsp:sp>
    <dsp:sp modelId="{D28E127F-E913-4BD9-B38A-408F78BD261C}">
      <dsp:nvSpPr>
        <dsp:cNvPr id="0" name=""/>
        <dsp:cNvSpPr/>
      </dsp:nvSpPr>
      <dsp:spPr>
        <a:xfrm>
          <a:off x="2888788" y="466778"/>
          <a:ext cx="3605831" cy="3605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8441" tIns="20320" rIns="198441"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 pharmaceutical medication is administered to him in the hospital, which contains a prohibited substance.</a:t>
          </a:r>
          <a:endParaRPr lang="el-GR" sz="1600" kern="1200" dirty="0">
            <a:latin typeface="Arial" panose="020B0604020202020204" pitchFamily="34" charset="0"/>
            <a:cs typeface="Arial" panose="020B0604020202020204" pitchFamily="34" charset="0"/>
          </a:endParaRPr>
        </a:p>
      </dsp:txBody>
      <dsp:txXfrm>
        <a:off x="3416850" y="994840"/>
        <a:ext cx="2549707" cy="2549707"/>
      </dsp:txXfrm>
    </dsp:sp>
    <dsp:sp modelId="{54071D09-278A-47B0-8B36-FF8B264E1B27}">
      <dsp:nvSpPr>
        <dsp:cNvPr id="0" name=""/>
        <dsp:cNvSpPr/>
      </dsp:nvSpPr>
      <dsp:spPr>
        <a:xfrm>
          <a:off x="5773453" y="466778"/>
          <a:ext cx="3605831" cy="3605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8441" tIns="20320" rIns="198441"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athlete is about to compete to the Greek Championship in less than a week, and he is expecting both a great performance and a doping control. </a:t>
          </a:r>
          <a:endParaRPr lang="el-GR" sz="1600" kern="1200" dirty="0">
            <a:latin typeface="Arial" panose="020B0604020202020204" pitchFamily="34" charset="0"/>
            <a:cs typeface="Arial" panose="020B0604020202020204" pitchFamily="34" charset="0"/>
          </a:endParaRPr>
        </a:p>
      </dsp:txBody>
      <dsp:txXfrm>
        <a:off x="6301515" y="994840"/>
        <a:ext cx="2549707" cy="2549707"/>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5107F-63E6-44AB-956D-30F3787977BE}">
      <dsp:nvSpPr>
        <dsp:cNvPr id="0" name=""/>
        <dsp:cNvSpPr/>
      </dsp:nvSpPr>
      <dsp:spPr>
        <a:xfrm>
          <a:off x="3218709" y="2515"/>
          <a:ext cx="3828366" cy="11676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Do nothing. There is a chance he will not get tested.</a:t>
          </a:r>
          <a:endParaRPr lang="en-US" sz="1400" kern="1200" dirty="0">
            <a:latin typeface="Arial" panose="020B0604020202020204" pitchFamily="34" charset="0"/>
            <a:ea typeface="Calibri"/>
            <a:cs typeface="Arial" panose="020B0604020202020204" pitchFamily="34" charset="0"/>
          </a:endParaRPr>
        </a:p>
      </dsp:txBody>
      <dsp:txXfrm>
        <a:off x="3218709" y="2515"/>
        <a:ext cx="3828366" cy="1167651"/>
      </dsp:txXfrm>
    </dsp:sp>
    <dsp:sp modelId="{D274F922-1C4E-482A-8C0A-3DC596C2419A}">
      <dsp:nvSpPr>
        <dsp:cNvPr id="0" name=""/>
        <dsp:cNvSpPr/>
      </dsp:nvSpPr>
      <dsp:spPr>
        <a:xfrm>
          <a:off x="3218709" y="1648712"/>
          <a:ext cx="3828366" cy="11676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Decide to not participate to the event</a:t>
          </a:r>
          <a:endParaRPr lang="en-US" sz="1400" kern="1200" dirty="0">
            <a:latin typeface="Arial" panose="020B0604020202020204" pitchFamily="34" charset="0"/>
            <a:ea typeface="Calibri"/>
            <a:cs typeface="Arial" panose="020B0604020202020204" pitchFamily="34" charset="0"/>
          </a:endParaRPr>
        </a:p>
      </dsp:txBody>
      <dsp:txXfrm>
        <a:off x="3218709" y="1648712"/>
        <a:ext cx="3828366" cy="1167651"/>
      </dsp:txXfrm>
    </dsp:sp>
    <dsp:sp modelId="{35B5E9BC-91B8-4DC6-9C2D-E11616BE86AA}">
      <dsp:nvSpPr>
        <dsp:cNvPr id="0" name=""/>
        <dsp:cNvSpPr/>
      </dsp:nvSpPr>
      <dsp:spPr>
        <a:xfrm>
          <a:off x="3218709" y="3294910"/>
          <a:ext cx="3828366" cy="11676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48895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He should contact HADA and get informed about what he should do.</a:t>
          </a:r>
          <a:endParaRPr lang="en-US" sz="1400" kern="1200" dirty="0">
            <a:latin typeface="Arial" panose="020B0604020202020204" pitchFamily="34" charset="0"/>
            <a:ea typeface="Calibri"/>
            <a:cs typeface="Arial" panose="020B0604020202020204" pitchFamily="34" charset="0"/>
          </a:endParaRPr>
        </a:p>
      </dsp:txBody>
      <dsp:txXfrm>
        <a:off x="3218709" y="3294910"/>
        <a:ext cx="3828366" cy="1167651"/>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41E4E-E431-4882-BA7A-0ED7D483DCF6}">
      <dsp:nvSpPr>
        <dsp:cNvPr id="0" name=""/>
        <dsp:cNvSpPr/>
      </dsp:nvSpPr>
      <dsp:spPr>
        <a:xfrm>
          <a:off x="0" y="1201866"/>
          <a:ext cx="10969591" cy="160248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C6D08-A993-47AF-974E-675EE3138B6D}">
      <dsp:nvSpPr>
        <dsp:cNvPr id="0" name=""/>
        <dsp:cNvSpPr/>
      </dsp:nvSpPr>
      <dsp:spPr>
        <a:xfrm>
          <a:off x="120" y="0"/>
          <a:ext cx="4815800" cy="160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An athlete gets injured during a difficult exercise in training.</a:t>
          </a:r>
          <a:endParaRPr lang="el-GR" sz="2100" kern="1200" dirty="0">
            <a:latin typeface="Arial" panose="020B0604020202020204" pitchFamily="34" charset="0"/>
            <a:cs typeface="Arial" panose="020B0604020202020204" pitchFamily="34" charset="0"/>
          </a:endParaRPr>
        </a:p>
      </dsp:txBody>
      <dsp:txXfrm>
        <a:off x="120" y="0"/>
        <a:ext cx="4815800" cy="1602488"/>
      </dsp:txXfrm>
    </dsp:sp>
    <dsp:sp modelId="{CC236D18-DA16-40A7-9939-E8C3C45825D1}">
      <dsp:nvSpPr>
        <dsp:cNvPr id="0" name=""/>
        <dsp:cNvSpPr/>
      </dsp:nvSpPr>
      <dsp:spPr>
        <a:xfrm>
          <a:off x="2207709" y="1802799"/>
          <a:ext cx="400622" cy="4006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800250-AE6A-4B37-95C2-B233BCD7E3CE}">
      <dsp:nvSpPr>
        <dsp:cNvPr id="0" name=""/>
        <dsp:cNvSpPr/>
      </dsp:nvSpPr>
      <dsp:spPr>
        <a:xfrm>
          <a:off x="5056710" y="2403733"/>
          <a:ext cx="4815800" cy="160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His trainer recommends him a prohibited substance which shortens the recovery period, because the season commences soon.</a:t>
          </a:r>
          <a:endParaRPr lang="el-GR" sz="2100" kern="1200" dirty="0">
            <a:latin typeface="Arial" panose="020B0604020202020204" pitchFamily="34" charset="0"/>
            <a:cs typeface="Arial" panose="020B0604020202020204" pitchFamily="34" charset="0"/>
          </a:endParaRPr>
        </a:p>
      </dsp:txBody>
      <dsp:txXfrm>
        <a:off x="5056710" y="2403733"/>
        <a:ext cx="4815800" cy="1602488"/>
      </dsp:txXfrm>
    </dsp:sp>
    <dsp:sp modelId="{0E29D14A-8D99-42A3-AFD9-F50290C1DBE0}">
      <dsp:nvSpPr>
        <dsp:cNvPr id="0" name=""/>
        <dsp:cNvSpPr/>
      </dsp:nvSpPr>
      <dsp:spPr>
        <a:xfrm>
          <a:off x="7264300" y="1802799"/>
          <a:ext cx="400622" cy="4006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B0EFD-D061-4666-B9DC-1134F49DA06A}">
      <dsp:nvSpPr>
        <dsp:cNvPr id="0" name=""/>
        <dsp:cNvSpPr/>
      </dsp:nvSpPr>
      <dsp:spPr>
        <a:xfrm>
          <a:off x="1993" y="822749"/>
          <a:ext cx="2206759" cy="1753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Should the athlete take the substance and not doubt his trainer?</a:t>
          </a:r>
          <a:endParaRPr lang="el-GR" sz="2000" kern="1200" dirty="0">
            <a:latin typeface="Arial" panose="020B0604020202020204" pitchFamily="34" charset="0"/>
            <a:cs typeface="Arial" panose="020B0604020202020204" pitchFamily="34" charset="0"/>
          </a:endParaRPr>
        </a:p>
      </dsp:txBody>
      <dsp:txXfrm>
        <a:off x="53351" y="874107"/>
        <a:ext cx="2104043" cy="1650774"/>
      </dsp:txXfrm>
    </dsp:sp>
    <dsp:sp modelId="{5947A2CC-267C-4467-ADAD-85B13AC74477}">
      <dsp:nvSpPr>
        <dsp:cNvPr id="0" name=""/>
        <dsp:cNvSpPr/>
      </dsp:nvSpPr>
      <dsp:spPr>
        <a:xfrm>
          <a:off x="222669" y="2576240"/>
          <a:ext cx="220675" cy="1795601"/>
        </a:xfrm>
        <a:custGeom>
          <a:avLst/>
          <a:gdLst/>
          <a:ahLst/>
          <a:cxnLst/>
          <a:rect l="0" t="0" r="0" b="0"/>
          <a:pathLst>
            <a:path>
              <a:moveTo>
                <a:pt x="0" y="0"/>
              </a:moveTo>
              <a:lnTo>
                <a:pt x="0" y="1795601"/>
              </a:lnTo>
              <a:lnTo>
                <a:pt x="220675" y="1795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27F6AA-AF32-4B99-8FCB-4FD179CD8E75}">
      <dsp:nvSpPr>
        <dsp:cNvPr id="0" name=""/>
        <dsp:cNvSpPr/>
      </dsp:nvSpPr>
      <dsp:spPr>
        <a:xfrm>
          <a:off x="443345" y="2852085"/>
          <a:ext cx="2210113" cy="30395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athlete is the main responsible for himself. In such case, he should defy his trainer and unequivocally deny the use of the prohibited substance.</a:t>
          </a:r>
          <a:r>
            <a:rPr lang="el-GR" sz="1600" kern="1200" dirty="0">
              <a:latin typeface="Arial" panose="020B0604020202020204" pitchFamily="34" charset="0"/>
              <a:cs typeface="Arial" panose="020B0604020202020204" pitchFamily="34" charset="0"/>
            </a:rPr>
            <a:t> </a:t>
          </a:r>
          <a:endParaRPr lang="en-US" sz="1600" kern="1200" dirty="0">
            <a:latin typeface="Arial" panose="020B0604020202020204" pitchFamily="34" charset="0"/>
            <a:cs typeface="Arial" panose="020B0604020202020204" pitchFamily="34" charset="0"/>
          </a:endParaRPr>
        </a:p>
      </dsp:txBody>
      <dsp:txXfrm>
        <a:off x="508077" y="2916817"/>
        <a:ext cx="2080649" cy="2910048"/>
      </dsp:txXfrm>
    </dsp:sp>
    <dsp:sp modelId="{9F66D14D-8CBA-45BF-8CB6-BA345C310FB3}">
      <dsp:nvSpPr>
        <dsp:cNvPr id="0" name=""/>
        <dsp:cNvSpPr/>
      </dsp:nvSpPr>
      <dsp:spPr>
        <a:xfrm>
          <a:off x="2763796" y="822749"/>
          <a:ext cx="2206759" cy="17601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If the athlete uses the substance and gets submitted in a doping control, is he responsible?</a:t>
          </a:r>
          <a:endParaRPr lang="el-GR" sz="2000" kern="1200" dirty="0">
            <a:latin typeface="Arial" panose="020B0604020202020204" pitchFamily="34" charset="0"/>
            <a:cs typeface="Arial" panose="020B0604020202020204" pitchFamily="34" charset="0"/>
          </a:endParaRPr>
        </a:p>
      </dsp:txBody>
      <dsp:txXfrm>
        <a:off x="2815350" y="874303"/>
        <a:ext cx="2103651" cy="1657069"/>
      </dsp:txXfrm>
    </dsp:sp>
    <dsp:sp modelId="{1A32D1B8-4D0B-43BC-B6C8-DAC09D6B54BF}">
      <dsp:nvSpPr>
        <dsp:cNvPr id="0" name=""/>
        <dsp:cNvSpPr/>
      </dsp:nvSpPr>
      <dsp:spPr>
        <a:xfrm>
          <a:off x="2984472" y="2582927"/>
          <a:ext cx="220675" cy="1799385"/>
        </a:xfrm>
        <a:custGeom>
          <a:avLst/>
          <a:gdLst/>
          <a:ahLst/>
          <a:cxnLst/>
          <a:rect l="0" t="0" r="0" b="0"/>
          <a:pathLst>
            <a:path>
              <a:moveTo>
                <a:pt x="0" y="0"/>
              </a:moveTo>
              <a:lnTo>
                <a:pt x="0" y="1799385"/>
              </a:lnTo>
              <a:lnTo>
                <a:pt x="220675" y="1799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6998D6-EEA0-4021-B8A4-7F1B2DF5A314}">
      <dsp:nvSpPr>
        <dsp:cNvPr id="0" name=""/>
        <dsp:cNvSpPr/>
      </dsp:nvSpPr>
      <dsp:spPr>
        <a:xfrm>
          <a:off x="3205148" y="2858772"/>
          <a:ext cx="2068704" cy="30470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Every athlete is responsible for any substance found in his body.</a:t>
          </a:r>
          <a:r>
            <a:rPr lang="el-GR" sz="16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He will be sanctioned for using the prohibited substance regardless from the fact his trainer recommended it to him or not.</a:t>
          </a:r>
        </a:p>
      </dsp:txBody>
      <dsp:txXfrm>
        <a:off x="3265738" y="2919362"/>
        <a:ext cx="1947524" cy="2925901"/>
      </dsp:txXfrm>
    </dsp:sp>
    <dsp:sp modelId="{EC83991C-A74B-49CD-BA8A-A916E16EE140}">
      <dsp:nvSpPr>
        <dsp:cNvPr id="0" name=""/>
        <dsp:cNvSpPr/>
      </dsp:nvSpPr>
      <dsp:spPr>
        <a:xfrm>
          <a:off x="5522245" y="822749"/>
          <a:ext cx="2206759" cy="17273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Can the athlete report (indict) his trainer?</a:t>
          </a:r>
          <a:endParaRPr lang="el-GR" sz="2000" kern="1200" dirty="0">
            <a:latin typeface="Arial" panose="020B0604020202020204" pitchFamily="34" charset="0"/>
            <a:cs typeface="Arial" panose="020B0604020202020204" pitchFamily="34" charset="0"/>
          </a:endParaRPr>
        </a:p>
      </dsp:txBody>
      <dsp:txXfrm>
        <a:off x="5572836" y="873340"/>
        <a:ext cx="2105577" cy="1626136"/>
      </dsp:txXfrm>
    </dsp:sp>
    <dsp:sp modelId="{35902634-34A1-4977-BADA-58BD76A59080}">
      <dsp:nvSpPr>
        <dsp:cNvPr id="0" name=""/>
        <dsp:cNvSpPr/>
      </dsp:nvSpPr>
      <dsp:spPr>
        <a:xfrm>
          <a:off x="5742921" y="2550068"/>
          <a:ext cx="220675" cy="1781682"/>
        </a:xfrm>
        <a:custGeom>
          <a:avLst/>
          <a:gdLst/>
          <a:ahLst/>
          <a:cxnLst/>
          <a:rect l="0" t="0" r="0" b="0"/>
          <a:pathLst>
            <a:path>
              <a:moveTo>
                <a:pt x="0" y="0"/>
              </a:moveTo>
              <a:lnTo>
                <a:pt x="0" y="1781682"/>
              </a:lnTo>
              <a:lnTo>
                <a:pt x="220675" y="17816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0878F-42A9-4E94-BE62-780458A6E596}">
      <dsp:nvSpPr>
        <dsp:cNvPr id="0" name=""/>
        <dsp:cNvSpPr/>
      </dsp:nvSpPr>
      <dsp:spPr>
        <a:xfrm>
          <a:off x="5963597" y="2825913"/>
          <a:ext cx="2019290" cy="30116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Of course, he can, and he should! Furthermore, in case the athlete is a minor, the trainer will face more severe consequences</a:t>
          </a:r>
          <a:r>
            <a:rPr lang="el-GR" sz="160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6022740" y="2885056"/>
        <a:ext cx="1901004" cy="28933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2C032-1C1C-4F42-BC34-5F0A875AFF94}">
      <dsp:nvSpPr>
        <dsp:cNvPr id="0" name=""/>
        <dsp:cNvSpPr/>
      </dsp:nvSpPr>
      <dsp:spPr>
        <a:xfrm>
          <a:off x="4947" y="1538228"/>
          <a:ext cx="2163174" cy="15412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remain under close observation of the DCO (Doping Control Officer) from the initial touchpoint through the completion of the doping control procedure</a:t>
          </a:r>
          <a:endParaRPr lang="el-GR" sz="1400" kern="1200" dirty="0">
            <a:latin typeface="Arial" panose="020B0604020202020204" pitchFamily="34" charset="0"/>
            <a:cs typeface="Arial" panose="020B0604020202020204" pitchFamily="34" charset="0"/>
          </a:endParaRPr>
        </a:p>
      </dsp:txBody>
      <dsp:txXfrm>
        <a:off x="50089" y="1583370"/>
        <a:ext cx="2072890" cy="1450978"/>
      </dsp:txXfrm>
    </dsp:sp>
    <dsp:sp modelId="{1E93D078-CA81-48BF-B9AB-765FD64A6E79}">
      <dsp:nvSpPr>
        <dsp:cNvPr id="0" name=""/>
        <dsp:cNvSpPr/>
      </dsp:nvSpPr>
      <dsp:spPr>
        <a:xfrm>
          <a:off x="2384439" y="2040626"/>
          <a:ext cx="458593" cy="536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l-GR" sz="2400" kern="1200">
            <a:latin typeface="Arial" panose="020B0604020202020204" pitchFamily="34" charset="0"/>
            <a:cs typeface="Arial" panose="020B0604020202020204" pitchFamily="34" charset="0"/>
          </a:endParaRPr>
        </a:p>
      </dsp:txBody>
      <dsp:txXfrm>
        <a:off x="2384439" y="2147919"/>
        <a:ext cx="321015" cy="321881"/>
      </dsp:txXfrm>
    </dsp:sp>
    <dsp:sp modelId="{10353578-D6B5-44FA-BD3B-52EA9E1CE4FE}">
      <dsp:nvSpPr>
        <dsp:cNvPr id="0" name=""/>
        <dsp:cNvSpPr/>
      </dsp:nvSpPr>
      <dsp:spPr>
        <a:xfrm>
          <a:off x="3033392" y="1538228"/>
          <a:ext cx="2163174" cy="15412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present a valid identification document (ID, driver’s license)</a:t>
          </a:r>
          <a:endParaRPr lang="el-GR" sz="1400" kern="1200" dirty="0">
            <a:latin typeface="Arial" panose="020B0604020202020204" pitchFamily="34" charset="0"/>
            <a:cs typeface="Arial" panose="020B0604020202020204" pitchFamily="34" charset="0"/>
          </a:endParaRPr>
        </a:p>
      </dsp:txBody>
      <dsp:txXfrm>
        <a:off x="3078534" y="1583370"/>
        <a:ext cx="2072890" cy="1450978"/>
      </dsp:txXfrm>
    </dsp:sp>
    <dsp:sp modelId="{4F8A37C0-1C63-4550-A332-0CE2A63141EE}">
      <dsp:nvSpPr>
        <dsp:cNvPr id="0" name=""/>
        <dsp:cNvSpPr/>
      </dsp:nvSpPr>
      <dsp:spPr>
        <a:xfrm>
          <a:off x="5412884" y="2040626"/>
          <a:ext cx="458593" cy="536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l-GR" sz="2400" kern="1200">
            <a:latin typeface="Arial" panose="020B0604020202020204" pitchFamily="34" charset="0"/>
            <a:cs typeface="Arial" panose="020B0604020202020204" pitchFamily="34" charset="0"/>
          </a:endParaRPr>
        </a:p>
      </dsp:txBody>
      <dsp:txXfrm>
        <a:off x="5412884" y="2147919"/>
        <a:ext cx="321015" cy="321881"/>
      </dsp:txXfrm>
    </dsp:sp>
    <dsp:sp modelId="{DB3FEC13-AE2B-41E1-BA97-ACD86D3483F3}">
      <dsp:nvSpPr>
        <dsp:cNvPr id="0" name=""/>
        <dsp:cNvSpPr/>
      </dsp:nvSpPr>
      <dsp:spPr>
        <a:xfrm>
          <a:off x="6061836" y="1538228"/>
          <a:ext cx="2163174" cy="15412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comply with the testing procedure</a:t>
          </a:r>
          <a:r>
            <a:rPr lang="el-GR" sz="1400" kern="120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Fail to do so may constitute an ADRV</a:t>
          </a:r>
          <a:endParaRPr lang="el-GR" sz="1400" kern="1200" dirty="0">
            <a:latin typeface="Arial" panose="020B0604020202020204" pitchFamily="34" charset="0"/>
            <a:cs typeface="Arial" panose="020B0604020202020204" pitchFamily="34" charset="0"/>
          </a:endParaRPr>
        </a:p>
      </dsp:txBody>
      <dsp:txXfrm>
        <a:off x="6106978" y="1583370"/>
        <a:ext cx="2072890" cy="1450978"/>
      </dsp:txXfrm>
    </dsp:sp>
    <dsp:sp modelId="{7BCA21C3-0C0A-471D-8D74-2698746FA29A}">
      <dsp:nvSpPr>
        <dsp:cNvPr id="0" name=""/>
        <dsp:cNvSpPr/>
      </dsp:nvSpPr>
      <dsp:spPr>
        <a:xfrm>
          <a:off x="8442566" y="2040626"/>
          <a:ext cx="461215" cy="536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l-GR" sz="2400" kern="1200">
            <a:latin typeface="Arial" panose="020B0604020202020204" pitchFamily="34" charset="0"/>
            <a:cs typeface="Arial" panose="020B0604020202020204" pitchFamily="34" charset="0"/>
          </a:endParaRPr>
        </a:p>
      </dsp:txBody>
      <dsp:txXfrm>
        <a:off x="8442566" y="2147919"/>
        <a:ext cx="322851" cy="321881"/>
      </dsp:txXfrm>
    </dsp:sp>
    <dsp:sp modelId="{334EF4A0-606D-4DB6-A9EC-2E77F6215470}">
      <dsp:nvSpPr>
        <dsp:cNvPr id="0" name=""/>
        <dsp:cNvSpPr/>
      </dsp:nvSpPr>
      <dsp:spPr>
        <a:xfrm>
          <a:off x="9095229" y="1538228"/>
          <a:ext cx="2163174" cy="15412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To present him/herself immediately for doping control, should he be asked to, except for the case when there is a valid reason for a delay (chapter 7)</a:t>
          </a:r>
          <a:endParaRPr lang="el-GR" sz="1400" kern="1200" dirty="0">
            <a:latin typeface="Arial" panose="020B0604020202020204" pitchFamily="34" charset="0"/>
            <a:cs typeface="Arial" panose="020B0604020202020204" pitchFamily="34" charset="0"/>
          </a:endParaRPr>
        </a:p>
      </dsp:txBody>
      <dsp:txXfrm>
        <a:off x="9140371" y="1583370"/>
        <a:ext cx="2072890" cy="14509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03BE4-F9B2-4AF1-8086-258B983EBA5A}">
      <dsp:nvSpPr>
        <dsp:cNvPr id="0" name=""/>
        <dsp:cNvSpPr/>
      </dsp:nvSpPr>
      <dsp:spPr>
        <a:xfrm>
          <a:off x="4991800" y="1166833"/>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BD94BFB-A562-4FD9-8A5C-7C1FBD523D9D}">
      <dsp:nvSpPr>
        <dsp:cNvPr id="0" name=""/>
        <dsp:cNvSpPr/>
      </dsp:nvSpPr>
      <dsp:spPr>
        <a:xfrm>
          <a:off x="3550062" y="-177581"/>
          <a:ext cx="4349138" cy="10818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Your role is </a:t>
          </a:r>
          <a:r>
            <a:rPr lang="en-US" sz="1400" b="1" i="0" u="sng" kern="1200" dirty="0">
              <a:latin typeface="Arial" panose="020B0604020202020204" pitchFamily="34" charset="0"/>
              <a:cs typeface="Arial" panose="020B0604020202020204" pitchFamily="34" charset="0"/>
            </a:rPr>
            <a:t>definitive</a:t>
          </a:r>
          <a:r>
            <a:rPr lang="en-US" sz="1400" b="0" i="0" kern="1200" dirty="0">
              <a:latin typeface="Arial" panose="020B0604020202020204" pitchFamily="34" charset="0"/>
              <a:cs typeface="Arial" panose="020B0604020202020204" pitchFamily="34" charset="0"/>
            </a:rPr>
            <a:t> to the personality development of young athletes</a:t>
          </a:r>
          <a:r>
            <a:rPr lang="el-GR" sz="1400" b="0" i="0" kern="1200" dirty="0">
              <a:latin typeface="Arial" panose="020B0604020202020204" pitchFamily="34" charset="0"/>
              <a:cs typeface="Arial" panose="020B0604020202020204" pitchFamily="34" charset="0"/>
            </a:rPr>
            <a:t>. </a:t>
          </a:r>
          <a:r>
            <a:rPr lang="en-US" sz="1400" b="0" i="0" kern="1200" dirty="0">
              <a:latin typeface="Arial" panose="020B0604020202020204" pitchFamily="34" charset="0"/>
              <a:cs typeface="Arial" panose="020B0604020202020204" pitchFamily="34" charset="0"/>
            </a:rPr>
            <a:t>You are high priority persons when it comes to promoting clean sport, whilst you can positively or negatively influence the psychology and state of mind of your athletes.​</a:t>
          </a:r>
          <a:endParaRPr lang="el-GR" sz="1400" kern="1200" dirty="0">
            <a:latin typeface="Arial" panose="020B0604020202020204" pitchFamily="34" charset="0"/>
            <a:cs typeface="Arial" panose="020B0604020202020204" pitchFamily="34" charset="0"/>
          </a:endParaRPr>
        </a:p>
      </dsp:txBody>
      <dsp:txXfrm>
        <a:off x="3550062" y="-177581"/>
        <a:ext cx="4349138" cy="1081872"/>
      </dsp:txXfrm>
    </dsp:sp>
    <dsp:sp modelId="{0DACD68E-2185-4876-BA81-B5402256E9AC}">
      <dsp:nvSpPr>
        <dsp:cNvPr id="0" name=""/>
        <dsp:cNvSpPr/>
      </dsp:nvSpPr>
      <dsp:spPr>
        <a:xfrm>
          <a:off x="4561269" y="1560228"/>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2BACE61-F985-4313-B537-C8AFE606A0CF}">
      <dsp:nvSpPr>
        <dsp:cNvPr id="0" name=""/>
        <dsp:cNvSpPr/>
      </dsp:nvSpPr>
      <dsp:spPr>
        <a:xfrm>
          <a:off x="7079922" y="1139824"/>
          <a:ext cx="1468231" cy="10285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l-GR" sz="6500" b="0" i="0" kern="1200">
              <a:latin typeface="Arial" panose="020B0604020202020204" pitchFamily="34" charset="0"/>
              <a:cs typeface="Arial" panose="020B0604020202020204" pitchFamily="34" charset="0"/>
            </a:rPr>
            <a:t>​</a:t>
          </a:r>
          <a:endParaRPr lang="el-GR" sz="6500" kern="1200">
            <a:latin typeface="Arial" panose="020B0604020202020204" pitchFamily="34" charset="0"/>
            <a:cs typeface="Arial" panose="020B0604020202020204" pitchFamily="34" charset="0"/>
          </a:endParaRPr>
        </a:p>
      </dsp:txBody>
      <dsp:txXfrm>
        <a:off x="7079922" y="1139824"/>
        <a:ext cx="1468231" cy="1028569"/>
      </dsp:txXfrm>
    </dsp:sp>
    <dsp:sp modelId="{61B66082-18EB-4B70-BDA6-FF4E538A12C6}">
      <dsp:nvSpPr>
        <dsp:cNvPr id="0" name=""/>
        <dsp:cNvSpPr/>
      </dsp:nvSpPr>
      <dsp:spPr>
        <a:xfrm>
          <a:off x="4569895" y="1553901"/>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94D093F-5AB2-4039-8684-50DC8D5B6EA5}">
      <dsp:nvSpPr>
        <dsp:cNvPr id="0" name=""/>
        <dsp:cNvSpPr/>
      </dsp:nvSpPr>
      <dsp:spPr>
        <a:xfrm>
          <a:off x="376825" y="1579796"/>
          <a:ext cx="3975369" cy="16049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You are obligated to be always aware and not neglect that excessive training, constant pressure for high athletic performance and unattainable targets, may progressively lead your athletes to crossroads where a wrong decision could really hurt them and their career.</a:t>
          </a:r>
          <a:endParaRPr lang="el-GR" sz="1400" kern="1200" dirty="0">
            <a:latin typeface="Arial" panose="020B0604020202020204" pitchFamily="34" charset="0"/>
            <a:cs typeface="Arial" panose="020B0604020202020204" pitchFamily="34" charset="0"/>
          </a:endParaRPr>
        </a:p>
      </dsp:txBody>
      <dsp:txXfrm>
        <a:off x="376825" y="1579796"/>
        <a:ext cx="3975369" cy="1604917"/>
      </dsp:txXfrm>
    </dsp:sp>
    <dsp:sp modelId="{2B608190-4F77-4ED8-937E-3F00B449753B}">
      <dsp:nvSpPr>
        <dsp:cNvPr id="0" name=""/>
        <dsp:cNvSpPr/>
      </dsp:nvSpPr>
      <dsp:spPr>
        <a:xfrm>
          <a:off x="5412759" y="1867976"/>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982939B-2F13-4D27-ADA0-F073DC60B397}">
      <dsp:nvSpPr>
        <dsp:cNvPr id="0" name=""/>
        <dsp:cNvSpPr/>
      </dsp:nvSpPr>
      <dsp:spPr>
        <a:xfrm>
          <a:off x="3126990" y="2894441"/>
          <a:ext cx="1468231" cy="10285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l-GR" sz="6500" b="0" i="0" kern="1200">
              <a:latin typeface="Arial" panose="020B0604020202020204" pitchFamily="34" charset="0"/>
              <a:cs typeface="Arial" panose="020B0604020202020204" pitchFamily="34" charset="0"/>
            </a:rPr>
            <a:t>​</a:t>
          </a:r>
          <a:endParaRPr lang="el-GR" sz="6500" kern="1200">
            <a:latin typeface="Arial" panose="020B0604020202020204" pitchFamily="34" charset="0"/>
            <a:cs typeface="Arial" panose="020B0604020202020204" pitchFamily="34" charset="0"/>
          </a:endParaRPr>
        </a:p>
      </dsp:txBody>
      <dsp:txXfrm>
        <a:off x="3126990" y="2894441"/>
        <a:ext cx="1468231" cy="1028569"/>
      </dsp:txXfrm>
    </dsp:sp>
    <dsp:sp modelId="{91D5CF09-71B0-41EC-91B0-5C11716AAAE2}">
      <dsp:nvSpPr>
        <dsp:cNvPr id="0" name=""/>
        <dsp:cNvSpPr/>
      </dsp:nvSpPr>
      <dsp:spPr>
        <a:xfrm>
          <a:off x="5422712" y="1867978"/>
          <a:ext cx="1411761" cy="14117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2DCB1BC-36FB-4CCA-A4CB-61CAC91088DE}">
      <dsp:nvSpPr>
        <dsp:cNvPr id="0" name=""/>
        <dsp:cNvSpPr/>
      </dsp:nvSpPr>
      <dsp:spPr>
        <a:xfrm>
          <a:off x="6947651" y="2557511"/>
          <a:ext cx="3983474" cy="131407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Examples of the aforementioned are the severely restrictive diets, overfatigue and the injuries which come along with it, the overconsumption of dietary supplements and the use of prohibited substances and methods</a:t>
          </a:r>
          <a:r>
            <a:rPr lang="el-GR" sz="1400" b="0" i="0" kern="1200" dirty="0">
              <a:latin typeface="Arial" panose="020B0604020202020204" pitchFamily="34" charset="0"/>
              <a:cs typeface="Arial" panose="020B0604020202020204" pitchFamily="34" charset="0"/>
            </a:rPr>
            <a:t>.</a:t>
          </a:r>
          <a:endParaRPr lang="el-GR" sz="1400" kern="1200" dirty="0">
            <a:latin typeface="Arial" panose="020B0604020202020204" pitchFamily="34" charset="0"/>
            <a:cs typeface="Arial" panose="020B0604020202020204" pitchFamily="34" charset="0"/>
          </a:endParaRPr>
        </a:p>
      </dsp:txBody>
      <dsp:txXfrm>
        <a:off x="6947651" y="2557511"/>
        <a:ext cx="3983474" cy="13140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0.1165</cdr:x>
      <cdr:y>0.42386</cdr:y>
    </cdr:from>
    <cdr:to>
      <cdr:x>0.34505</cdr:x>
      <cdr:y>0.48719</cdr:y>
    </cdr:to>
    <cdr:sp macro="" textlink="">
      <cdr:nvSpPr>
        <cdr:cNvPr id="3"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1319181" y="2059787"/>
          <a:ext cx="2587871"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dirty="0">
              <a:solidFill>
                <a:srgbClr val="FF0000"/>
              </a:solidFill>
              <a:latin typeface="Calibri" panose="020F0502020204030204" pitchFamily="34" charset="0"/>
              <a:cs typeface="Calibri" panose="020F0502020204030204" pitchFamily="34" charset="0"/>
            </a:rPr>
            <a:t>Very high risk</a:t>
          </a:r>
        </a:p>
      </cdr:txBody>
    </cdr:sp>
  </cdr:relSizeAnchor>
  <cdr:relSizeAnchor xmlns:cdr="http://schemas.openxmlformats.org/drawingml/2006/chartDrawing">
    <cdr:from>
      <cdr:x>0.32117</cdr:x>
      <cdr:y>0.43251</cdr:y>
    </cdr:from>
    <cdr:to>
      <cdr:x>0.54972</cdr:x>
      <cdr:y>0.49584</cdr:y>
    </cdr:to>
    <cdr:sp macro="" textlink="">
      <cdr:nvSpPr>
        <cdr:cNvPr id="4"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3636592" y="2101825"/>
          <a:ext cx="258787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dirty="0">
              <a:solidFill>
                <a:schemeClr val="accent2">
                  <a:lumMod val="75000"/>
                </a:schemeClr>
              </a:solidFill>
              <a:latin typeface="Calibri" panose="020F0502020204030204" pitchFamily="34" charset="0"/>
              <a:cs typeface="Calibri" panose="020F0502020204030204" pitchFamily="34" charset="0"/>
            </a:rPr>
            <a:t>High risk</a:t>
          </a:r>
        </a:p>
      </cdr:txBody>
    </cdr:sp>
  </cdr:relSizeAnchor>
  <cdr:relSizeAnchor xmlns:cdr="http://schemas.openxmlformats.org/drawingml/2006/chartDrawing">
    <cdr:from>
      <cdr:x>0.75804</cdr:x>
      <cdr:y>0.18026</cdr:y>
    </cdr:from>
    <cdr:to>
      <cdr:x>0.9324</cdr:x>
      <cdr:y>0.2436</cdr:y>
    </cdr:to>
    <cdr:sp macro="" textlink="">
      <cdr:nvSpPr>
        <cdr:cNvPr id="5"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8583330" y="876005"/>
          <a:ext cx="197427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latin typeface="Calibri" panose="020F0502020204030204" pitchFamily="34" charset="0"/>
              <a:cs typeface="Calibri" panose="020F0502020204030204" pitchFamily="34" charset="0"/>
            </a:rPr>
            <a:t>No supplements</a:t>
          </a:r>
          <a:endParaRPr lang="el-GR" sz="1400" b="1"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0.5244</cdr:x>
      <cdr:y>0.1333</cdr:y>
    </cdr:from>
    <cdr:to>
      <cdr:x>0.75295</cdr:x>
      <cdr:y>0.2853</cdr:y>
    </cdr:to>
    <cdr:sp macro="" textlink="">
      <cdr:nvSpPr>
        <cdr:cNvPr id="6"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5937779" y="647787"/>
          <a:ext cx="2587870" cy="7386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latin typeface="Calibri" panose="020F0502020204030204" pitchFamily="34" charset="0"/>
              <a:cs typeface="Calibri" panose="020F0502020204030204" pitchFamily="34" charset="0"/>
            </a:rPr>
            <a:t>Supplements which get tested by 3</a:t>
          </a:r>
          <a:r>
            <a:rPr lang="en-US" sz="1400" b="1" baseline="30000" dirty="0">
              <a:latin typeface="Calibri" panose="020F0502020204030204" pitchFamily="34" charset="0"/>
              <a:cs typeface="Calibri" panose="020F0502020204030204" pitchFamily="34" charset="0"/>
            </a:rPr>
            <a:t>rd</a:t>
          </a:r>
          <a:r>
            <a:rPr lang="en-US" sz="1400" b="1" dirty="0">
              <a:latin typeface="Calibri" panose="020F0502020204030204" pitchFamily="34" charset="0"/>
              <a:cs typeface="Calibri" panose="020F0502020204030204" pitchFamily="34" charset="0"/>
            </a:rPr>
            <a:t> party Certifiers and have </a:t>
          </a:r>
          <a:r>
            <a:rPr lang="en-US" sz="1400" b="1" dirty="0">
              <a:solidFill>
                <a:srgbClr val="FF0000"/>
              </a:solidFill>
              <a:latin typeface="Calibri" panose="020F0502020204030204" pitchFamily="34" charset="0"/>
              <a:cs typeface="Calibri" panose="020F0502020204030204" pitchFamily="34" charset="0"/>
            </a:rPr>
            <a:t>no red flags</a:t>
          </a:r>
          <a:endParaRPr lang="el-GR" sz="1400" b="1" dirty="0">
            <a:solidFill>
              <a:srgbClr val="FF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0.34934</cdr:x>
      <cdr:y>0.13865</cdr:y>
    </cdr:from>
    <cdr:to>
      <cdr:x>0.52618</cdr:x>
      <cdr:y>0.24631</cdr:y>
    </cdr:to>
    <cdr:sp macro="" textlink="">
      <cdr:nvSpPr>
        <cdr:cNvPr id="7"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3955619" y="673769"/>
          <a:ext cx="200235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latin typeface="Calibri" panose="020F0502020204030204" pitchFamily="34" charset="0"/>
              <a:cs typeface="Calibri" panose="020F0502020204030204" pitchFamily="34" charset="0"/>
            </a:rPr>
            <a:t>Supplements with some </a:t>
          </a:r>
          <a:r>
            <a:rPr lang="en-US" sz="1400" b="1" dirty="0">
              <a:solidFill>
                <a:srgbClr val="FF0000"/>
              </a:solidFill>
              <a:latin typeface="Calibri" panose="020F0502020204030204" pitchFamily="34" charset="0"/>
              <a:cs typeface="Calibri" panose="020F0502020204030204" pitchFamily="34" charset="0"/>
            </a:rPr>
            <a:t>red flags</a:t>
          </a:r>
          <a:endParaRPr lang="el-GR" sz="1400" b="1" dirty="0">
            <a:solidFill>
              <a:srgbClr val="FF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0.1391</cdr:x>
      <cdr:y>0.12926</cdr:y>
    </cdr:from>
    <cdr:to>
      <cdr:x>0.32331</cdr:x>
      <cdr:y>0.23693</cdr:y>
    </cdr:to>
    <cdr:sp macro="" textlink="">
      <cdr:nvSpPr>
        <cdr:cNvPr id="8" name="TextBox 6">
          <a:extLst xmlns:a="http://schemas.openxmlformats.org/drawingml/2006/main">
            <a:ext uri="{FF2B5EF4-FFF2-40B4-BE49-F238E27FC236}">
              <a16:creationId xmlns:a16="http://schemas.microsoft.com/office/drawing/2014/main" id="{E2EADCA5-CDCC-67A3-B425-524FB93C0A0E}"/>
            </a:ext>
          </a:extLst>
        </cdr:cNvPr>
        <cdr:cNvSpPr txBox="1"/>
      </cdr:nvSpPr>
      <cdr:spPr>
        <a:xfrm xmlns:a="http://schemas.openxmlformats.org/drawingml/2006/main">
          <a:off x="1574972" y="628175"/>
          <a:ext cx="2085922"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latin typeface="Calibri" panose="020F0502020204030204" pitchFamily="34" charset="0"/>
              <a:cs typeface="Calibri" panose="020F0502020204030204" pitchFamily="34" charset="0"/>
            </a:rPr>
            <a:t>Supplements with many </a:t>
          </a:r>
          <a:r>
            <a:rPr lang="en-US" sz="1400" b="1" dirty="0">
              <a:solidFill>
                <a:srgbClr val="FF0000"/>
              </a:solidFill>
              <a:latin typeface="Calibri" panose="020F0502020204030204" pitchFamily="34" charset="0"/>
              <a:cs typeface="Calibri" panose="020F0502020204030204" pitchFamily="34" charset="0"/>
            </a:rPr>
            <a:t>red flags</a:t>
          </a:r>
          <a:endParaRPr lang="el-GR" sz="1400" b="1" dirty="0">
            <a:solidFill>
              <a:srgbClr val="FF0000"/>
            </a:solidFill>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58B24F66-0077-499B-97B4-0AD63F43F4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67D04379-F7CF-41B1-B07F-16CD1ABA3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EA4BF5-3085-45CC-8871-C84862D898BD}" type="datetime1">
              <a:rPr lang="el-GR" smtClean="0"/>
              <a:pPr/>
              <a:t>20/3/2025</a:t>
            </a:fld>
            <a:endParaRPr lang="el-GR" dirty="0"/>
          </a:p>
        </p:txBody>
      </p:sp>
      <p:sp>
        <p:nvSpPr>
          <p:cNvPr id="4" name="Θέση υποσέλιδου 3">
            <a:extLst>
              <a:ext uri="{FF2B5EF4-FFF2-40B4-BE49-F238E27FC236}">
                <a16:creationId xmlns:a16="http://schemas.microsoft.com/office/drawing/2014/main" id="{7B4ED083-CE00-4BE3-934A-FFC839A8BF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9EE8E09A-E130-407B-A615-5EB6C9FF3D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180D39-F339-4FC1-ACB4-87CF0FEC8734}" type="slidenum">
              <a:rPr lang="el-GR" smtClean="0"/>
              <a:pPr/>
              <a:t>‹#›</a:t>
            </a:fld>
            <a:endParaRPr lang="el-GR"/>
          </a:p>
        </p:txBody>
      </p:sp>
    </p:spTree>
    <p:extLst>
      <p:ext uri="{BB962C8B-B14F-4D97-AF65-F5344CB8AC3E}">
        <p14:creationId xmlns:p14="http://schemas.microsoft.com/office/powerpoint/2010/main" val="625470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FCA1D-35D0-4A7F-9E1E-E05CCA0851CA}" type="datetime1">
              <a:rPr lang="el-GR" smtClean="0"/>
              <a:pPr/>
              <a:t>20/3/2025</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dirty="0"/>
              <a:t>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8E45B-B5EE-471B-9F52-CD1ABF659E7E}" type="slidenum">
              <a:rPr lang="el-GR" noProof="0" smtClean="0"/>
              <a:pPr/>
              <a:t>‹#›</a:t>
            </a:fld>
            <a:endParaRPr lang="el-GR" noProof="0"/>
          </a:p>
        </p:txBody>
      </p:sp>
    </p:spTree>
    <p:extLst>
      <p:ext uri="{BB962C8B-B14F-4D97-AF65-F5344CB8AC3E}">
        <p14:creationId xmlns:p14="http://schemas.microsoft.com/office/powerpoint/2010/main" val="19166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1</a:t>
            </a:fld>
            <a:endParaRPr lang="el-GR" noProof="0"/>
          </a:p>
        </p:txBody>
      </p:sp>
    </p:spTree>
    <p:extLst>
      <p:ext uri="{BB962C8B-B14F-4D97-AF65-F5344CB8AC3E}">
        <p14:creationId xmlns:p14="http://schemas.microsoft.com/office/powerpoint/2010/main" val="3076405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11</a:t>
            </a:fld>
            <a:endParaRPr lang="en-GB"/>
          </a:p>
        </p:txBody>
      </p:sp>
    </p:spTree>
    <p:extLst>
      <p:ext uri="{BB962C8B-B14F-4D97-AF65-F5344CB8AC3E}">
        <p14:creationId xmlns:p14="http://schemas.microsoft.com/office/powerpoint/2010/main" val="66686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12</a:t>
            </a:fld>
            <a:endParaRPr lang="en-GB"/>
          </a:p>
        </p:txBody>
      </p:sp>
    </p:spTree>
    <p:extLst>
      <p:ext uri="{BB962C8B-B14F-4D97-AF65-F5344CB8AC3E}">
        <p14:creationId xmlns:p14="http://schemas.microsoft.com/office/powerpoint/2010/main" val="20712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13</a:t>
            </a:fld>
            <a:endParaRPr lang="en-GB"/>
          </a:p>
        </p:txBody>
      </p:sp>
    </p:spTree>
    <p:extLst>
      <p:ext uri="{BB962C8B-B14F-4D97-AF65-F5344CB8AC3E}">
        <p14:creationId xmlns:p14="http://schemas.microsoft.com/office/powerpoint/2010/main" val="340516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14</a:t>
            </a:fld>
            <a:endParaRPr lang="en-GB"/>
          </a:p>
        </p:txBody>
      </p:sp>
    </p:spTree>
    <p:extLst>
      <p:ext uri="{BB962C8B-B14F-4D97-AF65-F5344CB8AC3E}">
        <p14:creationId xmlns:p14="http://schemas.microsoft.com/office/powerpoint/2010/main" val="112659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15</a:t>
            </a:fld>
            <a:endParaRPr lang="en-GB"/>
          </a:p>
        </p:txBody>
      </p:sp>
    </p:spTree>
    <p:extLst>
      <p:ext uri="{BB962C8B-B14F-4D97-AF65-F5344CB8AC3E}">
        <p14:creationId xmlns:p14="http://schemas.microsoft.com/office/powerpoint/2010/main" val="57860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16</a:t>
            </a:fld>
            <a:endParaRPr lang="en-GB"/>
          </a:p>
        </p:txBody>
      </p:sp>
    </p:spTree>
    <p:extLst>
      <p:ext uri="{BB962C8B-B14F-4D97-AF65-F5344CB8AC3E}">
        <p14:creationId xmlns:p14="http://schemas.microsoft.com/office/powerpoint/2010/main" val="2661937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17</a:t>
            </a:fld>
            <a:endParaRPr lang="en-GB"/>
          </a:p>
        </p:txBody>
      </p:sp>
    </p:spTree>
    <p:extLst>
      <p:ext uri="{BB962C8B-B14F-4D97-AF65-F5344CB8AC3E}">
        <p14:creationId xmlns:p14="http://schemas.microsoft.com/office/powerpoint/2010/main" val="291353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18</a:t>
            </a:fld>
            <a:endParaRPr lang="en-GB"/>
          </a:p>
        </p:txBody>
      </p:sp>
    </p:spTree>
    <p:extLst>
      <p:ext uri="{BB962C8B-B14F-4D97-AF65-F5344CB8AC3E}">
        <p14:creationId xmlns:p14="http://schemas.microsoft.com/office/powerpoint/2010/main" val="3999969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19</a:t>
            </a:fld>
            <a:endParaRPr lang="en-GB"/>
          </a:p>
        </p:txBody>
      </p:sp>
    </p:spTree>
    <p:extLst>
      <p:ext uri="{BB962C8B-B14F-4D97-AF65-F5344CB8AC3E}">
        <p14:creationId xmlns:p14="http://schemas.microsoft.com/office/powerpoint/2010/main" val="2833626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20</a:t>
            </a:fld>
            <a:endParaRPr lang="en-GB"/>
          </a:p>
        </p:txBody>
      </p:sp>
    </p:spTree>
    <p:extLst>
      <p:ext uri="{BB962C8B-B14F-4D97-AF65-F5344CB8AC3E}">
        <p14:creationId xmlns:p14="http://schemas.microsoft.com/office/powerpoint/2010/main" val="265993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2</a:t>
            </a:fld>
            <a:endParaRPr lang="el-GR" noProof="0"/>
          </a:p>
        </p:txBody>
      </p:sp>
    </p:spTree>
    <p:extLst>
      <p:ext uri="{BB962C8B-B14F-4D97-AF65-F5344CB8AC3E}">
        <p14:creationId xmlns:p14="http://schemas.microsoft.com/office/powerpoint/2010/main" val="3464674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28</a:t>
            </a:fld>
            <a:endParaRPr lang="el-GR" noProof="0"/>
          </a:p>
        </p:txBody>
      </p:sp>
    </p:spTree>
    <p:extLst>
      <p:ext uri="{BB962C8B-B14F-4D97-AF65-F5344CB8AC3E}">
        <p14:creationId xmlns:p14="http://schemas.microsoft.com/office/powerpoint/2010/main" val="4067655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51</a:t>
            </a:fld>
            <a:endParaRPr lang="el-GR" noProof="0"/>
          </a:p>
        </p:txBody>
      </p:sp>
    </p:spTree>
    <p:extLst>
      <p:ext uri="{BB962C8B-B14F-4D97-AF65-F5344CB8AC3E}">
        <p14:creationId xmlns:p14="http://schemas.microsoft.com/office/powerpoint/2010/main" val="251494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B4FB2-C8B1-A14E-B551-152D20101C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736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92</a:t>
            </a:fld>
            <a:endParaRPr lang="el-GR" noProof="0"/>
          </a:p>
        </p:txBody>
      </p:sp>
    </p:spTree>
    <p:extLst>
      <p:ext uri="{BB962C8B-B14F-4D97-AF65-F5344CB8AC3E}">
        <p14:creationId xmlns:p14="http://schemas.microsoft.com/office/powerpoint/2010/main" val="3641373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FC8BD8E7-1312-41F3-99C4-6DA5AF891969}" type="slidenum">
              <a:rPr lang="el-GR" smtClean="0"/>
              <a:t>96</a:t>
            </a:fld>
            <a:endParaRPr lang="el-GR" dirty="0"/>
          </a:p>
        </p:txBody>
      </p:sp>
    </p:spTree>
    <p:extLst>
      <p:ext uri="{BB962C8B-B14F-4D97-AF65-F5344CB8AC3E}">
        <p14:creationId xmlns:p14="http://schemas.microsoft.com/office/powerpoint/2010/main" val="4178993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FC8BD8E7-1312-41F3-99C4-6DA5AF891969}" type="slidenum">
              <a:rPr lang="el-GR" smtClean="0"/>
              <a:t>97</a:t>
            </a:fld>
            <a:endParaRPr lang="el-GR" dirty="0"/>
          </a:p>
        </p:txBody>
      </p:sp>
    </p:spTree>
    <p:extLst>
      <p:ext uri="{BB962C8B-B14F-4D97-AF65-F5344CB8AC3E}">
        <p14:creationId xmlns:p14="http://schemas.microsoft.com/office/powerpoint/2010/main" val="521655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165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9192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493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fld id="{820D2FC0-4A5C-4742-8643-C20A8586692C}" type="slidenum">
              <a:rPr lang="en-CH" smtClean="0"/>
              <a:t>4</a:t>
            </a:fld>
            <a:endParaRPr lang="en-CH"/>
          </a:p>
        </p:txBody>
      </p:sp>
    </p:spTree>
    <p:extLst>
      <p:ext uri="{BB962C8B-B14F-4D97-AF65-F5344CB8AC3E}">
        <p14:creationId xmlns:p14="http://schemas.microsoft.com/office/powerpoint/2010/main" val="2883871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168</a:t>
            </a:fld>
            <a:endParaRPr lang="el-GR" noProof="0"/>
          </a:p>
        </p:txBody>
      </p:sp>
    </p:spTree>
    <p:extLst>
      <p:ext uri="{BB962C8B-B14F-4D97-AF65-F5344CB8AC3E}">
        <p14:creationId xmlns:p14="http://schemas.microsoft.com/office/powerpoint/2010/main" val="3129174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AA8E45B-B5EE-471B-9F52-CD1ABF659E7E}" type="slidenum">
              <a:rPr lang="el-GR" smtClean="0"/>
              <a:pPr/>
              <a:t>170</a:t>
            </a:fld>
            <a:endParaRPr lang="el-GR"/>
          </a:p>
        </p:txBody>
      </p:sp>
    </p:spTree>
    <p:extLst>
      <p:ext uri="{BB962C8B-B14F-4D97-AF65-F5344CB8AC3E}">
        <p14:creationId xmlns:p14="http://schemas.microsoft.com/office/powerpoint/2010/main" val="1152339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467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0061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AA8E45B-B5EE-471B-9F52-CD1ABF659E7E}" type="slidenum">
              <a:rPr lang="el-GR" noProof="0" smtClean="0"/>
              <a:pPr/>
              <a:t>174</a:t>
            </a:fld>
            <a:endParaRPr lang="el-GR" noProof="0"/>
          </a:p>
        </p:txBody>
      </p:sp>
    </p:spTree>
    <p:extLst>
      <p:ext uri="{BB962C8B-B14F-4D97-AF65-F5344CB8AC3E}">
        <p14:creationId xmlns:p14="http://schemas.microsoft.com/office/powerpoint/2010/main" val="349434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5</a:t>
            </a:fld>
            <a:endParaRPr lang="en-GB"/>
          </a:p>
        </p:txBody>
      </p:sp>
    </p:spTree>
    <p:extLst>
      <p:ext uri="{BB962C8B-B14F-4D97-AF65-F5344CB8AC3E}">
        <p14:creationId xmlns:p14="http://schemas.microsoft.com/office/powerpoint/2010/main" val="69364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6</a:t>
            </a:fld>
            <a:endParaRPr lang="en-GB"/>
          </a:p>
        </p:txBody>
      </p:sp>
    </p:spTree>
    <p:extLst>
      <p:ext uri="{BB962C8B-B14F-4D97-AF65-F5344CB8AC3E}">
        <p14:creationId xmlns:p14="http://schemas.microsoft.com/office/powerpoint/2010/main" val="135027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7</a:t>
            </a:fld>
            <a:endParaRPr lang="en-GB"/>
          </a:p>
        </p:txBody>
      </p:sp>
    </p:spTree>
    <p:extLst>
      <p:ext uri="{BB962C8B-B14F-4D97-AF65-F5344CB8AC3E}">
        <p14:creationId xmlns:p14="http://schemas.microsoft.com/office/powerpoint/2010/main" val="12529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8</a:t>
            </a:fld>
            <a:endParaRPr lang="en-GB"/>
          </a:p>
        </p:txBody>
      </p:sp>
    </p:spTree>
    <p:extLst>
      <p:ext uri="{BB962C8B-B14F-4D97-AF65-F5344CB8AC3E}">
        <p14:creationId xmlns:p14="http://schemas.microsoft.com/office/powerpoint/2010/main" val="2050424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9</a:t>
            </a:fld>
            <a:endParaRPr lang="en-GB"/>
          </a:p>
        </p:txBody>
      </p:sp>
    </p:spTree>
    <p:extLst>
      <p:ext uri="{BB962C8B-B14F-4D97-AF65-F5344CB8AC3E}">
        <p14:creationId xmlns:p14="http://schemas.microsoft.com/office/powerpoint/2010/main" val="63442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a:solidFill>
                <a:srgbClr val="17375E"/>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solidFill>
                <a:srgbClr val="17375E"/>
              </a:solidFill>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fld id="{9AEB4FB2-C8B1-A14E-B551-152D20101C3D}" type="slidenum">
              <a:rPr lang="en-GB" smtClean="0"/>
              <a:t>10</a:t>
            </a:fld>
            <a:endParaRPr lang="en-GB"/>
          </a:p>
        </p:txBody>
      </p:sp>
    </p:spTree>
    <p:extLst>
      <p:ext uri="{BB962C8B-B14F-4D97-AF65-F5344CB8AC3E}">
        <p14:creationId xmlns:p14="http://schemas.microsoft.com/office/powerpoint/2010/main" val="167691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64DE5F-8B6F-77AD-3411-9846437AB21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1371026-1078-8518-F5B9-6E1C9D4000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16503BF-10C8-A745-4168-D530F694DA95}"/>
              </a:ext>
            </a:extLst>
          </p:cNvPr>
          <p:cNvSpPr>
            <a:spLocks noGrp="1"/>
          </p:cNvSpPr>
          <p:nvPr>
            <p:ph type="dt" sz="half" idx="10"/>
          </p:nvPr>
        </p:nvSpPr>
        <p:spPr/>
        <p:txBody>
          <a:bodyPr/>
          <a:lstStyle/>
          <a:p>
            <a:fld id="{5923F103-BC34-4FE4-A40E-EDDEECFDA5D0}" type="datetimeFigureOut">
              <a:rPr lang="en-US" smtClean="0"/>
              <a:pPr/>
              <a:t>3/20/2025</a:t>
            </a:fld>
            <a:endParaRPr lang="en-US" dirty="0"/>
          </a:p>
        </p:txBody>
      </p:sp>
      <p:sp>
        <p:nvSpPr>
          <p:cNvPr id="5" name="Θέση υποσέλιδου 4">
            <a:extLst>
              <a:ext uri="{FF2B5EF4-FFF2-40B4-BE49-F238E27FC236}">
                <a16:creationId xmlns:a16="http://schemas.microsoft.com/office/drawing/2014/main" id="{F769FF05-1BB1-2256-CADF-5CA837BBD3A9}"/>
              </a:ext>
            </a:extLst>
          </p:cNvPr>
          <p:cNvSpPr>
            <a:spLocks noGrp="1"/>
          </p:cNvSpPr>
          <p:nvPr>
            <p:ph type="ftr" sz="quarter" idx="11"/>
          </p:nvPr>
        </p:nvSpPr>
        <p:spPr/>
        <p:txBody>
          <a:bodyPr/>
          <a:lstStyle/>
          <a:p>
            <a:r>
              <a:rPr lang="en-US"/>
              <a:t>
              </a:t>
            </a:r>
            <a:endParaRPr lang="en-US" dirty="0"/>
          </a:p>
        </p:txBody>
      </p:sp>
      <p:sp>
        <p:nvSpPr>
          <p:cNvPr id="6" name="Θέση αριθμού διαφάνειας 5">
            <a:extLst>
              <a:ext uri="{FF2B5EF4-FFF2-40B4-BE49-F238E27FC236}">
                <a16:creationId xmlns:a16="http://schemas.microsoft.com/office/drawing/2014/main" id="{3189512F-AAA6-A16B-5327-58C621FC9A4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7310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4FFAEF-FF3B-6C93-2F9A-EAF2320B1DA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157865B-1988-14B3-07F0-1FE10679E16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18DF0F-1A26-F501-938D-8FEF746AFC89}"/>
              </a:ext>
            </a:extLst>
          </p:cNvPr>
          <p:cNvSpPr>
            <a:spLocks noGrp="1"/>
          </p:cNvSpPr>
          <p:nvPr>
            <p:ph type="dt" sz="half" idx="10"/>
          </p:nvPr>
        </p:nvSpPr>
        <p:spPr/>
        <p:txBody>
          <a:bodyPr/>
          <a:lstStyle/>
          <a:p>
            <a:fld id="{4AAD347D-5ACD-4C99-B74B-A9C85AD731AF}" type="datetimeFigureOut">
              <a:rPr lang="en-US" smtClean="0"/>
              <a:t>3/20/2025</a:t>
            </a:fld>
            <a:endParaRPr lang="en-US" dirty="0"/>
          </a:p>
        </p:txBody>
      </p:sp>
      <p:sp>
        <p:nvSpPr>
          <p:cNvPr id="5" name="Θέση υποσέλιδου 4">
            <a:extLst>
              <a:ext uri="{FF2B5EF4-FFF2-40B4-BE49-F238E27FC236}">
                <a16:creationId xmlns:a16="http://schemas.microsoft.com/office/drawing/2014/main" id="{3C462B15-846A-E2F2-BE94-F0323E0B24A2}"/>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DB788EA9-3F78-3C2B-43B2-0A3E1EAB0DC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232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6F2E7BF-9EB2-F655-17CC-036D7248D1A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6556BDC-E70A-50E8-EE78-7F129C7B129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1F214DE-0424-4489-D267-6375DDC00782}"/>
              </a:ext>
            </a:extLst>
          </p:cNvPr>
          <p:cNvSpPr>
            <a:spLocks noGrp="1"/>
          </p:cNvSpPr>
          <p:nvPr>
            <p:ph type="dt" sz="half" idx="10"/>
          </p:nvPr>
        </p:nvSpPr>
        <p:spPr/>
        <p:txBody>
          <a:bodyPr/>
          <a:lstStyle/>
          <a:p>
            <a:fld id="{4AAD347D-5ACD-4C99-B74B-A9C85AD731AF}" type="datetimeFigureOut">
              <a:rPr lang="en-US" smtClean="0"/>
              <a:t>3/20/2025</a:t>
            </a:fld>
            <a:endParaRPr lang="en-US" dirty="0"/>
          </a:p>
        </p:txBody>
      </p:sp>
      <p:sp>
        <p:nvSpPr>
          <p:cNvPr id="5" name="Θέση υποσέλιδου 4">
            <a:extLst>
              <a:ext uri="{FF2B5EF4-FFF2-40B4-BE49-F238E27FC236}">
                <a16:creationId xmlns:a16="http://schemas.microsoft.com/office/drawing/2014/main" id="{AC610372-664F-635A-7382-179074C3F4D8}"/>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8DAFD032-472C-0AD0-8D2D-2191D1C7448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634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16E5-A24C-1349-9A78-B294BE1DA9F6}"/>
              </a:ext>
            </a:extLst>
          </p:cNvPr>
          <p:cNvSpPr>
            <a:spLocks noGrp="1"/>
          </p:cNvSpPr>
          <p:nvPr>
            <p:ph type="ctrTitle" hasCustomPrompt="1"/>
          </p:nvPr>
        </p:nvSpPr>
        <p:spPr>
          <a:xfrm>
            <a:off x="731838" y="2970724"/>
            <a:ext cx="10271648" cy="661252"/>
          </a:xfrm>
        </p:spPr>
        <p:txBody>
          <a:bodyPr anchor="b">
            <a:normAutofit/>
          </a:bodyPr>
          <a:lstStyle>
            <a:lvl1pPr algn="l">
              <a:defRPr sz="5000" b="1">
                <a:solidFill>
                  <a:schemeClr val="bg1"/>
                </a:solidFill>
              </a:defRPr>
            </a:lvl1pPr>
          </a:lstStyle>
          <a:p>
            <a:r>
              <a:rPr lang="en-GB" noProof="0"/>
              <a:t>THE TITLE SLIDE</a:t>
            </a:r>
          </a:p>
        </p:txBody>
      </p:sp>
      <p:sp>
        <p:nvSpPr>
          <p:cNvPr id="3" name="Subtitle 2">
            <a:extLst>
              <a:ext uri="{FF2B5EF4-FFF2-40B4-BE49-F238E27FC236}">
                <a16:creationId xmlns:a16="http://schemas.microsoft.com/office/drawing/2014/main" id="{2C5C33B8-E2B5-7746-B4B8-4B76637E470B}"/>
              </a:ext>
            </a:extLst>
          </p:cNvPr>
          <p:cNvSpPr>
            <a:spLocks noGrp="1"/>
          </p:cNvSpPr>
          <p:nvPr>
            <p:ph type="subTitle" idx="1" hasCustomPrompt="1"/>
          </p:nvPr>
        </p:nvSpPr>
        <p:spPr>
          <a:xfrm>
            <a:off x="731838" y="4580725"/>
            <a:ext cx="9144000" cy="39631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5" name="Text Placeholder 14">
            <a:extLst>
              <a:ext uri="{FF2B5EF4-FFF2-40B4-BE49-F238E27FC236}">
                <a16:creationId xmlns:a16="http://schemas.microsoft.com/office/drawing/2014/main" id="{DA44033A-D809-3D44-82E4-1CFD64280815}"/>
              </a:ext>
            </a:extLst>
          </p:cNvPr>
          <p:cNvSpPr>
            <a:spLocks noGrp="1"/>
          </p:cNvSpPr>
          <p:nvPr>
            <p:ph type="body" sz="quarter" idx="10" hasCustomPrompt="1"/>
          </p:nvPr>
        </p:nvSpPr>
        <p:spPr>
          <a:xfrm>
            <a:off x="731838" y="5226831"/>
            <a:ext cx="4387850" cy="308611"/>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Additional Text</a:t>
            </a:r>
          </a:p>
        </p:txBody>
      </p:sp>
      <p:pic>
        <p:nvPicPr>
          <p:cNvPr id="6" name="Grafika 4">
            <a:extLst>
              <a:ext uri="{FF2B5EF4-FFF2-40B4-BE49-F238E27FC236}">
                <a16:creationId xmlns:a16="http://schemas.microsoft.com/office/drawing/2014/main" id="{7E567010-5601-ED49-9BA9-E9508FDDA3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1836" y="730332"/>
            <a:ext cx="1868755" cy="661252"/>
          </a:xfrm>
          <a:prstGeom prst="rect">
            <a:avLst/>
          </a:prstGeom>
        </p:spPr>
      </p:pic>
    </p:spTree>
    <p:extLst>
      <p:ext uri="{BB962C8B-B14F-4D97-AF65-F5344CB8AC3E}">
        <p14:creationId xmlns:p14="http://schemas.microsoft.com/office/powerpoint/2010/main" val="4086674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2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BE6CA1F-69D3-4B4F-8D20-E234D2F21BB5}"/>
              </a:ext>
            </a:extLst>
          </p:cNvPr>
          <p:cNvSpPr>
            <a:spLocks noGrp="1"/>
          </p:cNvSpPr>
          <p:nvPr>
            <p:ph type="pic" sz="quarter" idx="13"/>
          </p:nvPr>
        </p:nvSpPr>
        <p:spPr>
          <a:xfrm>
            <a:off x="6095999" y="2162917"/>
            <a:ext cx="5364163" cy="3320448"/>
          </a:xfrm>
        </p:spPr>
        <p:txBody>
          <a:bodyPr/>
          <a:lstStyle/>
          <a:p>
            <a:r>
              <a:rPr lang="en-US"/>
              <a:t>Click icon to add picture</a:t>
            </a:r>
            <a:endParaRPr lang="x-none"/>
          </a:p>
        </p:txBody>
      </p:sp>
      <p:sp>
        <p:nvSpPr>
          <p:cNvPr id="2" name="Title 1">
            <a:extLst>
              <a:ext uri="{FF2B5EF4-FFF2-40B4-BE49-F238E27FC236}">
                <a16:creationId xmlns:a16="http://schemas.microsoft.com/office/drawing/2014/main" id="{296FC5A9-2F21-1042-907F-2834482E0B67}"/>
              </a:ext>
            </a:extLst>
          </p:cNvPr>
          <p:cNvSpPr>
            <a:spLocks noGrp="1"/>
          </p:cNvSpPr>
          <p:nvPr>
            <p:ph type="title" hasCustomPrompt="1"/>
          </p:nvPr>
        </p:nvSpPr>
        <p:spPr>
          <a:xfrm>
            <a:off x="731837" y="728664"/>
            <a:ext cx="9456370" cy="325016"/>
          </a:xfrm>
        </p:spPr>
        <p:txBody>
          <a:bodyPr anchor="t">
            <a:normAutofit/>
          </a:bodyPr>
          <a:lstStyle>
            <a:lvl1pPr>
              <a:defRPr sz="2500" b="1">
                <a:solidFill>
                  <a:schemeClr val="bg1"/>
                </a:solidFill>
              </a:defRPr>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17166CEE-DA85-4F47-BE86-4A0150D0808B}"/>
              </a:ext>
            </a:extLst>
          </p:cNvPr>
          <p:cNvSpPr>
            <a:spLocks noGrp="1"/>
          </p:cNvSpPr>
          <p:nvPr>
            <p:ph sz="half" idx="1"/>
          </p:nvPr>
        </p:nvSpPr>
        <p:spPr>
          <a:xfrm>
            <a:off x="731836" y="2162916"/>
            <a:ext cx="4643437" cy="2160803"/>
          </a:xfrm>
        </p:spPr>
        <p:txBody>
          <a:bodyPr>
            <a:normAutofit/>
          </a:bodyPr>
          <a:lstStyle>
            <a:lvl1pPr marL="0" indent="0">
              <a:buNone/>
              <a:defRPr sz="1400" b="1" i="1">
                <a:solidFill>
                  <a:schemeClr val="bg1"/>
                </a:solidFill>
              </a:defRPr>
            </a:lvl1pPr>
            <a:lvl2pPr marL="457200" indent="0">
              <a:buNone/>
              <a:defRPr b="1" i="1">
                <a:solidFill>
                  <a:schemeClr val="bg1"/>
                </a:solidFill>
              </a:defRPr>
            </a:lvl2pPr>
            <a:lvl3pPr marL="914400" indent="0">
              <a:buNone/>
              <a:defRPr b="1" i="1">
                <a:solidFill>
                  <a:schemeClr val="bg1"/>
                </a:solidFill>
              </a:defRPr>
            </a:lvl3pPr>
            <a:lvl4pPr marL="1371600" indent="0">
              <a:buNone/>
              <a:defRPr b="1" i="1">
                <a:solidFill>
                  <a:schemeClr val="bg1"/>
                </a:solidFill>
              </a:defRPr>
            </a:lvl4pPr>
            <a:lvl5pPr marL="1828800" indent="0">
              <a:buNone/>
              <a:defRPr b="1" i="1">
                <a:solidFill>
                  <a:schemeClr val="bg1"/>
                </a:solidFill>
              </a:defRPr>
            </a:lvl5pPr>
          </a:lstStyle>
          <a:p>
            <a:pPr lvl="0"/>
            <a:r>
              <a:rPr lang="en-US"/>
              <a:t>Click to edit Master text styles</a:t>
            </a:r>
          </a:p>
        </p:txBody>
      </p:sp>
      <p:pic>
        <p:nvPicPr>
          <p:cNvPr id="8" name="Grafika 3">
            <a:extLst>
              <a:ext uri="{FF2B5EF4-FFF2-40B4-BE49-F238E27FC236}">
                <a16:creationId xmlns:a16="http://schemas.microsoft.com/office/drawing/2014/main" id="{21807578-EAE0-E842-89F3-AAD3C39063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4623" y="730332"/>
            <a:ext cx="735540" cy="260268"/>
          </a:xfrm>
          <a:prstGeom prst="rect">
            <a:avLst/>
          </a:prstGeom>
        </p:spPr>
      </p:pic>
      <p:sp>
        <p:nvSpPr>
          <p:cNvPr id="16" name="Text Placeholder 15">
            <a:extLst>
              <a:ext uri="{FF2B5EF4-FFF2-40B4-BE49-F238E27FC236}">
                <a16:creationId xmlns:a16="http://schemas.microsoft.com/office/drawing/2014/main" id="{188D2199-ED8F-4049-8967-67DFC60FE344}"/>
              </a:ext>
            </a:extLst>
          </p:cNvPr>
          <p:cNvSpPr>
            <a:spLocks noGrp="1"/>
          </p:cNvSpPr>
          <p:nvPr>
            <p:ph type="body" sz="quarter" idx="14"/>
          </p:nvPr>
        </p:nvSpPr>
        <p:spPr>
          <a:xfrm>
            <a:off x="731836" y="4462872"/>
            <a:ext cx="4643437" cy="592137"/>
          </a:xfrm>
        </p:spPr>
        <p:txBody>
          <a:bodyPr anchor="t">
            <a:noAutofit/>
          </a:bodyPr>
          <a:lstStyle>
            <a:lvl1pPr marL="0" indent="0">
              <a:buNone/>
              <a:defRPr sz="10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D976697-9013-EF43-BFEF-ABBAAB090EAF}"/>
              </a:ext>
            </a:extLst>
          </p:cNvPr>
          <p:cNvSpPr>
            <a:spLocks noGrp="1"/>
          </p:cNvSpPr>
          <p:nvPr>
            <p:ph type="pic" sz="quarter" idx="15"/>
          </p:nvPr>
        </p:nvSpPr>
        <p:spPr>
          <a:xfrm>
            <a:off x="9263063" y="4449763"/>
            <a:ext cx="2917825" cy="1679575"/>
          </a:xfrm>
        </p:spPr>
        <p:txBody>
          <a:bodyPr/>
          <a:lstStyle/>
          <a:p>
            <a:r>
              <a:rPr lang="en-US"/>
              <a:t>Click icon to add picture</a:t>
            </a:r>
            <a:endParaRPr lang="x-none"/>
          </a:p>
        </p:txBody>
      </p:sp>
    </p:spTree>
    <p:extLst>
      <p:ext uri="{BB962C8B-B14F-4D97-AF65-F5344CB8AC3E}">
        <p14:creationId xmlns:p14="http://schemas.microsoft.com/office/powerpoint/2010/main" val="195030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nble 04 = dark bg">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5BB0-3650-DB49-9F48-920EA3B5CF7A}"/>
              </a:ext>
            </a:extLst>
          </p:cNvPr>
          <p:cNvSpPr>
            <a:spLocks noGrp="1"/>
          </p:cNvSpPr>
          <p:nvPr>
            <p:ph type="title"/>
          </p:nvPr>
        </p:nvSpPr>
        <p:spPr>
          <a:xfrm>
            <a:off x="731837" y="728664"/>
            <a:ext cx="6840539" cy="325016"/>
          </a:xfrm>
        </p:spPr>
        <p:txBody>
          <a:bodyPr anchor="t">
            <a:normAutofit/>
          </a:bodyPr>
          <a:lstStyle>
            <a:lvl1pPr>
              <a:defRPr sz="2500" b="1">
                <a:solidFill>
                  <a:schemeClr val="bg1"/>
                </a:solidFill>
              </a:defRPr>
            </a:lvl1pPr>
          </a:lstStyle>
          <a:p>
            <a:r>
              <a:rPr lang="en-US"/>
              <a:t>Click to edit Master title style</a:t>
            </a:r>
            <a:endParaRPr lang="x-none"/>
          </a:p>
        </p:txBody>
      </p:sp>
      <p:sp>
        <p:nvSpPr>
          <p:cNvPr id="10" name="Text Placeholder 9">
            <a:extLst>
              <a:ext uri="{FF2B5EF4-FFF2-40B4-BE49-F238E27FC236}">
                <a16:creationId xmlns:a16="http://schemas.microsoft.com/office/drawing/2014/main" id="{C79444BE-AC17-5B4D-AC28-9A7F3D0E46EF}"/>
              </a:ext>
            </a:extLst>
          </p:cNvPr>
          <p:cNvSpPr>
            <a:spLocks noGrp="1"/>
          </p:cNvSpPr>
          <p:nvPr>
            <p:ph type="body" sz="quarter" idx="13"/>
          </p:nvPr>
        </p:nvSpPr>
        <p:spPr>
          <a:xfrm>
            <a:off x="8411269" y="4009770"/>
            <a:ext cx="3048894" cy="645966"/>
          </a:xfrm>
        </p:spPr>
        <p:txBody>
          <a:bodyPr>
            <a:noAutofit/>
          </a:bodyPr>
          <a:lstStyle>
            <a:lvl1pPr marL="0" indent="0" algn="l">
              <a:buNone/>
              <a:defRPr sz="1000">
                <a:solidFill>
                  <a:schemeClr val="bg1"/>
                </a:solidFill>
              </a:defRPr>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14" name="Table Placeholder 13">
            <a:extLst>
              <a:ext uri="{FF2B5EF4-FFF2-40B4-BE49-F238E27FC236}">
                <a16:creationId xmlns:a16="http://schemas.microsoft.com/office/drawing/2014/main" id="{3FF206CA-22E6-BE4B-9885-21AD71987D05}"/>
              </a:ext>
            </a:extLst>
          </p:cNvPr>
          <p:cNvSpPr>
            <a:spLocks noGrp="1"/>
          </p:cNvSpPr>
          <p:nvPr>
            <p:ph type="tbl" sz="quarter" idx="14"/>
          </p:nvPr>
        </p:nvSpPr>
        <p:spPr>
          <a:xfrm>
            <a:off x="731837" y="2148246"/>
            <a:ext cx="6780055" cy="3980496"/>
          </a:xfrm>
        </p:spPr>
        <p:txBody>
          <a:bodyPr/>
          <a:lstStyle/>
          <a:p>
            <a:r>
              <a:rPr lang="en-US"/>
              <a:t>Click icon to add table</a:t>
            </a:r>
            <a:endParaRPr lang="x-none"/>
          </a:p>
        </p:txBody>
      </p:sp>
      <p:sp>
        <p:nvSpPr>
          <p:cNvPr id="4" name="Text Placeholder 3">
            <a:extLst>
              <a:ext uri="{FF2B5EF4-FFF2-40B4-BE49-F238E27FC236}">
                <a16:creationId xmlns:a16="http://schemas.microsoft.com/office/drawing/2014/main" id="{7E365943-D22C-7748-85E1-AEFD644CE297}"/>
              </a:ext>
            </a:extLst>
          </p:cNvPr>
          <p:cNvSpPr>
            <a:spLocks noGrp="1"/>
          </p:cNvSpPr>
          <p:nvPr>
            <p:ph type="body" sz="quarter" idx="15"/>
          </p:nvPr>
        </p:nvSpPr>
        <p:spPr>
          <a:xfrm>
            <a:off x="8411269" y="2148841"/>
            <a:ext cx="3048894" cy="1357368"/>
          </a:xfrm>
        </p:spPr>
        <p:txBody>
          <a:bodyPr>
            <a:noAutofit/>
          </a:bodyPr>
          <a:lstStyle>
            <a:lvl1pPr marL="0" indent="0" algn="l">
              <a:buNone/>
              <a:defRPr sz="1400">
                <a:solidFill>
                  <a:schemeClr val="bg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a:t>Click to edit Master text styles</a:t>
            </a:r>
          </a:p>
        </p:txBody>
      </p:sp>
      <p:pic>
        <p:nvPicPr>
          <p:cNvPr id="8" name="Grafika 4">
            <a:extLst>
              <a:ext uri="{FF2B5EF4-FFF2-40B4-BE49-F238E27FC236}">
                <a16:creationId xmlns:a16="http://schemas.microsoft.com/office/drawing/2014/main" id="{80CD3E03-7BF9-5F49-977F-E42CB9899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4623" y="730332"/>
            <a:ext cx="735540" cy="260268"/>
          </a:xfrm>
          <a:prstGeom prst="rect">
            <a:avLst/>
          </a:prstGeom>
        </p:spPr>
      </p:pic>
    </p:spTree>
    <p:extLst>
      <p:ext uri="{BB962C8B-B14F-4D97-AF65-F5344CB8AC3E}">
        <p14:creationId xmlns:p14="http://schemas.microsoft.com/office/powerpoint/2010/main" val="3993056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 bold">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328A3FF-10C8-814C-B37F-55E6FD353917}"/>
              </a:ext>
            </a:extLst>
          </p:cNvPr>
          <p:cNvSpPr/>
          <p:nvPr userDrawn="1"/>
        </p:nvSpPr>
        <p:spPr>
          <a:xfrm>
            <a:off x="-3133"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9" name="Title 1">
            <a:extLst>
              <a:ext uri="{FF2B5EF4-FFF2-40B4-BE49-F238E27FC236}">
                <a16:creationId xmlns:a16="http://schemas.microsoft.com/office/drawing/2014/main"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id="{007A8333-0D8F-2647-AD4A-019376C86E4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6489" y="555812"/>
            <a:ext cx="1033200" cy="374090"/>
          </a:xfrm>
          <a:prstGeom prst="rect">
            <a:avLst/>
          </a:prstGeom>
        </p:spPr>
      </p:pic>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en-PL" smtClean="0"/>
              <a:pPr/>
              <a:t>03/20/2025</a:t>
            </a:fld>
            <a:endParaRPr lang="en-PL"/>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en-PL"/>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en-PL" smtClean="0"/>
              <a:pPr algn="r"/>
              <a:t>‹#›</a:t>
            </a:fld>
            <a:endParaRPr lang="en-PL"/>
          </a:p>
        </p:txBody>
      </p:sp>
      <p:sp>
        <p:nvSpPr>
          <p:cNvPr id="9" name="Text Placeholder 2">
            <a:extLst>
              <a:ext uri="{FF2B5EF4-FFF2-40B4-BE49-F238E27FC236}">
                <a16:creationId xmlns:a16="http://schemas.microsoft.com/office/drawing/2014/main" id="{4148D681-206E-034B-8700-D47D9AF9459C}"/>
              </a:ext>
            </a:extLst>
          </p:cNvPr>
          <p:cNvSpPr>
            <a:spLocks noGrp="1"/>
          </p:cNvSpPr>
          <p:nvPr>
            <p:ph type="body" idx="13"/>
          </p:nvPr>
        </p:nvSpPr>
        <p:spPr>
          <a:xfrm>
            <a:off x="496047" y="2167002"/>
            <a:ext cx="9224150" cy="3764071"/>
          </a:xfrm>
        </p:spPr>
        <p:txBody>
          <a:bodyPr>
            <a:normAutofit/>
          </a:bodyPr>
          <a:lstStyle>
            <a:lvl1pPr marL="0" indent="0" algn="l">
              <a:buNone/>
              <a:defRPr sz="1800" b="1" i="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13103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rtl="0"/>
            <a:fld id="{E8172837-C7C6-43D5-90D4-5DB1C65AFF77}" type="datetime1">
              <a:rPr lang="el-GR" noProof="0" smtClean="0"/>
              <a:t>20/3/2025</a:t>
            </a:fld>
            <a:endParaRPr lang="el-GR" noProof="0" dirty="0"/>
          </a:p>
        </p:txBody>
      </p:sp>
      <p:sp>
        <p:nvSpPr>
          <p:cNvPr id="5" name="Footer Placeholder 4"/>
          <p:cNvSpPr>
            <a:spLocks noGrp="1"/>
          </p:cNvSpPr>
          <p:nvPr>
            <p:ph type="ftr" sz="quarter" idx="11"/>
          </p:nvPr>
        </p:nvSpPr>
        <p:spPr/>
        <p:txBody>
          <a:bodyPr/>
          <a:lstStyle/>
          <a:p>
            <a:pPr rtl="0"/>
            <a:r>
              <a:rPr lang="el-GR" noProof="0"/>
              <a:t>Προσθήκη υποσέλιδου</a:t>
            </a:r>
            <a:endParaRPr lang="el-GR" noProof="0" dirty="0"/>
          </a:p>
        </p:txBody>
      </p:sp>
      <p:sp>
        <p:nvSpPr>
          <p:cNvPr id="6" name="Slide Number Placeholder 5"/>
          <p:cNvSpPr>
            <a:spLocks noGrp="1"/>
          </p:cNvSpPr>
          <p:nvPr>
            <p:ph type="sldNum" sz="quarter" idx="12"/>
          </p:nvPr>
        </p:nvSpPr>
        <p:spPr/>
        <p:txBody>
          <a:bodyPr/>
          <a:lstStyle/>
          <a:p>
            <a:pPr rtl="0"/>
            <a:fld id="{E31375A4-56A4-47D6-9801-1991572033F7}" type="slidenum">
              <a:rPr lang="el-GR" noProof="0" smtClean="0"/>
              <a:pPr/>
              <a:t>‹#›</a:t>
            </a:fld>
            <a:endParaRPr lang="el-GR" noProof="0" dirty="0"/>
          </a:p>
        </p:txBody>
      </p:sp>
    </p:spTree>
    <p:extLst>
      <p:ext uri="{BB962C8B-B14F-4D97-AF65-F5344CB8AC3E}">
        <p14:creationId xmlns:p14="http://schemas.microsoft.com/office/powerpoint/2010/main" val="286623782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rtl="0"/>
            <a:fld id="{E8172837-C7C6-43D5-90D4-5DB1C65AFF77}" type="datetime1">
              <a:rPr lang="el-GR" noProof="0" smtClean="0"/>
              <a:t>20/3/2025</a:t>
            </a:fld>
            <a:endParaRPr lang="el-GR" noProof="0" dirty="0"/>
          </a:p>
        </p:txBody>
      </p:sp>
      <p:sp>
        <p:nvSpPr>
          <p:cNvPr id="5" name="Footer Placeholder 4"/>
          <p:cNvSpPr>
            <a:spLocks noGrp="1"/>
          </p:cNvSpPr>
          <p:nvPr>
            <p:ph type="ftr" sz="quarter" idx="11"/>
          </p:nvPr>
        </p:nvSpPr>
        <p:spPr/>
        <p:txBody>
          <a:bodyPr/>
          <a:lstStyle/>
          <a:p>
            <a:pPr rtl="0"/>
            <a:r>
              <a:rPr lang="el-GR" noProof="0"/>
              <a:t>Προσθήκη υποσέλιδου</a:t>
            </a:r>
            <a:endParaRPr lang="el-GR" noProof="0" dirty="0"/>
          </a:p>
        </p:txBody>
      </p:sp>
      <p:sp>
        <p:nvSpPr>
          <p:cNvPr id="6" name="Slide Number Placeholder 5"/>
          <p:cNvSpPr>
            <a:spLocks noGrp="1"/>
          </p:cNvSpPr>
          <p:nvPr>
            <p:ph type="sldNum" sz="quarter" idx="12"/>
          </p:nvPr>
        </p:nvSpPr>
        <p:spPr/>
        <p:txBody>
          <a:bodyPr/>
          <a:lstStyle/>
          <a:p>
            <a:pPr rtl="0"/>
            <a:fld id="{E31375A4-56A4-47D6-9801-1991572033F7}" type="slidenum">
              <a:rPr lang="el-GR" noProof="0" smtClean="0"/>
              <a:pPr/>
              <a:t>‹#›</a:t>
            </a:fld>
            <a:endParaRPr lang="el-GR" noProof="0" dirty="0"/>
          </a:p>
        </p:txBody>
      </p:sp>
    </p:spTree>
    <p:extLst>
      <p:ext uri="{BB962C8B-B14F-4D97-AF65-F5344CB8AC3E}">
        <p14:creationId xmlns:p14="http://schemas.microsoft.com/office/powerpoint/2010/main" val="364783370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Δύο περιεχόμενα">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288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333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B9B9A9-A501-9CFA-BE19-4D62A0497B5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EB44E51-67ED-44D3-B99F-E6C9405FC15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BB50038-CAF0-588E-6565-171B834A8314}"/>
              </a:ext>
            </a:extLst>
          </p:cNvPr>
          <p:cNvSpPr>
            <a:spLocks noGrp="1"/>
          </p:cNvSpPr>
          <p:nvPr>
            <p:ph type="dt" sz="half" idx="10"/>
          </p:nvPr>
        </p:nvSpPr>
        <p:spPr/>
        <p:txBody>
          <a:bodyPr/>
          <a:lstStyle/>
          <a:p>
            <a:fld id="{4AAD347D-5ACD-4C99-B74B-A9C85AD731AF}" type="datetimeFigureOut">
              <a:rPr lang="en-US" smtClean="0"/>
              <a:t>3/20/2025</a:t>
            </a:fld>
            <a:endParaRPr lang="en-US" dirty="0"/>
          </a:p>
        </p:txBody>
      </p:sp>
      <p:sp>
        <p:nvSpPr>
          <p:cNvPr id="5" name="Θέση υποσέλιδου 4">
            <a:extLst>
              <a:ext uri="{FF2B5EF4-FFF2-40B4-BE49-F238E27FC236}">
                <a16:creationId xmlns:a16="http://schemas.microsoft.com/office/drawing/2014/main" id="{CBD61913-263B-8CC3-557B-3F55EC01CF75}"/>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F3E338E7-EEA2-2E27-1428-BAAB6D1E4B7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5075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16E5-A24C-1349-9A78-B294BE1DA9F6}"/>
              </a:ext>
            </a:extLst>
          </p:cNvPr>
          <p:cNvSpPr>
            <a:spLocks noGrp="1"/>
          </p:cNvSpPr>
          <p:nvPr>
            <p:ph type="ctrTitle" hasCustomPrompt="1"/>
          </p:nvPr>
        </p:nvSpPr>
        <p:spPr>
          <a:xfrm>
            <a:off x="731838" y="2970724"/>
            <a:ext cx="10271648" cy="661252"/>
          </a:xfrm>
        </p:spPr>
        <p:txBody>
          <a:bodyPr anchor="b">
            <a:normAutofit/>
          </a:bodyPr>
          <a:lstStyle>
            <a:lvl1pPr algn="l">
              <a:defRPr sz="5000" b="1">
                <a:solidFill>
                  <a:schemeClr val="bg1"/>
                </a:solidFill>
              </a:defRPr>
            </a:lvl1pPr>
          </a:lstStyle>
          <a:p>
            <a:r>
              <a:rPr lang="en-GB" noProof="0"/>
              <a:t>THE TITLE SLIDE</a:t>
            </a:r>
          </a:p>
        </p:txBody>
      </p:sp>
      <p:sp>
        <p:nvSpPr>
          <p:cNvPr id="3" name="Subtitle 2">
            <a:extLst>
              <a:ext uri="{FF2B5EF4-FFF2-40B4-BE49-F238E27FC236}">
                <a16:creationId xmlns:a16="http://schemas.microsoft.com/office/drawing/2014/main" id="{2C5C33B8-E2B5-7746-B4B8-4B76637E470B}"/>
              </a:ext>
            </a:extLst>
          </p:cNvPr>
          <p:cNvSpPr>
            <a:spLocks noGrp="1"/>
          </p:cNvSpPr>
          <p:nvPr>
            <p:ph type="subTitle" idx="1" hasCustomPrompt="1"/>
          </p:nvPr>
        </p:nvSpPr>
        <p:spPr>
          <a:xfrm>
            <a:off x="731838" y="4580725"/>
            <a:ext cx="9144000" cy="39631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5" name="Text Placeholder 14">
            <a:extLst>
              <a:ext uri="{FF2B5EF4-FFF2-40B4-BE49-F238E27FC236}">
                <a16:creationId xmlns:a16="http://schemas.microsoft.com/office/drawing/2014/main" id="{DA44033A-D809-3D44-82E4-1CFD64280815}"/>
              </a:ext>
            </a:extLst>
          </p:cNvPr>
          <p:cNvSpPr>
            <a:spLocks noGrp="1"/>
          </p:cNvSpPr>
          <p:nvPr>
            <p:ph type="body" sz="quarter" idx="10" hasCustomPrompt="1"/>
          </p:nvPr>
        </p:nvSpPr>
        <p:spPr>
          <a:xfrm>
            <a:off x="731838" y="5226831"/>
            <a:ext cx="4387850" cy="308611"/>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Additional Text</a:t>
            </a:r>
          </a:p>
        </p:txBody>
      </p:sp>
      <p:pic>
        <p:nvPicPr>
          <p:cNvPr id="6" name="Grafika 4">
            <a:extLst>
              <a:ext uri="{FF2B5EF4-FFF2-40B4-BE49-F238E27FC236}">
                <a16:creationId xmlns:a16="http://schemas.microsoft.com/office/drawing/2014/main" id="{7E567010-5601-ED49-9BA9-E9508FDDA3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1836" y="730332"/>
            <a:ext cx="1868755" cy="661252"/>
          </a:xfrm>
          <a:prstGeom prst="rect">
            <a:avLst/>
          </a:prstGeom>
        </p:spPr>
      </p:pic>
    </p:spTree>
    <p:extLst>
      <p:ext uri="{BB962C8B-B14F-4D97-AF65-F5344CB8AC3E}">
        <p14:creationId xmlns:p14="http://schemas.microsoft.com/office/powerpoint/2010/main" val="2874602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 2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BE6CA1F-69D3-4B4F-8D20-E234D2F21BB5}"/>
              </a:ext>
            </a:extLst>
          </p:cNvPr>
          <p:cNvSpPr>
            <a:spLocks noGrp="1"/>
          </p:cNvSpPr>
          <p:nvPr>
            <p:ph type="pic" sz="quarter" idx="13"/>
          </p:nvPr>
        </p:nvSpPr>
        <p:spPr>
          <a:xfrm>
            <a:off x="6095999" y="2162917"/>
            <a:ext cx="5364163" cy="3320448"/>
          </a:xfrm>
        </p:spPr>
        <p:txBody>
          <a:bodyPr/>
          <a:lstStyle/>
          <a:p>
            <a:r>
              <a:rPr lang="en-US"/>
              <a:t>Click icon to add picture</a:t>
            </a:r>
            <a:endParaRPr lang="x-none"/>
          </a:p>
        </p:txBody>
      </p:sp>
      <p:sp>
        <p:nvSpPr>
          <p:cNvPr id="2" name="Title 1">
            <a:extLst>
              <a:ext uri="{FF2B5EF4-FFF2-40B4-BE49-F238E27FC236}">
                <a16:creationId xmlns:a16="http://schemas.microsoft.com/office/drawing/2014/main" id="{296FC5A9-2F21-1042-907F-2834482E0B67}"/>
              </a:ext>
            </a:extLst>
          </p:cNvPr>
          <p:cNvSpPr>
            <a:spLocks noGrp="1"/>
          </p:cNvSpPr>
          <p:nvPr>
            <p:ph type="title" hasCustomPrompt="1"/>
          </p:nvPr>
        </p:nvSpPr>
        <p:spPr>
          <a:xfrm>
            <a:off x="731837" y="728664"/>
            <a:ext cx="9456370" cy="325016"/>
          </a:xfrm>
        </p:spPr>
        <p:txBody>
          <a:bodyPr anchor="t">
            <a:normAutofit/>
          </a:bodyPr>
          <a:lstStyle>
            <a:lvl1pPr>
              <a:defRPr sz="2500" b="1">
                <a:solidFill>
                  <a:schemeClr val="bg1"/>
                </a:solidFill>
              </a:defRPr>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17166CEE-DA85-4F47-BE86-4A0150D0808B}"/>
              </a:ext>
            </a:extLst>
          </p:cNvPr>
          <p:cNvSpPr>
            <a:spLocks noGrp="1"/>
          </p:cNvSpPr>
          <p:nvPr>
            <p:ph sz="half" idx="1"/>
          </p:nvPr>
        </p:nvSpPr>
        <p:spPr>
          <a:xfrm>
            <a:off x="731836" y="2162916"/>
            <a:ext cx="4643437" cy="2160803"/>
          </a:xfrm>
        </p:spPr>
        <p:txBody>
          <a:bodyPr>
            <a:normAutofit/>
          </a:bodyPr>
          <a:lstStyle>
            <a:lvl1pPr marL="0" indent="0">
              <a:buNone/>
              <a:defRPr sz="1400" b="1" i="1">
                <a:solidFill>
                  <a:schemeClr val="bg1"/>
                </a:solidFill>
              </a:defRPr>
            </a:lvl1pPr>
            <a:lvl2pPr marL="457200" indent="0">
              <a:buNone/>
              <a:defRPr b="1" i="1">
                <a:solidFill>
                  <a:schemeClr val="bg1"/>
                </a:solidFill>
              </a:defRPr>
            </a:lvl2pPr>
            <a:lvl3pPr marL="914400" indent="0">
              <a:buNone/>
              <a:defRPr b="1" i="1">
                <a:solidFill>
                  <a:schemeClr val="bg1"/>
                </a:solidFill>
              </a:defRPr>
            </a:lvl3pPr>
            <a:lvl4pPr marL="1371600" indent="0">
              <a:buNone/>
              <a:defRPr b="1" i="1">
                <a:solidFill>
                  <a:schemeClr val="bg1"/>
                </a:solidFill>
              </a:defRPr>
            </a:lvl4pPr>
            <a:lvl5pPr marL="1828800" indent="0">
              <a:buNone/>
              <a:defRPr b="1" i="1">
                <a:solidFill>
                  <a:schemeClr val="bg1"/>
                </a:solidFill>
              </a:defRPr>
            </a:lvl5pPr>
          </a:lstStyle>
          <a:p>
            <a:pPr lvl="0"/>
            <a:r>
              <a:rPr lang="en-US"/>
              <a:t>Click to edit Master text styles</a:t>
            </a:r>
          </a:p>
        </p:txBody>
      </p:sp>
      <p:pic>
        <p:nvPicPr>
          <p:cNvPr id="8" name="Grafika 3">
            <a:extLst>
              <a:ext uri="{FF2B5EF4-FFF2-40B4-BE49-F238E27FC236}">
                <a16:creationId xmlns:a16="http://schemas.microsoft.com/office/drawing/2014/main" id="{21807578-EAE0-E842-89F3-AAD3C39063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4623" y="730332"/>
            <a:ext cx="735540" cy="260268"/>
          </a:xfrm>
          <a:prstGeom prst="rect">
            <a:avLst/>
          </a:prstGeom>
        </p:spPr>
      </p:pic>
      <p:sp>
        <p:nvSpPr>
          <p:cNvPr id="16" name="Text Placeholder 15">
            <a:extLst>
              <a:ext uri="{FF2B5EF4-FFF2-40B4-BE49-F238E27FC236}">
                <a16:creationId xmlns:a16="http://schemas.microsoft.com/office/drawing/2014/main" id="{188D2199-ED8F-4049-8967-67DFC60FE344}"/>
              </a:ext>
            </a:extLst>
          </p:cNvPr>
          <p:cNvSpPr>
            <a:spLocks noGrp="1"/>
          </p:cNvSpPr>
          <p:nvPr>
            <p:ph type="body" sz="quarter" idx="14"/>
          </p:nvPr>
        </p:nvSpPr>
        <p:spPr>
          <a:xfrm>
            <a:off x="731836" y="4462872"/>
            <a:ext cx="4643437" cy="592137"/>
          </a:xfrm>
        </p:spPr>
        <p:txBody>
          <a:bodyPr anchor="t">
            <a:noAutofit/>
          </a:bodyPr>
          <a:lstStyle>
            <a:lvl1pPr marL="0" indent="0">
              <a:buNone/>
              <a:defRPr sz="10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D976697-9013-EF43-BFEF-ABBAAB090EAF}"/>
              </a:ext>
            </a:extLst>
          </p:cNvPr>
          <p:cNvSpPr>
            <a:spLocks noGrp="1"/>
          </p:cNvSpPr>
          <p:nvPr>
            <p:ph type="pic" sz="quarter" idx="15"/>
          </p:nvPr>
        </p:nvSpPr>
        <p:spPr>
          <a:xfrm>
            <a:off x="9263063" y="4449763"/>
            <a:ext cx="2917825" cy="1679575"/>
          </a:xfrm>
        </p:spPr>
        <p:txBody>
          <a:bodyPr/>
          <a:lstStyle/>
          <a:p>
            <a:r>
              <a:rPr lang="en-US"/>
              <a:t>Click icon to add picture</a:t>
            </a:r>
            <a:endParaRPr lang="x-none"/>
          </a:p>
        </p:txBody>
      </p:sp>
    </p:spTree>
    <p:extLst>
      <p:ext uri="{BB962C8B-B14F-4D97-AF65-F5344CB8AC3E}">
        <p14:creationId xmlns:p14="http://schemas.microsoft.com/office/powerpoint/2010/main" val="1243193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anble 04 = dark bg">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5BB0-3650-DB49-9F48-920EA3B5CF7A}"/>
              </a:ext>
            </a:extLst>
          </p:cNvPr>
          <p:cNvSpPr>
            <a:spLocks noGrp="1"/>
          </p:cNvSpPr>
          <p:nvPr>
            <p:ph type="title"/>
          </p:nvPr>
        </p:nvSpPr>
        <p:spPr>
          <a:xfrm>
            <a:off x="731837" y="728664"/>
            <a:ext cx="6840539" cy="325016"/>
          </a:xfrm>
        </p:spPr>
        <p:txBody>
          <a:bodyPr anchor="t">
            <a:normAutofit/>
          </a:bodyPr>
          <a:lstStyle>
            <a:lvl1pPr>
              <a:defRPr sz="2500" b="1">
                <a:solidFill>
                  <a:schemeClr val="bg1"/>
                </a:solidFill>
              </a:defRPr>
            </a:lvl1pPr>
          </a:lstStyle>
          <a:p>
            <a:r>
              <a:rPr lang="en-US"/>
              <a:t>Click to edit Master title style</a:t>
            </a:r>
            <a:endParaRPr lang="x-none"/>
          </a:p>
        </p:txBody>
      </p:sp>
      <p:sp>
        <p:nvSpPr>
          <p:cNvPr id="10" name="Text Placeholder 9">
            <a:extLst>
              <a:ext uri="{FF2B5EF4-FFF2-40B4-BE49-F238E27FC236}">
                <a16:creationId xmlns:a16="http://schemas.microsoft.com/office/drawing/2014/main" id="{C79444BE-AC17-5B4D-AC28-9A7F3D0E46EF}"/>
              </a:ext>
            </a:extLst>
          </p:cNvPr>
          <p:cNvSpPr>
            <a:spLocks noGrp="1"/>
          </p:cNvSpPr>
          <p:nvPr>
            <p:ph type="body" sz="quarter" idx="13"/>
          </p:nvPr>
        </p:nvSpPr>
        <p:spPr>
          <a:xfrm>
            <a:off x="8411269" y="4009770"/>
            <a:ext cx="3048894" cy="645966"/>
          </a:xfrm>
        </p:spPr>
        <p:txBody>
          <a:bodyPr>
            <a:noAutofit/>
          </a:bodyPr>
          <a:lstStyle>
            <a:lvl1pPr marL="0" indent="0" algn="l">
              <a:buNone/>
              <a:defRPr sz="1000">
                <a:solidFill>
                  <a:schemeClr val="bg1"/>
                </a:solidFill>
              </a:defRPr>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14" name="Table Placeholder 13">
            <a:extLst>
              <a:ext uri="{FF2B5EF4-FFF2-40B4-BE49-F238E27FC236}">
                <a16:creationId xmlns:a16="http://schemas.microsoft.com/office/drawing/2014/main" id="{3FF206CA-22E6-BE4B-9885-21AD71987D05}"/>
              </a:ext>
            </a:extLst>
          </p:cNvPr>
          <p:cNvSpPr>
            <a:spLocks noGrp="1"/>
          </p:cNvSpPr>
          <p:nvPr>
            <p:ph type="tbl" sz="quarter" idx="14"/>
          </p:nvPr>
        </p:nvSpPr>
        <p:spPr>
          <a:xfrm>
            <a:off x="731837" y="2148246"/>
            <a:ext cx="6780055" cy="3980496"/>
          </a:xfrm>
        </p:spPr>
        <p:txBody>
          <a:bodyPr/>
          <a:lstStyle/>
          <a:p>
            <a:r>
              <a:rPr lang="en-US"/>
              <a:t>Click icon to add table</a:t>
            </a:r>
            <a:endParaRPr lang="x-none"/>
          </a:p>
        </p:txBody>
      </p:sp>
      <p:sp>
        <p:nvSpPr>
          <p:cNvPr id="4" name="Text Placeholder 3">
            <a:extLst>
              <a:ext uri="{FF2B5EF4-FFF2-40B4-BE49-F238E27FC236}">
                <a16:creationId xmlns:a16="http://schemas.microsoft.com/office/drawing/2014/main" id="{7E365943-D22C-7748-85E1-AEFD644CE297}"/>
              </a:ext>
            </a:extLst>
          </p:cNvPr>
          <p:cNvSpPr>
            <a:spLocks noGrp="1"/>
          </p:cNvSpPr>
          <p:nvPr>
            <p:ph type="body" sz="quarter" idx="15"/>
          </p:nvPr>
        </p:nvSpPr>
        <p:spPr>
          <a:xfrm>
            <a:off x="8411269" y="2148841"/>
            <a:ext cx="3048894" cy="1357368"/>
          </a:xfrm>
        </p:spPr>
        <p:txBody>
          <a:bodyPr>
            <a:noAutofit/>
          </a:bodyPr>
          <a:lstStyle>
            <a:lvl1pPr marL="0" indent="0" algn="l">
              <a:buNone/>
              <a:defRPr sz="1400">
                <a:solidFill>
                  <a:schemeClr val="bg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a:t>Click to edit Master text styles</a:t>
            </a:r>
          </a:p>
        </p:txBody>
      </p:sp>
      <p:pic>
        <p:nvPicPr>
          <p:cNvPr id="8" name="Grafika 4">
            <a:extLst>
              <a:ext uri="{FF2B5EF4-FFF2-40B4-BE49-F238E27FC236}">
                <a16:creationId xmlns:a16="http://schemas.microsoft.com/office/drawing/2014/main" id="{80CD3E03-7BF9-5F49-977F-E42CB9899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4623" y="730332"/>
            <a:ext cx="735540" cy="260268"/>
          </a:xfrm>
          <a:prstGeom prst="rect">
            <a:avLst/>
          </a:prstGeom>
        </p:spPr>
      </p:pic>
    </p:spTree>
    <p:extLst>
      <p:ext uri="{BB962C8B-B14F-4D97-AF65-F5344CB8AC3E}">
        <p14:creationId xmlns:p14="http://schemas.microsoft.com/office/powerpoint/2010/main" val="133201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rtl="0"/>
            <a:fld id="{E8172837-C7C6-43D5-90D4-5DB1C65AFF77}" type="datetime1">
              <a:rPr lang="el-GR" noProof="0" smtClean="0"/>
              <a:t>20/3/2025</a:t>
            </a:fld>
            <a:endParaRPr lang="el-GR" noProof="0" dirty="0"/>
          </a:p>
        </p:txBody>
      </p:sp>
      <p:sp>
        <p:nvSpPr>
          <p:cNvPr id="5" name="Footer Placeholder 4"/>
          <p:cNvSpPr>
            <a:spLocks noGrp="1"/>
          </p:cNvSpPr>
          <p:nvPr>
            <p:ph type="ftr" sz="quarter" idx="11"/>
          </p:nvPr>
        </p:nvSpPr>
        <p:spPr/>
        <p:txBody>
          <a:bodyPr/>
          <a:lstStyle/>
          <a:p>
            <a:pPr rtl="0"/>
            <a:r>
              <a:rPr lang="el-GR" noProof="0"/>
              <a:t>Προσθήκη υποσέλιδου</a:t>
            </a:r>
            <a:endParaRPr lang="el-GR" noProof="0" dirty="0"/>
          </a:p>
        </p:txBody>
      </p:sp>
      <p:sp>
        <p:nvSpPr>
          <p:cNvPr id="6" name="Slide Number Placeholder 5"/>
          <p:cNvSpPr>
            <a:spLocks noGrp="1"/>
          </p:cNvSpPr>
          <p:nvPr>
            <p:ph type="sldNum" sz="quarter" idx="12"/>
          </p:nvPr>
        </p:nvSpPr>
        <p:spPr/>
        <p:txBody>
          <a:bodyPr/>
          <a:lstStyle/>
          <a:p>
            <a:pPr rtl="0"/>
            <a:fld id="{E31375A4-56A4-47D6-9801-1991572033F7}" type="slidenum">
              <a:rPr lang="el-GR" noProof="0" smtClean="0"/>
              <a:pPr/>
              <a:t>‹#›</a:t>
            </a:fld>
            <a:endParaRPr lang="el-GR" noProof="0" dirty="0"/>
          </a:p>
        </p:txBody>
      </p:sp>
    </p:spTree>
    <p:extLst>
      <p:ext uri="{BB962C8B-B14F-4D97-AF65-F5344CB8AC3E}">
        <p14:creationId xmlns:p14="http://schemas.microsoft.com/office/powerpoint/2010/main" val="37101468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5256E1-BC9E-CBCB-D455-EA8A7A31390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13FFEBB-4681-F708-A28A-18035211A6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7455291-B36D-91DB-E82E-CC47F780196E}"/>
              </a:ext>
            </a:extLst>
          </p:cNvPr>
          <p:cNvSpPr>
            <a:spLocks noGrp="1"/>
          </p:cNvSpPr>
          <p:nvPr>
            <p:ph type="dt" sz="half" idx="10"/>
          </p:nvPr>
        </p:nvSpPr>
        <p:spPr/>
        <p:txBody>
          <a:bodyPr/>
          <a:lstStyle/>
          <a:p>
            <a:fld id="{9796027F-7875-4030-9381-8BD8C4F21935}" type="datetimeFigureOut">
              <a:rPr lang="en-US" smtClean="0"/>
              <a:t>3/20/2025</a:t>
            </a:fld>
            <a:endParaRPr lang="en-US" dirty="0"/>
          </a:p>
        </p:txBody>
      </p:sp>
      <p:sp>
        <p:nvSpPr>
          <p:cNvPr id="5" name="Θέση υποσέλιδου 4">
            <a:extLst>
              <a:ext uri="{FF2B5EF4-FFF2-40B4-BE49-F238E27FC236}">
                <a16:creationId xmlns:a16="http://schemas.microsoft.com/office/drawing/2014/main" id="{1D097F28-80BE-563A-A305-78E450E6C9F1}"/>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CB7BF72A-1062-C4F4-D95E-10D5074CB2C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651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1D7D93-09BB-9ED5-69DD-214CCB29B71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F4652DE-17A0-10FE-B629-18F51317718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14484A91-97A1-A30F-60DA-70789F9736D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0C927A7-9329-1BED-55AB-91DF656884C2}"/>
              </a:ext>
            </a:extLst>
          </p:cNvPr>
          <p:cNvSpPr>
            <a:spLocks noGrp="1"/>
          </p:cNvSpPr>
          <p:nvPr>
            <p:ph type="dt" sz="half" idx="10"/>
          </p:nvPr>
        </p:nvSpPr>
        <p:spPr/>
        <p:txBody>
          <a:bodyPr/>
          <a:lstStyle/>
          <a:p>
            <a:fld id="{4AAD347D-5ACD-4C99-B74B-A9C85AD731AF}" type="datetimeFigureOut">
              <a:rPr lang="en-US" smtClean="0"/>
              <a:t>3/20/2025</a:t>
            </a:fld>
            <a:endParaRPr lang="en-US" dirty="0"/>
          </a:p>
        </p:txBody>
      </p:sp>
      <p:sp>
        <p:nvSpPr>
          <p:cNvPr id="6" name="Θέση υποσέλιδου 5">
            <a:extLst>
              <a:ext uri="{FF2B5EF4-FFF2-40B4-BE49-F238E27FC236}">
                <a16:creationId xmlns:a16="http://schemas.microsoft.com/office/drawing/2014/main" id="{32C755AB-8CD4-0F16-F858-53A9A498CBE9}"/>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A84D9F80-2B1F-B4E2-D04D-0AF9D3D7659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465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EE57A4-373A-CF23-215A-327EB9D4548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9BB1012-95EB-9675-E6E3-E34903D53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743D277-2323-1182-AB5C-54ACED5ADDA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6D8F6099-6F65-F1F1-F68B-28DEF1348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5D9E8B99-8012-6C7E-79F7-08FBB9E6855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36E64CD7-951C-A7ED-5533-9DCB87BD90E6}"/>
              </a:ext>
            </a:extLst>
          </p:cNvPr>
          <p:cNvSpPr>
            <a:spLocks noGrp="1"/>
          </p:cNvSpPr>
          <p:nvPr>
            <p:ph type="dt" sz="half" idx="10"/>
          </p:nvPr>
        </p:nvSpPr>
        <p:spPr/>
        <p:txBody>
          <a:bodyPr/>
          <a:lstStyle/>
          <a:p>
            <a:fld id="{4AAD347D-5ACD-4C99-B74B-A9C85AD731AF}" type="datetimeFigureOut">
              <a:rPr lang="en-US" smtClean="0"/>
              <a:t>3/20/2025</a:t>
            </a:fld>
            <a:endParaRPr lang="en-US" dirty="0"/>
          </a:p>
        </p:txBody>
      </p:sp>
      <p:sp>
        <p:nvSpPr>
          <p:cNvPr id="8" name="Θέση υποσέλιδου 7">
            <a:extLst>
              <a:ext uri="{FF2B5EF4-FFF2-40B4-BE49-F238E27FC236}">
                <a16:creationId xmlns:a16="http://schemas.microsoft.com/office/drawing/2014/main" id="{5BD1D223-5C89-9F3D-288B-5A0F44EBA16B}"/>
              </a:ext>
            </a:extLst>
          </p:cNvPr>
          <p:cNvSpPr>
            <a:spLocks noGrp="1"/>
          </p:cNvSpPr>
          <p:nvPr>
            <p:ph type="ftr" sz="quarter" idx="11"/>
          </p:nvPr>
        </p:nvSpPr>
        <p:spPr/>
        <p:txBody>
          <a:bodyPr/>
          <a:lstStyle/>
          <a:p>
            <a:endParaRPr lang="en-US" dirty="0"/>
          </a:p>
        </p:txBody>
      </p:sp>
      <p:sp>
        <p:nvSpPr>
          <p:cNvPr id="9" name="Θέση αριθμού διαφάνειας 8">
            <a:extLst>
              <a:ext uri="{FF2B5EF4-FFF2-40B4-BE49-F238E27FC236}">
                <a16:creationId xmlns:a16="http://schemas.microsoft.com/office/drawing/2014/main" id="{699F1E8F-8A1B-B6E6-5464-E5B45A301FA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675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8268D2-E652-7D9F-4B36-F07F6E98600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AA0B625-744A-2B11-FF6C-593CBBD9B845}"/>
              </a:ext>
            </a:extLst>
          </p:cNvPr>
          <p:cNvSpPr>
            <a:spLocks noGrp="1"/>
          </p:cNvSpPr>
          <p:nvPr>
            <p:ph type="dt" sz="half" idx="10"/>
          </p:nvPr>
        </p:nvSpPr>
        <p:spPr/>
        <p:txBody>
          <a:bodyPr/>
          <a:lstStyle/>
          <a:p>
            <a:fld id="{4509A250-FF31-4206-8172-F9D3106AACB1}" type="datetimeFigureOut">
              <a:rPr lang="en-US" smtClean="0"/>
              <a:t>3/20/2025</a:t>
            </a:fld>
            <a:endParaRPr lang="en-US" dirty="0"/>
          </a:p>
        </p:txBody>
      </p:sp>
      <p:sp>
        <p:nvSpPr>
          <p:cNvPr id="4" name="Θέση υποσέλιδου 3">
            <a:extLst>
              <a:ext uri="{FF2B5EF4-FFF2-40B4-BE49-F238E27FC236}">
                <a16:creationId xmlns:a16="http://schemas.microsoft.com/office/drawing/2014/main" id="{DA12A364-2FCD-D343-5D79-E18CD1188E4E}"/>
              </a:ext>
            </a:extLst>
          </p:cNvPr>
          <p:cNvSpPr>
            <a:spLocks noGrp="1"/>
          </p:cNvSpPr>
          <p:nvPr>
            <p:ph type="ftr" sz="quarter" idx="11"/>
          </p:nvPr>
        </p:nvSpPr>
        <p:spPr/>
        <p:txBody>
          <a:bodyPr/>
          <a:lstStyle/>
          <a:p>
            <a:endParaRPr lang="en-US" dirty="0"/>
          </a:p>
        </p:txBody>
      </p:sp>
      <p:sp>
        <p:nvSpPr>
          <p:cNvPr id="5" name="Θέση αριθμού διαφάνειας 4">
            <a:extLst>
              <a:ext uri="{FF2B5EF4-FFF2-40B4-BE49-F238E27FC236}">
                <a16:creationId xmlns:a16="http://schemas.microsoft.com/office/drawing/2014/main" id="{03D89D9E-216C-2659-DAF3-EC590635B9B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860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8721F6C3-8B7C-240D-C155-DF544CFA0A6C}"/>
              </a:ext>
            </a:extLst>
          </p:cNvPr>
          <p:cNvSpPr>
            <a:spLocks noGrp="1"/>
          </p:cNvSpPr>
          <p:nvPr>
            <p:ph type="dt" sz="half" idx="10"/>
          </p:nvPr>
        </p:nvSpPr>
        <p:spPr/>
        <p:txBody>
          <a:bodyPr/>
          <a:lstStyle/>
          <a:p>
            <a:fld id="{4509A250-FF31-4206-8172-F9D3106AACB1}" type="datetimeFigureOut">
              <a:rPr lang="en-US" smtClean="0"/>
              <a:t>3/20/2025</a:t>
            </a:fld>
            <a:endParaRPr lang="en-US" dirty="0"/>
          </a:p>
        </p:txBody>
      </p:sp>
      <p:sp>
        <p:nvSpPr>
          <p:cNvPr id="3" name="Θέση υποσέλιδου 2">
            <a:extLst>
              <a:ext uri="{FF2B5EF4-FFF2-40B4-BE49-F238E27FC236}">
                <a16:creationId xmlns:a16="http://schemas.microsoft.com/office/drawing/2014/main" id="{8E528670-8D56-208D-D1A2-5D0237E0467A}"/>
              </a:ext>
            </a:extLst>
          </p:cNvPr>
          <p:cNvSpPr>
            <a:spLocks noGrp="1"/>
          </p:cNvSpPr>
          <p:nvPr>
            <p:ph type="ftr" sz="quarter" idx="1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546F9937-35B4-1A98-34CE-25A2E459A55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908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6249CA-FA68-99B8-3AAD-52C947EE2B0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34BFEEB-7E24-FBC4-D509-8B188F61A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178DB20-B02D-9F0C-1484-B4751BD54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3C8AFA2-881D-5BE4-68D6-809077F54E37}"/>
              </a:ext>
            </a:extLst>
          </p:cNvPr>
          <p:cNvSpPr>
            <a:spLocks noGrp="1"/>
          </p:cNvSpPr>
          <p:nvPr>
            <p:ph type="dt" sz="half" idx="10"/>
          </p:nvPr>
        </p:nvSpPr>
        <p:spPr/>
        <p:txBody>
          <a:bodyPr/>
          <a:lstStyle/>
          <a:p>
            <a:fld id="{4AAD347D-5ACD-4C99-B74B-A9C85AD731AF}" type="datetimeFigureOut">
              <a:rPr lang="en-US" smtClean="0"/>
              <a:t>3/20/2025</a:t>
            </a:fld>
            <a:endParaRPr lang="en-US" dirty="0"/>
          </a:p>
        </p:txBody>
      </p:sp>
      <p:sp>
        <p:nvSpPr>
          <p:cNvPr id="6" name="Θέση υποσέλιδου 5">
            <a:extLst>
              <a:ext uri="{FF2B5EF4-FFF2-40B4-BE49-F238E27FC236}">
                <a16:creationId xmlns:a16="http://schemas.microsoft.com/office/drawing/2014/main" id="{A887D0F1-B273-B8D9-2447-B89B0C8FBF18}"/>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951C11B5-04A4-2603-BB2A-927FF9ADE99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417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690922-A454-428C-6CE9-1C35A33BC5B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A1C1149-042C-F69C-83AA-E2E525E35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1E5EEF9-841B-D0CB-9F89-6E9037210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44EEAAF-3FFD-3B0E-AE6D-3E1D9A9220CF}"/>
              </a:ext>
            </a:extLst>
          </p:cNvPr>
          <p:cNvSpPr>
            <a:spLocks noGrp="1"/>
          </p:cNvSpPr>
          <p:nvPr>
            <p:ph type="dt" sz="half" idx="10"/>
          </p:nvPr>
        </p:nvSpPr>
        <p:spPr/>
        <p:txBody>
          <a:bodyPr/>
          <a:lstStyle/>
          <a:p>
            <a:fld id="{4509A250-FF31-4206-8172-F9D3106AACB1}" type="datetimeFigureOut">
              <a:rPr lang="en-US" smtClean="0"/>
              <a:t>3/20/2025</a:t>
            </a:fld>
            <a:endParaRPr lang="en-US" dirty="0"/>
          </a:p>
        </p:txBody>
      </p:sp>
      <p:sp>
        <p:nvSpPr>
          <p:cNvPr id="6" name="Θέση υποσέλιδου 5">
            <a:extLst>
              <a:ext uri="{FF2B5EF4-FFF2-40B4-BE49-F238E27FC236}">
                <a16:creationId xmlns:a16="http://schemas.microsoft.com/office/drawing/2014/main" id="{C5509F4F-D839-6521-C21F-F24283C2A5E7}"/>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BE606B48-85E0-0A4A-DE21-183E2CCA407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081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3DBE599-D2D7-C1B5-D9AD-A7B614952E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E836DA8-AB9C-A35A-E2CF-B6579FE19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DD922D0-C5C8-9591-4FC8-B35319169F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3/20/2025</a:t>
            </a:fld>
            <a:endParaRPr lang="en-US" dirty="0"/>
          </a:p>
        </p:txBody>
      </p:sp>
      <p:sp>
        <p:nvSpPr>
          <p:cNvPr id="5" name="Θέση υποσέλιδου 4">
            <a:extLst>
              <a:ext uri="{FF2B5EF4-FFF2-40B4-BE49-F238E27FC236}">
                <a16:creationId xmlns:a16="http://schemas.microsoft.com/office/drawing/2014/main" id="{A2D520AD-6E62-9C7D-1808-C93249E6A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Θέση αριθμού διαφάνειας 5">
            <a:extLst>
              <a:ext uri="{FF2B5EF4-FFF2-40B4-BE49-F238E27FC236}">
                <a16:creationId xmlns:a16="http://schemas.microsoft.com/office/drawing/2014/main" id="{29E37B4E-A4C1-1E07-6985-8A285B75F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1177715"/>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 id="2147484186" r:id="rId17"/>
    <p:sldLayoutId id="2147484187" r:id="rId18"/>
    <p:sldLayoutId id="2147484188" r:id="rId19"/>
    <p:sldLayoutId id="2147484072" r:id="rId20"/>
    <p:sldLayoutId id="2147484073" r:id="rId21"/>
    <p:sldLayoutId id="2147484074" r:id="rId22"/>
    <p:sldLayoutId id="2147484189" r:id="rId23"/>
  </p:sldLayoutIdLst>
  <p:transition>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150.png"/><Relationship Id="rId1" Type="http://schemas.openxmlformats.org/officeDocument/2006/relationships/slideLayout" Target="../slideLayouts/slideLayout1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150.png"/><Relationship Id="rId1" Type="http://schemas.openxmlformats.org/officeDocument/2006/relationships/slideLayout" Target="../slideLayouts/slideLayout17.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2.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4.png"/><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5.pn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6.png"/><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7.png"/><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8.png"/><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9.png"/><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0.png"/><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0.png"/><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0.png"/><Relationship Id="rId1" Type="http://schemas.openxmlformats.org/officeDocument/2006/relationships/slideLayout" Target="../slideLayouts/slideLayout23.xml"/><Relationship Id="rId4" Type="http://schemas.openxmlformats.org/officeDocument/2006/relationships/image" Target="../media/image163.png"/></Relationships>
</file>

<file path=ppt/slides/_rels/slide1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3.xml"/><Relationship Id="rId4" Type="http://schemas.openxmlformats.org/officeDocument/2006/relationships/image" Target="../media/image150.png"/></Relationships>
</file>

<file path=ppt/slides/_rels/slide1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6.pn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7.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8.png"/><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9.png"/><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172.png"/><Relationship Id="rId1" Type="http://schemas.openxmlformats.org/officeDocument/2006/relationships/slideLayout" Target="../slideLayouts/slideLayout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28.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30.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178.jp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 Id="rId9" Type="http://schemas.openxmlformats.org/officeDocument/2006/relationships/image" Target="../media/image46.jpg"/></Relationships>
</file>

<file path=ppt/slides/_rels/slide134.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image" Target="../media/image179.jpg"/><Relationship Id="rId7" Type="http://schemas.openxmlformats.org/officeDocument/2006/relationships/diagramQuickStyle" Target="../diagrams/quickStyle4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Layout" Target="../diagrams/layout41.xml"/><Relationship Id="rId5" Type="http://schemas.openxmlformats.org/officeDocument/2006/relationships/diagramData" Target="../diagrams/data41.xml"/><Relationship Id="rId10" Type="http://schemas.openxmlformats.org/officeDocument/2006/relationships/image" Target="../media/image46.jpg"/><Relationship Id="rId4" Type="http://schemas.openxmlformats.org/officeDocument/2006/relationships/image" Target="../media/image180.png"/><Relationship Id="rId9" Type="http://schemas.microsoft.com/office/2007/relationships/diagramDrawing" Target="../diagrams/drawing4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hyperlink" Target="https://www.wada-ama.org/en/prohibited-list" TargetMode="External"/><Relationship Id="rId2" Type="http://schemas.openxmlformats.org/officeDocument/2006/relationships/hyperlink" Target="https://www.eokan.gr/substances" TargetMode="External"/><Relationship Id="rId1" Type="http://schemas.openxmlformats.org/officeDocument/2006/relationships/slideLayout" Target="../slideLayouts/slideLayout18.xml"/><Relationship Id="rId5" Type="http://schemas.openxmlformats.org/officeDocument/2006/relationships/image" Target="../media/image182.png"/><Relationship Id="rId4" Type="http://schemas.openxmlformats.org/officeDocument/2006/relationships/image" Target="../media/image183.png"/></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182.png"/><Relationship Id="rId2" Type="http://schemas.openxmlformats.org/officeDocument/2006/relationships/diagramData" Target="../diagrams/data42.xml"/><Relationship Id="rId1" Type="http://schemas.openxmlformats.org/officeDocument/2006/relationships/slideLayout" Target="../slideLayouts/slideLayout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39.png"/><Relationship Id="rId2" Type="http://schemas.openxmlformats.org/officeDocument/2006/relationships/diagramData" Target="../diagrams/data44.xml"/><Relationship Id="rId1" Type="http://schemas.openxmlformats.org/officeDocument/2006/relationships/slideLayout" Target="../slideLayouts/slideLayout19.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1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184.png"/><Relationship Id="rId1" Type="http://schemas.openxmlformats.org/officeDocument/2006/relationships/slideLayout" Target="../slideLayouts/slideLayout19.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42.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diagramLayout" Target="../diagrams/layout46.xml"/><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diagramData" Target="../diagrams/data46.xml"/><Relationship Id="rId2" Type="http://schemas.openxmlformats.org/officeDocument/2006/relationships/image" Target="../media/image39.png"/><Relationship Id="rId16" Type="http://schemas.microsoft.com/office/2007/relationships/diagramDrawing" Target="../diagrams/drawing46.xml"/><Relationship Id="rId1" Type="http://schemas.openxmlformats.org/officeDocument/2006/relationships/slideLayout" Target="../slideLayouts/slideLayout1.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5" Type="http://schemas.openxmlformats.org/officeDocument/2006/relationships/diagramColors" Target="../diagrams/colors46.xml"/><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 Id="rId14" Type="http://schemas.openxmlformats.org/officeDocument/2006/relationships/diagramQuickStyle" Target="../diagrams/quickStyle46.xml"/></Relationships>
</file>

<file path=ppt/slides/_rels/slide1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4.pn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5.pn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image" Target="../media/image182.png"/><Relationship Id="rId7" Type="http://schemas.openxmlformats.org/officeDocument/2006/relationships/diagramColors" Target="../diagrams/colors47.xml"/><Relationship Id="rId2" Type="http://schemas.openxmlformats.org/officeDocument/2006/relationships/image" Target="../media/image196.png"/><Relationship Id="rId1" Type="http://schemas.openxmlformats.org/officeDocument/2006/relationships/slideLayout" Target="../slideLayouts/slideLayout19.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146.xml.rels><?xml version="1.0" encoding="UTF-8" standalone="yes"?>
<Relationships xmlns="http://schemas.openxmlformats.org/package/2006/relationships"><Relationship Id="rId3" Type="http://schemas.openxmlformats.org/officeDocument/2006/relationships/hyperlink" Target="https://www.wada-ama.org/en/resources/world-anti-doping-program/international-standard-therapeutic-use-exemptions-istue" TargetMode="External"/><Relationship Id="rId2" Type="http://schemas.openxmlformats.org/officeDocument/2006/relationships/hyperlink" Target="https://www.eokan.gr/tue-procedures" TargetMode="External"/><Relationship Id="rId1" Type="http://schemas.openxmlformats.org/officeDocument/2006/relationships/slideLayout" Target="../slideLayouts/slideLayout19.xml"/><Relationship Id="rId5" Type="http://schemas.openxmlformats.org/officeDocument/2006/relationships/image" Target="../media/image182.png"/><Relationship Id="rId4" Type="http://schemas.openxmlformats.org/officeDocument/2006/relationships/image" Target="../media/image197.png"/></Relationships>
</file>

<file path=ppt/slides/_rels/slide14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182.png"/><Relationship Id="rId1" Type="http://schemas.openxmlformats.org/officeDocument/2006/relationships/slideLayout" Target="../slideLayouts/slideLayout19.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182.png"/><Relationship Id="rId2" Type="http://schemas.openxmlformats.org/officeDocument/2006/relationships/diagramData" Target="../diagrams/data49.xml"/><Relationship Id="rId1" Type="http://schemas.openxmlformats.org/officeDocument/2006/relationships/slideLayout" Target="../slideLayouts/slideLayout19.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182.png"/><Relationship Id="rId1" Type="http://schemas.openxmlformats.org/officeDocument/2006/relationships/slideLayout" Target="../slideLayouts/slideLayout19.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image" Target="../media/image182.png"/><Relationship Id="rId1" Type="http://schemas.openxmlformats.org/officeDocument/2006/relationships/slideLayout" Target="../slideLayouts/slideLayout19.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image" Target="../media/image182.png"/><Relationship Id="rId1" Type="http://schemas.openxmlformats.org/officeDocument/2006/relationships/slideLayout" Target="../slideLayouts/slideLayout19.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image" Target="../media/image182.png"/><Relationship Id="rId1" Type="http://schemas.openxmlformats.org/officeDocument/2006/relationships/slideLayout" Target="../slideLayouts/slideLayout19.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54.xml.rels><?xml version="1.0" encoding="UTF-8" standalone="yes"?>
<Relationships xmlns="http://schemas.openxmlformats.org/package/2006/relationships"><Relationship Id="rId8" Type="http://schemas.microsoft.com/office/2007/relationships/diagramDrawing" Target="../diagrams/drawing54.xml"/><Relationship Id="rId3" Type="http://schemas.openxmlformats.org/officeDocument/2006/relationships/image" Target="../media/image182.png"/><Relationship Id="rId7" Type="http://schemas.openxmlformats.org/officeDocument/2006/relationships/diagramColors" Target="../diagrams/colors54.xml"/><Relationship Id="rId2" Type="http://schemas.openxmlformats.org/officeDocument/2006/relationships/hyperlink" Target="https://www.wada-ama.org/en/PhysicianGuidelines" TargetMode="External"/><Relationship Id="rId1" Type="http://schemas.openxmlformats.org/officeDocument/2006/relationships/slideLayout" Target="../slideLayouts/slideLayout19.xml"/><Relationship Id="rId6" Type="http://schemas.openxmlformats.org/officeDocument/2006/relationships/diagramQuickStyle" Target="../diagrams/quickStyle54.xml"/><Relationship Id="rId5" Type="http://schemas.openxmlformats.org/officeDocument/2006/relationships/diagramLayout" Target="../diagrams/layout54.xml"/><Relationship Id="rId4" Type="http://schemas.openxmlformats.org/officeDocument/2006/relationships/diagramData" Target="../diagrams/data54.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image" Target="../media/image182.png"/><Relationship Id="rId1" Type="http://schemas.openxmlformats.org/officeDocument/2006/relationships/slideLayout" Target="../slideLayouts/slideLayout19.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image" Target="../media/image182.png"/><Relationship Id="rId1" Type="http://schemas.openxmlformats.org/officeDocument/2006/relationships/slideLayout" Target="../slideLayouts/slideLayout19.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57.xml"/><Relationship Id="rId7" Type="http://schemas.openxmlformats.org/officeDocument/2006/relationships/image" Target="../media/image46.jpg"/><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1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6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6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6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png"/></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16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hyperlink" Target="mailto:intelligence@eokan.gr" TargetMode="Externa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6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1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1.xml.rels><?xml version="1.0" encoding="UTF-8" standalone="yes"?>
<Relationships xmlns="http://schemas.openxmlformats.org/package/2006/relationships"><Relationship Id="rId8" Type="http://schemas.microsoft.com/office/2007/relationships/diagramDrawing" Target="../diagrams/drawing59.xml"/><Relationship Id="rId3" Type="http://schemas.openxmlformats.org/officeDocument/2006/relationships/image" Target="../media/image216.jpg"/><Relationship Id="rId7" Type="http://schemas.openxmlformats.org/officeDocument/2006/relationships/diagramColors" Target="../diagrams/colors5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59.xml"/><Relationship Id="rId5" Type="http://schemas.openxmlformats.org/officeDocument/2006/relationships/diagramLayout" Target="../diagrams/layout59.xml"/><Relationship Id="rId4" Type="http://schemas.openxmlformats.org/officeDocument/2006/relationships/diagramData" Target="../diagrams/data59.xml"/></Relationships>
</file>

<file path=ppt/slides/_rels/slide172.xml.rels><?xml version="1.0" encoding="UTF-8" standalone="yes"?>
<Relationships xmlns="http://schemas.openxmlformats.org/package/2006/relationships"><Relationship Id="rId8" Type="http://schemas.openxmlformats.org/officeDocument/2006/relationships/image" Target="../media/image217.jpg"/><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173.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10.png"/><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62.xml"/><Relationship Id="rId7" Type="http://schemas.openxmlformats.org/officeDocument/2006/relationships/image" Target="../media/image10.png"/><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63.xml"/><Relationship Id="rId7" Type="http://schemas.openxmlformats.org/officeDocument/2006/relationships/image" Target="../media/image10.png"/><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64.xml"/><Relationship Id="rId7" Type="http://schemas.openxmlformats.org/officeDocument/2006/relationships/image" Target="../media/image10.png"/><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65.xml"/><Relationship Id="rId7" Type="http://schemas.openxmlformats.org/officeDocument/2006/relationships/image" Target="../media/image10.png"/><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66.xml"/><Relationship Id="rId7" Type="http://schemas.openxmlformats.org/officeDocument/2006/relationships/image" Target="../media/image10.png"/><Relationship Id="rId2" Type="http://schemas.openxmlformats.org/officeDocument/2006/relationships/diagramData" Target="../diagrams/data66.xml"/><Relationship Id="rId1" Type="http://schemas.openxmlformats.org/officeDocument/2006/relationships/slideLayout" Target="../slideLayouts/slideLayout1.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image" Target="../media/image10.png"/><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68.xml"/><Relationship Id="rId7" Type="http://schemas.openxmlformats.org/officeDocument/2006/relationships/image" Target="../media/image10.png"/><Relationship Id="rId2" Type="http://schemas.openxmlformats.org/officeDocument/2006/relationships/diagramData" Target="../diagrams/data68.xml"/><Relationship Id="rId1" Type="http://schemas.openxmlformats.org/officeDocument/2006/relationships/slideLayout" Target="../slideLayouts/slideLayout1.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69.xml"/><Relationship Id="rId7" Type="http://schemas.openxmlformats.org/officeDocument/2006/relationships/image" Target="../media/image10.png"/><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70.xml"/><Relationship Id="rId7" Type="http://schemas.openxmlformats.org/officeDocument/2006/relationships/image" Target="../media/image10.png"/><Relationship Id="rId2" Type="http://schemas.openxmlformats.org/officeDocument/2006/relationships/diagramData" Target="../diagrams/data70.xml"/><Relationship Id="rId1" Type="http://schemas.openxmlformats.org/officeDocument/2006/relationships/slideLayout" Target="../slideLayouts/slideLayout1.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85.xml.rels><?xml version="1.0" encoding="UTF-8" standalone="yes"?>
<Relationships xmlns="http://schemas.openxmlformats.org/package/2006/relationships"><Relationship Id="rId3" Type="http://schemas.openxmlformats.org/officeDocument/2006/relationships/diagramLayout" Target="../diagrams/layout71.xml"/><Relationship Id="rId7" Type="http://schemas.openxmlformats.org/officeDocument/2006/relationships/image" Target="../media/image10.png"/><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86.xml.rels><?xml version="1.0" encoding="UTF-8" standalone="yes"?>
<Relationships xmlns="http://schemas.openxmlformats.org/package/2006/relationships"><Relationship Id="rId3" Type="http://schemas.openxmlformats.org/officeDocument/2006/relationships/diagramLayout" Target="../diagrams/layout72.xml"/><Relationship Id="rId7" Type="http://schemas.openxmlformats.org/officeDocument/2006/relationships/image" Target="../media/image10.png"/><Relationship Id="rId2" Type="http://schemas.openxmlformats.org/officeDocument/2006/relationships/diagramData" Target="../diagrams/data72.xml"/><Relationship Id="rId1" Type="http://schemas.openxmlformats.org/officeDocument/2006/relationships/slideLayout" Target="../slideLayouts/slideLayout1.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73.xml"/><Relationship Id="rId7" Type="http://schemas.openxmlformats.org/officeDocument/2006/relationships/image" Target="../media/image10.png"/><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126.xml"/><Relationship Id="rId3" Type="http://schemas.openxmlformats.org/officeDocument/2006/relationships/slide" Target="slide2.xml"/><Relationship Id="rId7" Type="http://schemas.openxmlformats.org/officeDocument/2006/relationships/slide" Target="slide40.xml"/><Relationship Id="rId12" Type="http://schemas.openxmlformats.org/officeDocument/2006/relationships/slide" Target="slide123.xml"/><Relationship Id="rId2" Type="http://schemas.openxmlformats.org/officeDocument/2006/relationships/notesSlide" Target="../notesSlides/notesSlide2.xml"/><Relationship Id="rId16" Type="http://schemas.openxmlformats.org/officeDocument/2006/relationships/slide" Target="slide170.xml"/><Relationship Id="rId1" Type="http://schemas.openxmlformats.org/officeDocument/2006/relationships/slideLayout" Target="../slideLayouts/slideLayout12.xml"/><Relationship Id="rId6" Type="http://schemas.openxmlformats.org/officeDocument/2006/relationships/slide" Target="slide22.xml"/><Relationship Id="rId11" Type="http://schemas.openxmlformats.org/officeDocument/2006/relationships/slide" Target="slide96.xml"/><Relationship Id="rId5" Type="http://schemas.openxmlformats.org/officeDocument/2006/relationships/slide" Target="slide3.xml"/><Relationship Id="rId15" Type="http://schemas.openxmlformats.org/officeDocument/2006/relationships/slide" Target="slide159.xml"/><Relationship Id="rId10" Type="http://schemas.openxmlformats.org/officeDocument/2006/relationships/slide" Target="slide73.xml"/><Relationship Id="rId4" Type="http://schemas.openxmlformats.org/officeDocument/2006/relationships/image" Target="../media/image10.png"/><Relationship Id="rId9" Type="http://schemas.openxmlformats.org/officeDocument/2006/relationships/slide" Target="slide61.xml"/><Relationship Id="rId14" Type="http://schemas.openxmlformats.org/officeDocument/2006/relationships/slide" Target="slide13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5.png"/><Relationship Id="rId7" Type="http://schemas.openxmlformats.org/officeDocument/2006/relationships/diagramColors" Target="../diagrams/colors1.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2.gif"/></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6.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6.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6.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6.jp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6.jp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6.jp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46.jp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6.jp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6.jp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6.jp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gif"/><Relationship Id="rId3" Type="http://schemas.openxmlformats.org/officeDocument/2006/relationships/notesSlide" Target="../notesSlides/notesSlide5.xml"/><Relationship Id="rId7" Type="http://schemas.openxmlformats.org/officeDocument/2006/relationships/image" Target="../media/image16.png"/><Relationship Id="rId12"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22.jpeg"/><Relationship Id="rId9" Type="http://schemas.openxmlformats.org/officeDocument/2006/relationships/image" Target="../media/image24.png"/><Relationship Id="rId1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52.sv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2.xml"/><Relationship Id="rId7" Type="http://schemas.openxmlformats.org/officeDocument/2006/relationships/image" Target="../media/image56.pn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55.png"/><Relationship Id="rId11" Type="http://schemas.openxmlformats.org/officeDocument/2006/relationships/image" Target="../media/image59.jpg"/><Relationship Id="rId5" Type="http://schemas.openxmlformats.org/officeDocument/2006/relationships/image" Target="../media/image54.png"/><Relationship Id="rId10" Type="http://schemas.openxmlformats.org/officeDocument/2006/relationships/image" Target="../media/image46.jpg"/><Relationship Id="rId4" Type="http://schemas.openxmlformats.org/officeDocument/2006/relationships/image" Target="../media/image53.png"/><Relationship Id="rId9" Type="http://schemas.openxmlformats.org/officeDocument/2006/relationships/image" Target="../media/image58.png"/></Relationships>
</file>

<file path=ppt/slides/_rels/slide7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61.sv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46.jpg"/><Relationship Id="rId16"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79.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94.svg"/></Relationships>
</file>

<file path=ppt/slides/_rels/slide8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jpeg"/><Relationship Id="rId7" Type="http://schemas.openxmlformats.org/officeDocument/2006/relationships/image" Target="../media/image94.sv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101.svg"/><Relationship Id="rId5" Type="http://schemas.openxmlformats.org/officeDocument/2006/relationships/image" Target="../media/image97.sv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99.svg"/></Relationships>
</file>

<file path=ppt/slides/_rels/slide82.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110.png"/><Relationship Id="rId3" Type="http://schemas.openxmlformats.org/officeDocument/2006/relationships/image" Target="../media/image102.png"/><Relationship Id="rId7" Type="http://schemas.openxmlformats.org/officeDocument/2006/relationships/image" Target="../media/image93.png"/><Relationship Id="rId12" Type="http://schemas.openxmlformats.org/officeDocument/2006/relationships/image" Target="../media/image109.svg"/><Relationship Id="rId2" Type="http://schemas.openxmlformats.org/officeDocument/2006/relationships/image" Target="../media/image46.jpg"/><Relationship Id="rId16" Type="http://schemas.openxmlformats.org/officeDocument/2006/relationships/image" Target="../media/image113.svg"/><Relationship Id="rId1" Type="http://schemas.openxmlformats.org/officeDocument/2006/relationships/slideLayout" Target="../slideLayouts/slideLayout2.xml"/><Relationship Id="rId6" Type="http://schemas.openxmlformats.org/officeDocument/2006/relationships/image" Target="../media/image105.svg"/><Relationship Id="rId11" Type="http://schemas.openxmlformats.org/officeDocument/2006/relationships/image" Target="../media/image108.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107.svg"/><Relationship Id="rId4" Type="http://schemas.openxmlformats.org/officeDocument/2006/relationships/image" Target="../media/image103.svg"/><Relationship Id="rId9" Type="http://schemas.openxmlformats.org/officeDocument/2006/relationships/image" Target="../media/image106.png"/><Relationship Id="rId14" Type="http://schemas.openxmlformats.org/officeDocument/2006/relationships/image" Target="../media/image111.svg"/></Relationships>
</file>

<file path=ppt/slides/_rels/slide83.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sv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115.sv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118.png"/></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123.jpeg"/><Relationship Id="rId7" Type="http://schemas.openxmlformats.org/officeDocument/2006/relationships/diagramQuickStyle" Target="../diagrams/quickStyle27.xml"/><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46.jpg"/><Relationship Id="rId9" Type="http://schemas.microsoft.com/office/2007/relationships/diagramDrawing" Target="../diagrams/drawing27.xml"/></Relationships>
</file>

<file path=ppt/slides/_rels/slide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87.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6.jpg"/><Relationship Id="rId7" Type="http://schemas.openxmlformats.org/officeDocument/2006/relationships/diagramColors" Target="../diagrams/colors28.xml"/><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88.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image" Target="../media/image129.png"/><Relationship Id="rId7" Type="http://schemas.openxmlformats.org/officeDocument/2006/relationships/diagramData" Target="../diagrams/data29.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132.png"/><Relationship Id="rId11" Type="http://schemas.microsoft.com/office/2007/relationships/diagramDrawing" Target="../diagrams/drawing29.xml"/><Relationship Id="rId5" Type="http://schemas.openxmlformats.org/officeDocument/2006/relationships/image" Target="../media/image131.jpeg"/><Relationship Id="rId10" Type="http://schemas.openxmlformats.org/officeDocument/2006/relationships/diagramColors" Target="../diagrams/colors29.xml"/><Relationship Id="rId4" Type="http://schemas.openxmlformats.org/officeDocument/2006/relationships/image" Target="../media/image130.svg"/><Relationship Id="rId9" Type="http://schemas.openxmlformats.org/officeDocument/2006/relationships/diagramQuickStyle" Target="../diagrams/quickStyle29.xml"/></Relationships>
</file>

<file path=ppt/slides/_rels/slide89.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46.jpg"/><Relationship Id="rId7" Type="http://schemas.openxmlformats.org/officeDocument/2006/relationships/diagramColors" Target="../diagrams/colors30.xml"/><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12.gif"/><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diagramData" Target="../diagrams/data31.xml"/><Relationship Id="rId3" Type="http://schemas.openxmlformats.org/officeDocument/2006/relationships/image" Target="../media/image135.jpeg"/><Relationship Id="rId7" Type="http://schemas.openxmlformats.org/officeDocument/2006/relationships/image" Target="../media/image139.png"/><Relationship Id="rId12" Type="http://schemas.openxmlformats.org/officeDocument/2006/relationships/image" Target="../media/image144.svg"/><Relationship Id="rId17" Type="http://schemas.microsoft.com/office/2007/relationships/diagramDrawing" Target="../diagrams/drawing31.xml"/><Relationship Id="rId2" Type="http://schemas.openxmlformats.org/officeDocument/2006/relationships/image" Target="../media/image46.jpg"/><Relationship Id="rId16" Type="http://schemas.openxmlformats.org/officeDocument/2006/relationships/diagramColors" Target="../diagrams/colors31.xml"/><Relationship Id="rId1" Type="http://schemas.openxmlformats.org/officeDocument/2006/relationships/slideLayout" Target="../slideLayouts/slideLayout2.xml"/><Relationship Id="rId6" Type="http://schemas.openxmlformats.org/officeDocument/2006/relationships/image" Target="../media/image138.sv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diagramQuickStyle" Target="../diagrams/quickStyle31.xml"/><Relationship Id="rId10" Type="http://schemas.openxmlformats.org/officeDocument/2006/relationships/image" Target="../media/image142.svg"/><Relationship Id="rId4" Type="http://schemas.openxmlformats.org/officeDocument/2006/relationships/image" Target="../media/image136.jpeg"/><Relationship Id="rId9" Type="http://schemas.openxmlformats.org/officeDocument/2006/relationships/image" Target="../media/image141.png"/><Relationship Id="rId14" Type="http://schemas.openxmlformats.org/officeDocument/2006/relationships/diagramLayout" Target="../diagrams/layout31.xml"/></Relationships>
</file>

<file path=ppt/slides/_rels/slide92.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image" Target="../media/image145.jpeg"/><Relationship Id="rId7" Type="http://schemas.openxmlformats.org/officeDocument/2006/relationships/diagramQuickStyle" Target="../diagrams/quickStyle3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32.xml"/><Relationship Id="rId5" Type="http://schemas.openxmlformats.org/officeDocument/2006/relationships/diagramData" Target="../diagrams/data32.xml"/><Relationship Id="rId4" Type="http://schemas.openxmlformats.org/officeDocument/2006/relationships/image" Target="../media/image46.jpg"/><Relationship Id="rId9" Type="http://schemas.microsoft.com/office/2007/relationships/diagramDrawing" Target="../diagrams/drawing32.xml"/></Relationships>
</file>

<file path=ppt/slides/_rels/slide93.xml.rels><?xml version="1.0" encoding="UTF-8" standalone="yes"?>
<Relationships xmlns="http://schemas.openxmlformats.org/package/2006/relationships"><Relationship Id="rId8" Type="http://schemas.openxmlformats.org/officeDocument/2006/relationships/diagramColors" Target="../diagrams/colors33.xml"/><Relationship Id="rId3" Type="http://schemas.openxmlformats.org/officeDocument/2006/relationships/image" Target="../media/image146.png"/><Relationship Id="rId7" Type="http://schemas.openxmlformats.org/officeDocument/2006/relationships/diagramQuickStyle" Target="../diagrams/quickStyle33.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Layout" Target="../diagrams/layout33.xml"/><Relationship Id="rId5" Type="http://schemas.openxmlformats.org/officeDocument/2006/relationships/diagramData" Target="../diagrams/data33.xml"/><Relationship Id="rId4" Type="http://schemas.openxmlformats.org/officeDocument/2006/relationships/image" Target="../media/image147.svg"/><Relationship Id="rId9" Type="http://schemas.microsoft.com/office/2007/relationships/diagramDrawing" Target="../diagrams/drawing33.xml"/></Relationships>
</file>

<file path=ppt/slides/_rels/slide94.xml.rels><?xml version="1.0" encoding="UTF-8" standalone="yes"?>
<Relationships xmlns="http://schemas.openxmlformats.org/package/2006/relationships"><Relationship Id="rId3" Type="http://schemas.openxmlformats.org/officeDocument/2006/relationships/hyperlink" Target="http://wada-ama.org/"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804672" y="802955"/>
            <a:ext cx="4977976" cy="1454051"/>
          </a:xfrm>
        </p:spPr>
        <p:txBody>
          <a:bodyPr vert="horz" lIns="91440" tIns="45720" rIns="91440" bIns="45720" rtlCol="0" anchor="ctr">
            <a:normAutofit/>
          </a:bodyPr>
          <a:lstStyle/>
          <a:p>
            <a:r>
              <a:rPr lang="en-US" sz="3600" kern="1200" dirty="0">
                <a:solidFill>
                  <a:schemeClr val="tx2"/>
                </a:solidFill>
                <a:latin typeface="+mj-lt"/>
                <a:ea typeface="+mj-ea"/>
                <a:cs typeface="+mj-cs"/>
                <a:hlinkClick r:id="" action="ppaction://noaction"/>
              </a:rPr>
              <a:t> </a:t>
            </a:r>
            <a:br>
              <a:rPr lang="en-US" sz="3600" kern="1200" dirty="0">
                <a:solidFill>
                  <a:schemeClr val="tx2"/>
                </a:solidFill>
                <a:latin typeface="+mj-lt"/>
                <a:ea typeface="+mj-ea"/>
                <a:cs typeface="+mj-cs"/>
              </a:rPr>
            </a:br>
            <a:endParaRPr lang="en-US" sz="3600" kern="1200" dirty="0">
              <a:solidFill>
                <a:schemeClr val="tx2"/>
              </a:solidFill>
              <a:latin typeface="+mj-lt"/>
              <a:ea typeface="+mj-ea"/>
              <a:cs typeface="+mj-cs"/>
            </a:endParaRPr>
          </a:p>
        </p:txBody>
      </p:sp>
      <p:sp>
        <p:nvSpPr>
          <p:cNvPr id="5" name="TextBox 4">
            <a:extLst>
              <a:ext uri="{FF2B5EF4-FFF2-40B4-BE49-F238E27FC236}">
                <a16:creationId xmlns:a16="http://schemas.microsoft.com/office/drawing/2014/main" id="{978DF07A-868A-4D77-9DF3-D94B2DA2ACA0}"/>
              </a:ext>
            </a:extLst>
          </p:cNvPr>
          <p:cNvSpPr txBox="1"/>
          <p:nvPr/>
        </p:nvSpPr>
        <p:spPr>
          <a:xfrm>
            <a:off x="696312" y="2462121"/>
            <a:ext cx="4977578" cy="3639289"/>
          </a:xfrm>
          <a:prstGeom prst="rect">
            <a:avLst/>
          </a:prstGeom>
        </p:spPr>
        <p:txBody>
          <a:bodyPr vert="horz" lIns="91440" tIns="45720" rIns="91440" bIns="45720" rtlCol="0" anchor="ctr">
            <a:normAutofit/>
          </a:bodyPr>
          <a:lstStyle/>
          <a:p>
            <a:pPr algn="ctr">
              <a:lnSpc>
                <a:spcPct val="90000"/>
              </a:lnSpc>
              <a:spcAft>
                <a:spcPts val="600"/>
              </a:spcAft>
            </a:pPr>
            <a:r>
              <a:rPr lang="en-US" sz="2800" dirty="0">
                <a:solidFill>
                  <a:srgbClr val="002060"/>
                </a:solidFill>
                <a:latin typeface="Arial" panose="020B0604020202020204" pitchFamily="34" charset="0"/>
                <a:cs typeface="Arial" panose="020B0604020202020204" pitchFamily="34" charset="0"/>
              </a:rPr>
              <a:t>HADA ANTIDOPING E-BOOK</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a:p>
            <a:pPr>
              <a:lnSpc>
                <a:spcPct val="90000"/>
              </a:lnSpc>
              <a:spcAft>
                <a:spcPts val="600"/>
              </a:spcAft>
            </a:pPr>
            <a:r>
              <a:rPr lang="en-US" dirty="0">
                <a:solidFill>
                  <a:schemeClr val="tx2"/>
                </a:solidFill>
              </a:rPr>
              <a:t> </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p:txBody>
      </p:sp>
      <p:grpSp>
        <p:nvGrpSpPr>
          <p:cNvPr id="82"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8100821" y="2417835"/>
            <a:ext cx="3661831" cy="2042528"/>
          </a:xfrm>
          <a:prstGeom prst="rect">
            <a:avLst/>
          </a:prstGeom>
        </p:spPr>
      </p:pic>
    </p:spTree>
    <p:extLst>
      <p:ext uri="{BB962C8B-B14F-4D97-AF65-F5344CB8AC3E}">
        <p14:creationId xmlns:p14="http://schemas.microsoft.com/office/powerpoint/2010/main" val="308292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2875" y="1380572"/>
            <a:ext cx="6840539" cy="1756632"/>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NADOs Vs IFs</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1913" y="2689601"/>
            <a:ext cx="6073572" cy="2585323"/>
          </a:xfrm>
          <a:prstGeom prst="rect">
            <a:avLst/>
          </a:prstGeom>
          <a:noFill/>
        </p:spPr>
        <p:txBody>
          <a:bodyPr wrap="square" lIns="91440" tIns="45720" rIns="91440" bIns="45720" rtlCol="0" anchor="t">
            <a:spAutoFit/>
          </a:bodyPr>
          <a:lstStyle/>
          <a:p>
            <a:pPr algn="just"/>
            <a:r>
              <a:rPr lang="en-US" dirty="0">
                <a:latin typeface="Arial" panose="020B0604020202020204" pitchFamily="34" charset="0"/>
                <a:cs typeface="Arial" panose="020B0604020202020204" pitchFamily="34" charset="0"/>
              </a:rPr>
              <a:t>An athlete can be doping controlled by both the NADO and the IF of his sport at the same period</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athlete can attend education programs and activities of both</a:t>
            </a:r>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An athlete can be a part of an RTP list of only one of them. He/she cannot</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 registered in the RTP of both the NADO and the IF of his sport</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72" y="2717243"/>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72" y="3550714"/>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solidFill>
                  <a:srgbClr val="FF0000"/>
                </a:solidFill>
              </a:rPr>
              <a:t>NADOs</a:t>
            </a:r>
            <a:endParaRPr lang="fr-CH" sz="1000" b="1" dirty="0">
              <a:solidFill>
                <a:srgbClr val="FF0000"/>
              </a:solidFill>
            </a:endParaRPr>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1939" y="728395"/>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solidFill>
                  <a:srgbClr val="FF0000"/>
                </a:solidFill>
              </a:rPr>
              <a:t> </a:t>
            </a:r>
            <a:r>
              <a:rPr lang="en-US" sz="1000" b="1" dirty="0">
                <a:solidFill>
                  <a:srgbClr val="FF0000"/>
                </a:solidFill>
              </a:rPr>
              <a:t>IFs</a:t>
            </a:r>
            <a:endParaRPr lang="fr-CH" sz="1000" b="1" dirty="0">
              <a:solidFill>
                <a:srgbClr val="FF0000"/>
              </a:solidFill>
            </a:endParaRPr>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770041" y="338411"/>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72" y="4394079"/>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10" name="Εικόνα 9">
            <a:extLst>
              <a:ext uri="{FF2B5EF4-FFF2-40B4-BE49-F238E27FC236}">
                <a16:creationId xmlns:a16="http://schemas.microsoft.com/office/drawing/2014/main" id="{3F606545-5C92-35A1-FEFE-FA79FDC77962}"/>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97" descr="Icon&#10;&#10;Description automatically generated">
            <a:extLst>
              <a:ext uri="{FF2B5EF4-FFF2-40B4-BE49-F238E27FC236}">
                <a16:creationId xmlns:a16="http://schemas.microsoft.com/office/drawing/2014/main" id="{4694481E-F02B-3EF4-A273-43705B237BC2}"/>
              </a:ext>
            </a:extLst>
          </p:cNvPr>
          <p:cNvPicPr>
            <a:picLocks noChangeAspect="1"/>
          </p:cNvPicPr>
          <p:nvPr/>
        </p:nvPicPr>
        <p:blipFill>
          <a:blip r:embed="rId7">
            <a:alphaModFix amt="20000"/>
            <a:biLevel thresh="75000"/>
            <a:extLst>
              <a:ext uri="{BEBA8EAE-BF5A-486C-A8C5-ECC9F3942E4B}">
                <a14:imgProps xmlns:a14="http://schemas.microsoft.com/office/drawing/2010/main">
                  <a14:imgLayer r:embed="rId8">
                    <a14:imgEffect>
                      <a14:saturation sat="168000"/>
                    </a14:imgEffect>
                  </a14:imgLayer>
                </a14:imgProps>
              </a:ext>
              <a:ext uri="{28A0092B-C50C-407E-A947-70E740481C1C}">
                <a14:useLocalDpi xmlns:a14="http://schemas.microsoft.com/office/drawing/2010/main" val="0"/>
              </a:ext>
            </a:extLst>
          </a:blip>
          <a:stretch>
            <a:fillRect/>
          </a:stretch>
        </p:blipFill>
        <p:spPr>
          <a:xfrm>
            <a:off x="7923767" y="1520696"/>
            <a:ext cx="3972169" cy="4923134"/>
          </a:xfrm>
          <a:prstGeom prst="rect">
            <a:avLst/>
          </a:prstGeom>
          <a:noFill/>
          <a:effectLst>
            <a:outerShdw dir="5640000" sx="101000" sy="101000" algn="ctr" rotWithShape="0">
              <a:srgbClr val="000000"/>
            </a:outerShdw>
          </a:effectLst>
        </p:spPr>
      </p:pic>
      <p:pic>
        <p:nvPicPr>
          <p:cNvPr id="4" name="Picture 65" descr="Shape&#10;&#10;Description automatically generated with low confidence">
            <a:extLst>
              <a:ext uri="{FF2B5EF4-FFF2-40B4-BE49-F238E27FC236}">
                <a16:creationId xmlns:a16="http://schemas.microsoft.com/office/drawing/2014/main" id="{F410164E-C709-78E8-639D-F054D39462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5953" y="495360"/>
            <a:ext cx="527393" cy="527393"/>
          </a:xfrm>
          <a:prstGeom prst="rect">
            <a:avLst/>
          </a:prstGeom>
        </p:spPr>
      </p:pic>
    </p:spTree>
    <p:custDataLst>
      <p:tags r:id="rId1"/>
    </p:custDataLst>
    <p:extLst>
      <p:ext uri="{BB962C8B-B14F-4D97-AF65-F5344CB8AC3E}">
        <p14:creationId xmlns:p14="http://schemas.microsoft.com/office/powerpoint/2010/main" val="4006544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F1201F6-BA54-5D7F-DD1D-F2030687661F}"/>
              </a:ext>
            </a:extLst>
          </p:cNvPr>
          <p:cNvPicPr>
            <a:picLocks noChangeAspect="1"/>
          </p:cNvPicPr>
          <p:nvPr/>
        </p:nvPicPr>
        <p:blipFill>
          <a:blip r:embed="rId2"/>
          <a:stretch>
            <a:fillRect/>
          </a:stretch>
        </p:blipFill>
        <p:spPr>
          <a:xfrm>
            <a:off x="9768840" y="0"/>
            <a:ext cx="2423160" cy="1347239"/>
          </a:xfrm>
          <a:prstGeom prst="rect">
            <a:avLst/>
          </a:prstGeom>
        </p:spPr>
      </p:pic>
      <p:sp>
        <p:nvSpPr>
          <p:cNvPr id="4" name="TextBox 3">
            <a:extLst>
              <a:ext uri="{FF2B5EF4-FFF2-40B4-BE49-F238E27FC236}">
                <a16:creationId xmlns:a16="http://schemas.microsoft.com/office/drawing/2014/main" id="{5560420D-EF34-B356-04E2-9346A31DD3B8}"/>
              </a:ext>
            </a:extLst>
          </p:cNvPr>
          <p:cNvSpPr txBox="1"/>
          <p:nvPr/>
        </p:nvSpPr>
        <p:spPr>
          <a:xfrm>
            <a:off x="152400" y="1499051"/>
            <a:ext cx="11887200" cy="12618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2000" b="1" dirty="0">
                <a:effectLst>
                  <a:outerShdw blurRad="38100" dist="38100" dir="2700000" algn="tl">
                    <a:srgbClr val="000000"/>
                  </a:outerShdw>
                </a:effectLst>
                <a:latin typeface="Calibri" panose="020F0502020204030204" pitchFamily="34" charset="0"/>
                <a:cs typeface="Calibri" panose="020F0502020204030204" pitchFamily="34" charset="0"/>
              </a:rPr>
              <a:t>In-Competition Doping Control</a:t>
            </a:r>
            <a:endParaRPr lang="el-GR" sz="2000" b="1" dirty="0">
              <a:effectLst>
                <a:outerShdw blurRad="38100" dist="38100" dir="2700000" algn="tl">
                  <a:srgbClr val="000000"/>
                </a:outerShdw>
              </a:effectLst>
              <a:latin typeface="Calibri" panose="020F0502020204030204" pitchFamily="34" charset="0"/>
              <a:cs typeface="Calibri" panose="020F0502020204030204" pitchFamily="34" charset="0"/>
            </a:endParaRPr>
          </a:p>
          <a:p>
            <a:br>
              <a:rPr kumimoji="0" lang="el-GR" sz="2000" b="1" i="0"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mj-ea"/>
                <a:cs typeface="Arial" panose="020B0604020202020204" pitchFamily="34" charset="0"/>
              </a:rPr>
            </a:br>
            <a:r>
              <a:rPr lang="en-US" dirty="0">
                <a:effectLst>
                  <a:outerShdw blurRad="38100" dist="38100" dir="2700000" algn="tl">
                    <a:srgbClr val="000000"/>
                  </a:outerShdw>
                </a:effectLst>
                <a:latin typeface="Calibri" panose="020F0502020204030204" pitchFamily="34" charset="0"/>
                <a:cs typeface="Calibri" panose="020F0502020204030204" pitchFamily="34" charset="0"/>
              </a:rPr>
              <a:t>The In-Competition period commences at 11:59 pm</a:t>
            </a:r>
            <a:r>
              <a:rPr lang="el-GR"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outerShdw>
                </a:effectLst>
                <a:latin typeface="Calibri" panose="020F0502020204030204" pitchFamily="34" charset="0"/>
                <a:cs typeface="Calibri" panose="020F0502020204030204" pitchFamily="34" charset="0"/>
              </a:rPr>
              <a:t>of the day before the competition, in which the athlete is about to compete and concludes by the end of it.</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61BE1E-7BB8-E4AB-DF45-FAE5149BCA02}"/>
              </a:ext>
            </a:extLst>
          </p:cNvPr>
          <p:cNvSpPr txBox="1"/>
          <p:nvPr/>
        </p:nvSpPr>
        <p:spPr>
          <a:xfrm>
            <a:off x="157018" y="4072443"/>
            <a:ext cx="11887200" cy="1138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eaLnBrk="0" fontAlgn="base" hangingPunct="0">
              <a:spcBef>
                <a:spcPct val="0"/>
              </a:spcBef>
              <a:spcAft>
                <a:spcPct val="20000"/>
              </a:spcAft>
              <a:buClr>
                <a:srgbClr val="FFCC00"/>
              </a:buClr>
              <a:buSzPct val="70000"/>
              <a:defRPr/>
            </a:pP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Out-of-Competition</a:t>
            </a:r>
            <a:endParaRPr lang="el-GR"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20000"/>
              </a:spcAft>
              <a:buClr>
                <a:srgbClr val="FFCC00"/>
              </a:buClr>
              <a:buSzPct val="70000"/>
              <a:buFont typeface="Wingdings" pitchFamily="2" charset="2"/>
              <a:buNone/>
              <a:tabLst/>
              <a:defRPr/>
            </a:pPr>
            <a:endPar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lvl="0" algn="just" eaLnBrk="0" fontAlgn="base" hangingPunct="0">
              <a:spcBef>
                <a:spcPct val="0"/>
              </a:spcBef>
              <a:spcAft>
                <a:spcPct val="20000"/>
              </a:spcAft>
              <a:buClr>
                <a:srgbClr val="FFCC00"/>
              </a:buClr>
              <a:buSzPct val="70000"/>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 period that does not align with the aforementioned.</a:t>
            </a:r>
            <a:endPar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1898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7">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59">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61">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63">
            <a:extLst>
              <a:ext uri="{FF2B5EF4-FFF2-40B4-BE49-F238E27FC236}">
                <a16:creationId xmlns:a16="http://schemas.microsoft.com/office/drawing/2014/main" id="{39DED1F1-52C4-44BA-AC9E-1AF38A11D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309" y="1167868"/>
            <a:ext cx="4010943" cy="493481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Εικόνα 4"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11224C08-B86D-8950-3E13-1ACBAEC0A66C}"/>
              </a:ext>
            </a:extLst>
          </p:cNvPr>
          <p:cNvPicPr>
            <a:picLocks noChangeAspect="1"/>
          </p:cNvPicPr>
          <p:nvPr/>
        </p:nvPicPr>
        <p:blipFill>
          <a:blip r:embed="rId2"/>
          <a:stretch>
            <a:fillRect/>
          </a:stretch>
        </p:blipFill>
        <p:spPr>
          <a:xfrm>
            <a:off x="760902" y="2692395"/>
            <a:ext cx="3391756" cy="1885763"/>
          </a:xfrm>
          <a:prstGeom prst="rect">
            <a:avLst/>
          </a:prstGeom>
        </p:spPr>
      </p:pic>
      <p:sp>
        <p:nvSpPr>
          <p:cNvPr id="88" name="Rectangle 6">
            <a:extLst>
              <a:ext uri="{FF2B5EF4-FFF2-40B4-BE49-F238E27FC236}">
                <a16:creationId xmlns:a16="http://schemas.microsoft.com/office/drawing/2014/main" id="{64AF1A56-FA4A-4156-B01E-296B70DD26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4719" y="5956459"/>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Θέση κειμένου 3">
            <a:extLst>
              <a:ext uri="{FF2B5EF4-FFF2-40B4-BE49-F238E27FC236}">
                <a16:creationId xmlns:a16="http://schemas.microsoft.com/office/drawing/2014/main" id="{EE818CC9-7804-D8C7-6C4B-271436E91F6A}"/>
              </a:ext>
            </a:extLst>
          </p:cNvPr>
          <p:cNvGraphicFramePr/>
          <p:nvPr>
            <p:extLst>
              <p:ext uri="{D42A27DB-BD31-4B8C-83A1-F6EECF244321}">
                <p14:modId xmlns:p14="http://schemas.microsoft.com/office/powerpoint/2010/main" val="2480747191"/>
              </p:ext>
            </p:extLst>
          </p:nvPr>
        </p:nvGraphicFramePr>
        <p:xfrm>
          <a:off x="4904743" y="1092840"/>
          <a:ext cx="6668265" cy="4934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077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graphicEl>
                                              <a:dgm id="{EA44408F-CFB9-4B37-B656-DF0E08271B6E}"/>
                                            </p:graphicEl>
                                          </p:spTgt>
                                        </p:tgtEl>
                                        <p:attrNameLst>
                                          <p:attrName>style.visibility</p:attrName>
                                        </p:attrNameLst>
                                      </p:cBhvr>
                                      <p:to>
                                        <p:strVal val="visible"/>
                                      </p:to>
                                    </p:set>
                                    <p:animEffect transition="in" filter="fade">
                                      <p:cBhvr>
                                        <p:cTn id="7" dur="1000"/>
                                        <p:tgtEl>
                                          <p:spTgt spid="12">
                                            <p:graphicEl>
                                              <a:dgm id="{EA44408F-CFB9-4B37-B656-DF0E08271B6E}"/>
                                            </p:graphicEl>
                                          </p:spTgt>
                                        </p:tgtEl>
                                      </p:cBhvr>
                                    </p:animEffect>
                                    <p:anim calcmode="lin" valueType="num">
                                      <p:cBhvr>
                                        <p:cTn id="8" dur="1000" fill="hold"/>
                                        <p:tgtEl>
                                          <p:spTgt spid="12">
                                            <p:graphicEl>
                                              <a:dgm id="{EA44408F-CFB9-4B37-B656-DF0E08271B6E}"/>
                                            </p:graphicEl>
                                          </p:spTgt>
                                        </p:tgtEl>
                                        <p:attrNameLst>
                                          <p:attrName>ppt_x</p:attrName>
                                        </p:attrNameLst>
                                      </p:cBhvr>
                                      <p:tavLst>
                                        <p:tav tm="0">
                                          <p:val>
                                            <p:strVal val="#ppt_x"/>
                                          </p:val>
                                        </p:tav>
                                        <p:tav tm="100000">
                                          <p:val>
                                            <p:strVal val="#ppt_x"/>
                                          </p:val>
                                        </p:tav>
                                      </p:tavLst>
                                    </p:anim>
                                    <p:anim calcmode="lin" valueType="num">
                                      <p:cBhvr>
                                        <p:cTn id="9" dur="1000" fill="hold"/>
                                        <p:tgtEl>
                                          <p:spTgt spid="12">
                                            <p:graphicEl>
                                              <a:dgm id="{EA44408F-CFB9-4B37-B656-DF0E08271B6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graphicEl>
                                              <a:dgm id="{0C28478A-C8C4-4C08-A06F-344B32102A93}"/>
                                            </p:graphicEl>
                                          </p:spTgt>
                                        </p:tgtEl>
                                        <p:attrNameLst>
                                          <p:attrName>style.visibility</p:attrName>
                                        </p:attrNameLst>
                                      </p:cBhvr>
                                      <p:to>
                                        <p:strVal val="visible"/>
                                      </p:to>
                                    </p:set>
                                    <p:animEffect transition="in" filter="fade">
                                      <p:cBhvr>
                                        <p:cTn id="14" dur="1000"/>
                                        <p:tgtEl>
                                          <p:spTgt spid="12">
                                            <p:graphicEl>
                                              <a:dgm id="{0C28478A-C8C4-4C08-A06F-344B32102A93}"/>
                                            </p:graphicEl>
                                          </p:spTgt>
                                        </p:tgtEl>
                                      </p:cBhvr>
                                    </p:animEffect>
                                    <p:anim calcmode="lin" valueType="num">
                                      <p:cBhvr>
                                        <p:cTn id="15" dur="1000" fill="hold"/>
                                        <p:tgtEl>
                                          <p:spTgt spid="12">
                                            <p:graphicEl>
                                              <a:dgm id="{0C28478A-C8C4-4C08-A06F-344B32102A93}"/>
                                            </p:graphicEl>
                                          </p:spTgt>
                                        </p:tgtEl>
                                        <p:attrNameLst>
                                          <p:attrName>ppt_x</p:attrName>
                                        </p:attrNameLst>
                                      </p:cBhvr>
                                      <p:tavLst>
                                        <p:tav tm="0">
                                          <p:val>
                                            <p:strVal val="#ppt_x"/>
                                          </p:val>
                                        </p:tav>
                                        <p:tav tm="100000">
                                          <p:val>
                                            <p:strVal val="#ppt_x"/>
                                          </p:val>
                                        </p:tav>
                                      </p:tavLst>
                                    </p:anim>
                                    <p:anim calcmode="lin" valueType="num">
                                      <p:cBhvr>
                                        <p:cTn id="16" dur="1000" fill="hold"/>
                                        <p:tgtEl>
                                          <p:spTgt spid="12">
                                            <p:graphicEl>
                                              <a:dgm id="{0C28478A-C8C4-4C08-A06F-344B32102A9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graphicEl>
                                              <a:dgm id="{B98B0FCD-5D0B-4059-A393-C9135014C062}"/>
                                            </p:graphicEl>
                                          </p:spTgt>
                                        </p:tgtEl>
                                        <p:attrNameLst>
                                          <p:attrName>style.visibility</p:attrName>
                                        </p:attrNameLst>
                                      </p:cBhvr>
                                      <p:to>
                                        <p:strVal val="visible"/>
                                      </p:to>
                                    </p:set>
                                    <p:animEffect transition="in" filter="fade">
                                      <p:cBhvr>
                                        <p:cTn id="21" dur="1000"/>
                                        <p:tgtEl>
                                          <p:spTgt spid="12">
                                            <p:graphicEl>
                                              <a:dgm id="{B98B0FCD-5D0B-4059-A393-C9135014C062}"/>
                                            </p:graphicEl>
                                          </p:spTgt>
                                        </p:tgtEl>
                                      </p:cBhvr>
                                    </p:animEffect>
                                    <p:anim calcmode="lin" valueType="num">
                                      <p:cBhvr>
                                        <p:cTn id="22" dur="1000" fill="hold"/>
                                        <p:tgtEl>
                                          <p:spTgt spid="12">
                                            <p:graphicEl>
                                              <a:dgm id="{B98B0FCD-5D0B-4059-A393-C9135014C062}"/>
                                            </p:graphicEl>
                                          </p:spTgt>
                                        </p:tgtEl>
                                        <p:attrNameLst>
                                          <p:attrName>ppt_x</p:attrName>
                                        </p:attrNameLst>
                                      </p:cBhvr>
                                      <p:tavLst>
                                        <p:tav tm="0">
                                          <p:val>
                                            <p:strVal val="#ppt_x"/>
                                          </p:val>
                                        </p:tav>
                                        <p:tav tm="100000">
                                          <p:val>
                                            <p:strVal val="#ppt_x"/>
                                          </p:val>
                                        </p:tav>
                                      </p:tavLst>
                                    </p:anim>
                                    <p:anim calcmode="lin" valueType="num">
                                      <p:cBhvr>
                                        <p:cTn id="23" dur="1000" fill="hold"/>
                                        <p:tgtEl>
                                          <p:spTgt spid="12">
                                            <p:graphicEl>
                                              <a:dgm id="{B98B0FCD-5D0B-4059-A393-C9135014C0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A3EBF36-9601-D3C8-F8EE-FCBFA380CAE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Athlete’s inclusion criteria in the </a:t>
            </a:r>
            <a:r>
              <a:rPr lang="en-US"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rtp</a:t>
            </a:r>
            <a:endParaRPr lang="en-US" sz="2400" kern="1200" dirty="0">
              <a:solidFill>
                <a:schemeClr val="tx1"/>
              </a:solidFill>
              <a:latin typeface="Arial" panose="020B0604020202020204" pitchFamily="34" charset="0"/>
              <a:cs typeface="Arial" panose="020B0604020202020204" pitchFamily="34" charset="0"/>
            </a:endParaRPr>
          </a:p>
        </p:txBody>
      </p:sp>
      <p:sp>
        <p:nvSpPr>
          <p:cNvPr id="5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65B9866C-ED4D-DC7E-01EE-54F5238D8A2E}"/>
              </a:ext>
            </a:extLst>
          </p:cNvPr>
          <p:cNvPicPr>
            <a:picLocks noChangeAspect="1"/>
          </p:cNvPicPr>
          <p:nvPr/>
        </p:nvPicPr>
        <p:blipFill>
          <a:blip r:embed="rId2"/>
          <a:stretch>
            <a:fillRect/>
          </a:stretch>
        </p:blipFill>
        <p:spPr>
          <a:xfrm>
            <a:off x="0" y="5564971"/>
            <a:ext cx="2153718" cy="1293029"/>
          </a:xfrm>
          <a:prstGeom prst="rect">
            <a:avLst/>
          </a:prstGeom>
        </p:spPr>
      </p:pic>
      <p:graphicFrame>
        <p:nvGraphicFramePr>
          <p:cNvPr id="31" name="TextBox 2">
            <a:extLst>
              <a:ext uri="{FF2B5EF4-FFF2-40B4-BE49-F238E27FC236}">
                <a16:creationId xmlns:a16="http://schemas.microsoft.com/office/drawing/2014/main" id="{CAF2B6B8-0792-51D4-D67C-27DD25AF5C2D}"/>
              </a:ext>
            </a:extLst>
          </p:cNvPr>
          <p:cNvGraphicFramePr/>
          <p:nvPr>
            <p:extLst>
              <p:ext uri="{D42A27DB-BD31-4B8C-83A1-F6EECF244321}">
                <p14:modId xmlns:p14="http://schemas.microsoft.com/office/powerpoint/2010/main" val="543728921"/>
              </p:ext>
            </p:extLst>
          </p:nvPr>
        </p:nvGraphicFramePr>
        <p:xfrm>
          <a:off x="0" y="1965960"/>
          <a:ext cx="12188952" cy="4663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700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graphicEl>
                                              <a:dgm id="{9EC20505-4DEB-4A0A-9D24-896040EAD494}"/>
                                            </p:graphicEl>
                                          </p:spTgt>
                                        </p:tgtEl>
                                        <p:attrNameLst>
                                          <p:attrName>style.visibility</p:attrName>
                                        </p:attrNameLst>
                                      </p:cBhvr>
                                      <p:to>
                                        <p:strVal val="visible"/>
                                      </p:to>
                                    </p:set>
                                    <p:animEffect transition="in" filter="fade">
                                      <p:cBhvr>
                                        <p:cTn id="7" dur="1000"/>
                                        <p:tgtEl>
                                          <p:spTgt spid="31">
                                            <p:graphicEl>
                                              <a:dgm id="{9EC20505-4DEB-4A0A-9D24-896040EAD494}"/>
                                            </p:graphicEl>
                                          </p:spTgt>
                                        </p:tgtEl>
                                      </p:cBhvr>
                                    </p:animEffect>
                                    <p:anim calcmode="lin" valueType="num">
                                      <p:cBhvr>
                                        <p:cTn id="8" dur="1000" fill="hold"/>
                                        <p:tgtEl>
                                          <p:spTgt spid="31">
                                            <p:graphicEl>
                                              <a:dgm id="{9EC20505-4DEB-4A0A-9D24-896040EAD494}"/>
                                            </p:graphicEl>
                                          </p:spTgt>
                                        </p:tgtEl>
                                        <p:attrNameLst>
                                          <p:attrName>ppt_x</p:attrName>
                                        </p:attrNameLst>
                                      </p:cBhvr>
                                      <p:tavLst>
                                        <p:tav tm="0">
                                          <p:val>
                                            <p:strVal val="#ppt_x"/>
                                          </p:val>
                                        </p:tav>
                                        <p:tav tm="100000">
                                          <p:val>
                                            <p:strVal val="#ppt_x"/>
                                          </p:val>
                                        </p:tav>
                                      </p:tavLst>
                                    </p:anim>
                                    <p:anim calcmode="lin" valueType="num">
                                      <p:cBhvr>
                                        <p:cTn id="9" dur="1000" fill="hold"/>
                                        <p:tgtEl>
                                          <p:spTgt spid="31">
                                            <p:graphicEl>
                                              <a:dgm id="{9EC20505-4DEB-4A0A-9D24-896040EAD49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graphicEl>
                                              <a:dgm id="{C149AC33-2460-453E-AF46-09D89BF23EAD}"/>
                                            </p:graphicEl>
                                          </p:spTgt>
                                        </p:tgtEl>
                                        <p:attrNameLst>
                                          <p:attrName>style.visibility</p:attrName>
                                        </p:attrNameLst>
                                      </p:cBhvr>
                                      <p:to>
                                        <p:strVal val="visible"/>
                                      </p:to>
                                    </p:set>
                                    <p:animEffect transition="in" filter="fade">
                                      <p:cBhvr>
                                        <p:cTn id="14" dur="1000"/>
                                        <p:tgtEl>
                                          <p:spTgt spid="31">
                                            <p:graphicEl>
                                              <a:dgm id="{C149AC33-2460-453E-AF46-09D89BF23EAD}"/>
                                            </p:graphicEl>
                                          </p:spTgt>
                                        </p:tgtEl>
                                      </p:cBhvr>
                                    </p:animEffect>
                                    <p:anim calcmode="lin" valueType="num">
                                      <p:cBhvr>
                                        <p:cTn id="15" dur="1000" fill="hold"/>
                                        <p:tgtEl>
                                          <p:spTgt spid="31">
                                            <p:graphicEl>
                                              <a:dgm id="{C149AC33-2460-453E-AF46-09D89BF23EAD}"/>
                                            </p:graphicEl>
                                          </p:spTgt>
                                        </p:tgtEl>
                                        <p:attrNameLst>
                                          <p:attrName>ppt_x</p:attrName>
                                        </p:attrNameLst>
                                      </p:cBhvr>
                                      <p:tavLst>
                                        <p:tav tm="0">
                                          <p:val>
                                            <p:strVal val="#ppt_x"/>
                                          </p:val>
                                        </p:tav>
                                        <p:tav tm="100000">
                                          <p:val>
                                            <p:strVal val="#ppt_x"/>
                                          </p:val>
                                        </p:tav>
                                      </p:tavLst>
                                    </p:anim>
                                    <p:anim calcmode="lin" valueType="num">
                                      <p:cBhvr>
                                        <p:cTn id="16" dur="1000" fill="hold"/>
                                        <p:tgtEl>
                                          <p:spTgt spid="31">
                                            <p:graphicEl>
                                              <a:dgm id="{C149AC33-2460-453E-AF46-09D89BF23EAD}"/>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graphicEl>
                                              <a:dgm id="{14659318-2654-427E-8F72-63A16011536B}"/>
                                            </p:graphicEl>
                                          </p:spTgt>
                                        </p:tgtEl>
                                        <p:attrNameLst>
                                          <p:attrName>style.visibility</p:attrName>
                                        </p:attrNameLst>
                                      </p:cBhvr>
                                      <p:to>
                                        <p:strVal val="visible"/>
                                      </p:to>
                                    </p:set>
                                    <p:animEffect transition="in" filter="fade">
                                      <p:cBhvr>
                                        <p:cTn id="21" dur="1000"/>
                                        <p:tgtEl>
                                          <p:spTgt spid="31">
                                            <p:graphicEl>
                                              <a:dgm id="{14659318-2654-427E-8F72-63A16011536B}"/>
                                            </p:graphicEl>
                                          </p:spTgt>
                                        </p:tgtEl>
                                      </p:cBhvr>
                                    </p:animEffect>
                                    <p:anim calcmode="lin" valueType="num">
                                      <p:cBhvr>
                                        <p:cTn id="22" dur="1000" fill="hold"/>
                                        <p:tgtEl>
                                          <p:spTgt spid="31">
                                            <p:graphicEl>
                                              <a:dgm id="{14659318-2654-427E-8F72-63A16011536B}"/>
                                            </p:graphicEl>
                                          </p:spTgt>
                                        </p:tgtEl>
                                        <p:attrNameLst>
                                          <p:attrName>ppt_x</p:attrName>
                                        </p:attrNameLst>
                                      </p:cBhvr>
                                      <p:tavLst>
                                        <p:tav tm="0">
                                          <p:val>
                                            <p:strVal val="#ppt_x"/>
                                          </p:val>
                                        </p:tav>
                                        <p:tav tm="100000">
                                          <p:val>
                                            <p:strVal val="#ppt_x"/>
                                          </p:val>
                                        </p:tav>
                                      </p:tavLst>
                                    </p:anim>
                                    <p:anim calcmode="lin" valueType="num">
                                      <p:cBhvr>
                                        <p:cTn id="23" dur="1000" fill="hold"/>
                                        <p:tgtEl>
                                          <p:spTgt spid="31">
                                            <p:graphicEl>
                                              <a:dgm id="{14659318-2654-427E-8F72-63A16011536B}"/>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
                                            <p:graphicEl>
                                              <a:dgm id="{591D35AE-2ACC-4F45-AA96-C2AC55645256}"/>
                                            </p:graphicEl>
                                          </p:spTgt>
                                        </p:tgtEl>
                                        <p:attrNameLst>
                                          <p:attrName>style.visibility</p:attrName>
                                        </p:attrNameLst>
                                      </p:cBhvr>
                                      <p:to>
                                        <p:strVal val="visible"/>
                                      </p:to>
                                    </p:set>
                                    <p:animEffect transition="in" filter="fade">
                                      <p:cBhvr>
                                        <p:cTn id="28" dur="1000"/>
                                        <p:tgtEl>
                                          <p:spTgt spid="31">
                                            <p:graphicEl>
                                              <a:dgm id="{591D35AE-2ACC-4F45-AA96-C2AC55645256}"/>
                                            </p:graphicEl>
                                          </p:spTgt>
                                        </p:tgtEl>
                                      </p:cBhvr>
                                    </p:animEffect>
                                    <p:anim calcmode="lin" valueType="num">
                                      <p:cBhvr>
                                        <p:cTn id="29" dur="1000" fill="hold"/>
                                        <p:tgtEl>
                                          <p:spTgt spid="31">
                                            <p:graphicEl>
                                              <a:dgm id="{591D35AE-2ACC-4F45-AA96-C2AC55645256}"/>
                                            </p:graphicEl>
                                          </p:spTgt>
                                        </p:tgtEl>
                                        <p:attrNameLst>
                                          <p:attrName>ppt_x</p:attrName>
                                        </p:attrNameLst>
                                      </p:cBhvr>
                                      <p:tavLst>
                                        <p:tav tm="0">
                                          <p:val>
                                            <p:strVal val="#ppt_x"/>
                                          </p:val>
                                        </p:tav>
                                        <p:tav tm="100000">
                                          <p:val>
                                            <p:strVal val="#ppt_x"/>
                                          </p:val>
                                        </p:tav>
                                      </p:tavLst>
                                    </p:anim>
                                    <p:anim calcmode="lin" valueType="num">
                                      <p:cBhvr>
                                        <p:cTn id="30" dur="1000" fill="hold"/>
                                        <p:tgtEl>
                                          <p:spTgt spid="31">
                                            <p:graphicEl>
                                              <a:dgm id="{591D35AE-2ACC-4F45-AA96-C2AC55645256}"/>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graphicEl>
                                              <a:dgm id="{0C9E6DBC-21DF-4B08-9DD2-2A02C88213BA}"/>
                                            </p:graphicEl>
                                          </p:spTgt>
                                        </p:tgtEl>
                                        <p:attrNameLst>
                                          <p:attrName>style.visibility</p:attrName>
                                        </p:attrNameLst>
                                      </p:cBhvr>
                                      <p:to>
                                        <p:strVal val="visible"/>
                                      </p:to>
                                    </p:set>
                                    <p:animEffect transition="in" filter="fade">
                                      <p:cBhvr>
                                        <p:cTn id="35" dur="1000"/>
                                        <p:tgtEl>
                                          <p:spTgt spid="31">
                                            <p:graphicEl>
                                              <a:dgm id="{0C9E6DBC-21DF-4B08-9DD2-2A02C88213BA}"/>
                                            </p:graphicEl>
                                          </p:spTgt>
                                        </p:tgtEl>
                                      </p:cBhvr>
                                    </p:animEffect>
                                    <p:anim calcmode="lin" valueType="num">
                                      <p:cBhvr>
                                        <p:cTn id="36" dur="1000" fill="hold"/>
                                        <p:tgtEl>
                                          <p:spTgt spid="31">
                                            <p:graphicEl>
                                              <a:dgm id="{0C9E6DBC-21DF-4B08-9DD2-2A02C88213BA}"/>
                                            </p:graphicEl>
                                          </p:spTgt>
                                        </p:tgtEl>
                                        <p:attrNameLst>
                                          <p:attrName>ppt_x</p:attrName>
                                        </p:attrNameLst>
                                      </p:cBhvr>
                                      <p:tavLst>
                                        <p:tav tm="0">
                                          <p:val>
                                            <p:strVal val="#ppt_x"/>
                                          </p:val>
                                        </p:tav>
                                        <p:tav tm="100000">
                                          <p:val>
                                            <p:strVal val="#ppt_x"/>
                                          </p:val>
                                        </p:tav>
                                      </p:tavLst>
                                    </p:anim>
                                    <p:anim calcmode="lin" valueType="num">
                                      <p:cBhvr>
                                        <p:cTn id="37" dur="1000" fill="hold"/>
                                        <p:tgtEl>
                                          <p:spTgt spid="31">
                                            <p:graphicEl>
                                              <a:dgm id="{0C9E6DBC-21DF-4B08-9DD2-2A02C88213B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graphicEl>
                                              <a:dgm id="{49EF1FB1-88B9-4920-B5DE-8B73155354BF}"/>
                                            </p:graphicEl>
                                          </p:spTgt>
                                        </p:tgtEl>
                                        <p:attrNameLst>
                                          <p:attrName>style.visibility</p:attrName>
                                        </p:attrNameLst>
                                      </p:cBhvr>
                                      <p:to>
                                        <p:strVal val="visible"/>
                                      </p:to>
                                    </p:set>
                                    <p:animEffect transition="in" filter="fade">
                                      <p:cBhvr>
                                        <p:cTn id="42" dur="1000"/>
                                        <p:tgtEl>
                                          <p:spTgt spid="31">
                                            <p:graphicEl>
                                              <a:dgm id="{49EF1FB1-88B9-4920-B5DE-8B73155354BF}"/>
                                            </p:graphicEl>
                                          </p:spTgt>
                                        </p:tgtEl>
                                      </p:cBhvr>
                                    </p:animEffect>
                                    <p:anim calcmode="lin" valueType="num">
                                      <p:cBhvr>
                                        <p:cTn id="43" dur="1000" fill="hold"/>
                                        <p:tgtEl>
                                          <p:spTgt spid="31">
                                            <p:graphicEl>
                                              <a:dgm id="{49EF1FB1-88B9-4920-B5DE-8B73155354BF}"/>
                                            </p:graphicEl>
                                          </p:spTgt>
                                        </p:tgtEl>
                                        <p:attrNameLst>
                                          <p:attrName>ppt_x</p:attrName>
                                        </p:attrNameLst>
                                      </p:cBhvr>
                                      <p:tavLst>
                                        <p:tav tm="0">
                                          <p:val>
                                            <p:strVal val="#ppt_x"/>
                                          </p:val>
                                        </p:tav>
                                        <p:tav tm="100000">
                                          <p:val>
                                            <p:strVal val="#ppt_x"/>
                                          </p:val>
                                        </p:tav>
                                      </p:tavLst>
                                    </p:anim>
                                    <p:anim calcmode="lin" valueType="num">
                                      <p:cBhvr>
                                        <p:cTn id="44" dur="1000" fill="hold"/>
                                        <p:tgtEl>
                                          <p:spTgt spid="31">
                                            <p:graphicEl>
                                              <a:dgm id="{49EF1FB1-88B9-4920-B5DE-8B73155354BF}"/>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graphicEl>
                                              <a:dgm id="{28464B23-7189-4757-961E-4B067C8F5ECA}"/>
                                            </p:graphicEl>
                                          </p:spTgt>
                                        </p:tgtEl>
                                        <p:attrNameLst>
                                          <p:attrName>style.visibility</p:attrName>
                                        </p:attrNameLst>
                                      </p:cBhvr>
                                      <p:to>
                                        <p:strVal val="visible"/>
                                      </p:to>
                                    </p:set>
                                    <p:animEffect transition="in" filter="fade">
                                      <p:cBhvr>
                                        <p:cTn id="49" dur="1000"/>
                                        <p:tgtEl>
                                          <p:spTgt spid="31">
                                            <p:graphicEl>
                                              <a:dgm id="{28464B23-7189-4757-961E-4B067C8F5ECA}"/>
                                            </p:graphicEl>
                                          </p:spTgt>
                                        </p:tgtEl>
                                      </p:cBhvr>
                                    </p:animEffect>
                                    <p:anim calcmode="lin" valueType="num">
                                      <p:cBhvr>
                                        <p:cTn id="50" dur="1000" fill="hold"/>
                                        <p:tgtEl>
                                          <p:spTgt spid="31">
                                            <p:graphicEl>
                                              <a:dgm id="{28464B23-7189-4757-961E-4B067C8F5ECA}"/>
                                            </p:graphicEl>
                                          </p:spTgt>
                                        </p:tgtEl>
                                        <p:attrNameLst>
                                          <p:attrName>ppt_x</p:attrName>
                                        </p:attrNameLst>
                                      </p:cBhvr>
                                      <p:tavLst>
                                        <p:tav tm="0">
                                          <p:val>
                                            <p:strVal val="#ppt_x"/>
                                          </p:val>
                                        </p:tav>
                                        <p:tav tm="100000">
                                          <p:val>
                                            <p:strVal val="#ppt_x"/>
                                          </p:val>
                                        </p:tav>
                                      </p:tavLst>
                                    </p:anim>
                                    <p:anim calcmode="lin" valueType="num">
                                      <p:cBhvr>
                                        <p:cTn id="51" dur="1000" fill="hold"/>
                                        <p:tgtEl>
                                          <p:spTgt spid="31">
                                            <p:graphicEl>
                                              <a:dgm id="{28464B23-7189-4757-961E-4B067C8F5ECA}"/>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1">
                                            <p:graphicEl>
                                              <a:dgm id="{8FDC0075-6C76-4D40-9CE5-335F2325D9D8}"/>
                                            </p:graphicEl>
                                          </p:spTgt>
                                        </p:tgtEl>
                                        <p:attrNameLst>
                                          <p:attrName>style.visibility</p:attrName>
                                        </p:attrNameLst>
                                      </p:cBhvr>
                                      <p:to>
                                        <p:strVal val="visible"/>
                                      </p:to>
                                    </p:set>
                                    <p:animEffect transition="in" filter="fade">
                                      <p:cBhvr>
                                        <p:cTn id="56" dur="1000"/>
                                        <p:tgtEl>
                                          <p:spTgt spid="31">
                                            <p:graphicEl>
                                              <a:dgm id="{8FDC0075-6C76-4D40-9CE5-335F2325D9D8}"/>
                                            </p:graphicEl>
                                          </p:spTgt>
                                        </p:tgtEl>
                                      </p:cBhvr>
                                    </p:animEffect>
                                    <p:anim calcmode="lin" valueType="num">
                                      <p:cBhvr>
                                        <p:cTn id="57" dur="1000" fill="hold"/>
                                        <p:tgtEl>
                                          <p:spTgt spid="31">
                                            <p:graphicEl>
                                              <a:dgm id="{8FDC0075-6C76-4D40-9CE5-335F2325D9D8}"/>
                                            </p:graphicEl>
                                          </p:spTgt>
                                        </p:tgtEl>
                                        <p:attrNameLst>
                                          <p:attrName>ppt_x</p:attrName>
                                        </p:attrNameLst>
                                      </p:cBhvr>
                                      <p:tavLst>
                                        <p:tav tm="0">
                                          <p:val>
                                            <p:strVal val="#ppt_x"/>
                                          </p:val>
                                        </p:tav>
                                        <p:tav tm="100000">
                                          <p:val>
                                            <p:strVal val="#ppt_x"/>
                                          </p:val>
                                        </p:tav>
                                      </p:tavLst>
                                    </p:anim>
                                    <p:anim calcmode="lin" valueType="num">
                                      <p:cBhvr>
                                        <p:cTn id="58" dur="1000" fill="hold"/>
                                        <p:tgtEl>
                                          <p:spTgt spid="31">
                                            <p:graphicEl>
                                              <a:dgm id="{8FDC0075-6C76-4D40-9CE5-335F2325D9D8}"/>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1">
                                            <p:graphicEl>
                                              <a:dgm id="{82698616-CAC4-4115-AD61-FA9B42F5C760}"/>
                                            </p:graphicEl>
                                          </p:spTgt>
                                        </p:tgtEl>
                                        <p:attrNameLst>
                                          <p:attrName>style.visibility</p:attrName>
                                        </p:attrNameLst>
                                      </p:cBhvr>
                                      <p:to>
                                        <p:strVal val="visible"/>
                                      </p:to>
                                    </p:set>
                                    <p:animEffect transition="in" filter="fade">
                                      <p:cBhvr>
                                        <p:cTn id="63" dur="1000"/>
                                        <p:tgtEl>
                                          <p:spTgt spid="31">
                                            <p:graphicEl>
                                              <a:dgm id="{82698616-CAC4-4115-AD61-FA9B42F5C760}"/>
                                            </p:graphicEl>
                                          </p:spTgt>
                                        </p:tgtEl>
                                      </p:cBhvr>
                                    </p:animEffect>
                                    <p:anim calcmode="lin" valueType="num">
                                      <p:cBhvr>
                                        <p:cTn id="64" dur="1000" fill="hold"/>
                                        <p:tgtEl>
                                          <p:spTgt spid="31">
                                            <p:graphicEl>
                                              <a:dgm id="{82698616-CAC4-4115-AD61-FA9B42F5C760}"/>
                                            </p:graphicEl>
                                          </p:spTgt>
                                        </p:tgtEl>
                                        <p:attrNameLst>
                                          <p:attrName>ppt_x</p:attrName>
                                        </p:attrNameLst>
                                      </p:cBhvr>
                                      <p:tavLst>
                                        <p:tav tm="0">
                                          <p:val>
                                            <p:strVal val="#ppt_x"/>
                                          </p:val>
                                        </p:tav>
                                        <p:tav tm="100000">
                                          <p:val>
                                            <p:strVal val="#ppt_x"/>
                                          </p:val>
                                        </p:tav>
                                      </p:tavLst>
                                    </p:anim>
                                    <p:anim calcmode="lin" valueType="num">
                                      <p:cBhvr>
                                        <p:cTn id="65" dur="1000" fill="hold"/>
                                        <p:tgtEl>
                                          <p:spTgt spid="31">
                                            <p:graphicEl>
                                              <a:dgm id="{82698616-CAC4-4115-AD61-FA9B42F5C760}"/>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1">
                                            <p:graphicEl>
                                              <a:dgm id="{5F595AAB-DB55-4FAF-BCF4-71043592FD6A}"/>
                                            </p:graphicEl>
                                          </p:spTgt>
                                        </p:tgtEl>
                                        <p:attrNameLst>
                                          <p:attrName>style.visibility</p:attrName>
                                        </p:attrNameLst>
                                      </p:cBhvr>
                                      <p:to>
                                        <p:strVal val="visible"/>
                                      </p:to>
                                    </p:set>
                                    <p:animEffect transition="in" filter="fade">
                                      <p:cBhvr>
                                        <p:cTn id="70" dur="1000"/>
                                        <p:tgtEl>
                                          <p:spTgt spid="31">
                                            <p:graphicEl>
                                              <a:dgm id="{5F595AAB-DB55-4FAF-BCF4-71043592FD6A}"/>
                                            </p:graphicEl>
                                          </p:spTgt>
                                        </p:tgtEl>
                                      </p:cBhvr>
                                    </p:animEffect>
                                    <p:anim calcmode="lin" valueType="num">
                                      <p:cBhvr>
                                        <p:cTn id="71" dur="1000" fill="hold"/>
                                        <p:tgtEl>
                                          <p:spTgt spid="31">
                                            <p:graphicEl>
                                              <a:dgm id="{5F595AAB-DB55-4FAF-BCF4-71043592FD6A}"/>
                                            </p:graphicEl>
                                          </p:spTgt>
                                        </p:tgtEl>
                                        <p:attrNameLst>
                                          <p:attrName>ppt_x</p:attrName>
                                        </p:attrNameLst>
                                      </p:cBhvr>
                                      <p:tavLst>
                                        <p:tav tm="0">
                                          <p:val>
                                            <p:strVal val="#ppt_x"/>
                                          </p:val>
                                        </p:tav>
                                        <p:tav tm="100000">
                                          <p:val>
                                            <p:strVal val="#ppt_x"/>
                                          </p:val>
                                        </p:tav>
                                      </p:tavLst>
                                    </p:anim>
                                    <p:anim calcmode="lin" valueType="num">
                                      <p:cBhvr>
                                        <p:cTn id="72" dur="1000" fill="hold"/>
                                        <p:tgtEl>
                                          <p:spTgt spid="31">
                                            <p:graphicEl>
                                              <a:dgm id="{5F595AAB-DB55-4FAF-BCF4-71043592FD6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Sub>
          <a:bldDgm bld="one"/>
        </p:bldSub>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CA5CD27-F7EC-8CF4-1EEB-C4F9C0FB0A4A}"/>
              </a:ext>
            </a:extLst>
          </p:cNvPr>
          <p:cNvSpPr>
            <a:spLocks noGrp="1"/>
          </p:cNvSpPr>
          <p:nvPr>
            <p:ph type="title"/>
          </p:nvPr>
        </p:nvSpPr>
        <p:spPr>
          <a:xfrm>
            <a:off x="607302" y="562497"/>
            <a:ext cx="4171994" cy="1293029"/>
          </a:xfrm>
        </p:spPr>
        <p:txBody>
          <a:bodyPr vert="horz" lIns="91440" tIns="45720" rIns="91440" bIns="45720" rtlCol="0" anchor="b">
            <a:normAutofit/>
          </a:bodyPr>
          <a:lstStyle/>
          <a:p>
            <a:pPr algn="ctr"/>
            <a:r>
              <a:rPr lang="en-US" sz="3600" b="1" kern="1200" dirty="0">
                <a:solidFill>
                  <a:schemeClr val="tx1"/>
                </a:solidFill>
                <a:latin typeface="Arial" panose="020B0604020202020204" pitchFamily="34" charset="0"/>
                <a:cs typeface="Arial" panose="020B0604020202020204" pitchFamily="34" charset="0"/>
              </a:rPr>
              <a:t>Account Registration</a:t>
            </a:r>
          </a:p>
        </p:txBody>
      </p:sp>
      <p:grpSp>
        <p:nvGrpSpPr>
          <p:cNvPr id="42" name="Group 3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43" name="Straight Connector 3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Rectangle 3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extLst>
              <a:ext uri="{FF2B5EF4-FFF2-40B4-BE49-F238E27FC236}">
                <a16:creationId xmlns:a16="http://schemas.microsoft.com/office/drawing/2014/main" id="{36DDECAC-4C43-EF7C-53F0-E7B5986E2802}"/>
              </a:ext>
            </a:extLst>
          </p:cNvPr>
          <p:cNvPicPr>
            <a:picLocks noChangeAspect="1"/>
          </p:cNvPicPr>
          <p:nvPr/>
        </p:nvPicPr>
        <p:blipFill>
          <a:blip r:embed="rId2"/>
          <a:stretch>
            <a:fillRect/>
          </a:stretch>
        </p:blipFill>
        <p:spPr>
          <a:xfrm>
            <a:off x="6593139" y="557360"/>
            <a:ext cx="3703696" cy="5632704"/>
          </a:xfrm>
          <a:prstGeom prst="rect">
            <a:avLst/>
          </a:prstGeom>
        </p:spPr>
      </p:pic>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E60DC2CD-250A-2D7E-446E-24BEB27C9E3A}"/>
              </a:ext>
            </a:extLst>
          </p:cNvPr>
          <p:cNvPicPr>
            <a:picLocks noChangeAspect="1"/>
          </p:cNvPicPr>
          <p:nvPr/>
        </p:nvPicPr>
        <p:blipFill>
          <a:blip r:embed="rId3"/>
          <a:stretch>
            <a:fillRect/>
          </a:stretch>
        </p:blipFill>
        <p:spPr>
          <a:xfrm>
            <a:off x="0" y="5564971"/>
            <a:ext cx="2153718" cy="1293029"/>
          </a:xfrm>
          <a:prstGeom prst="rect">
            <a:avLst/>
          </a:prstGeom>
        </p:spPr>
      </p:pic>
    </p:spTree>
    <p:extLst>
      <p:ext uri="{BB962C8B-B14F-4D97-AF65-F5344CB8AC3E}">
        <p14:creationId xmlns:p14="http://schemas.microsoft.com/office/powerpoint/2010/main" val="1333497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5B0A160-679D-305C-C94B-8A6D9A2E1240}"/>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kumimoji="0" lang="en-US" altLang="el-GR" sz="32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ADAMS Login</a:t>
            </a:r>
            <a:endParaRPr lang="en-US" sz="3200" b="1" kern="1200" dirty="0">
              <a:solidFill>
                <a:schemeClr val="tx1"/>
              </a:solidFill>
              <a:latin typeface="Arial" panose="020B0604020202020204" pitchFamily="34" charset="0"/>
              <a:cs typeface="Arial" panose="020B0604020202020204" pitchFamily="34" charset="0"/>
            </a:endParaRP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62E4E180-8C68-9315-2D43-07292DF0AF4E}"/>
              </a:ext>
            </a:extLst>
          </p:cNvPr>
          <p:cNvPicPr>
            <a:picLocks noChangeAspect="1"/>
          </p:cNvPicPr>
          <p:nvPr/>
        </p:nvPicPr>
        <p:blipFill>
          <a:blip r:embed="rId2"/>
          <a:stretch>
            <a:fillRect/>
          </a:stretch>
        </p:blipFill>
        <p:spPr>
          <a:xfrm>
            <a:off x="1638604" y="1936578"/>
            <a:ext cx="8910193" cy="3586353"/>
          </a:xfrm>
          <a:prstGeom prst="rect">
            <a:avLst/>
          </a:prstGeom>
        </p:spPr>
      </p:pic>
      <p:pic>
        <p:nvPicPr>
          <p:cNvPr id="5" name="Εικόνα 4"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BC3ABA5B-60F6-544E-F650-290A35697105}"/>
              </a:ext>
            </a:extLst>
          </p:cNvPr>
          <p:cNvPicPr>
            <a:picLocks noChangeAspect="1"/>
          </p:cNvPicPr>
          <p:nvPr/>
        </p:nvPicPr>
        <p:blipFill>
          <a:blip r:embed="rId3"/>
          <a:stretch>
            <a:fillRect/>
          </a:stretch>
        </p:blipFill>
        <p:spPr>
          <a:xfrm>
            <a:off x="0" y="5564971"/>
            <a:ext cx="2153718" cy="1293029"/>
          </a:xfrm>
          <a:prstGeom prst="rect">
            <a:avLst/>
          </a:prstGeom>
        </p:spPr>
      </p:pic>
    </p:spTree>
    <p:extLst>
      <p:ext uri="{BB962C8B-B14F-4D97-AF65-F5344CB8AC3E}">
        <p14:creationId xmlns:p14="http://schemas.microsoft.com/office/powerpoint/2010/main" val="3657869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1CDB5B7-FE33-73CA-0BED-8E2546F54FE1}"/>
              </a:ext>
            </a:extLst>
          </p:cNvPr>
          <p:cNvPicPr>
            <a:picLocks noChangeAspect="1" noChangeArrowheads="1"/>
          </p:cNvPicPr>
          <p:nvPr/>
        </p:nvPicPr>
        <p:blipFill>
          <a:blip r:embed="rId2" cstate="print"/>
          <a:stretch>
            <a:fillRect/>
          </a:stretch>
        </p:blipFill>
        <p:spPr bwMode="auto">
          <a:xfrm>
            <a:off x="6235429" y="2159540"/>
            <a:ext cx="5622587" cy="332686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0629E12-3022-A7BE-4365-D370EF32FF86}"/>
              </a:ext>
            </a:extLst>
          </p:cNvPr>
          <p:cNvSpPr>
            <a:spLocks noGrp="1"/>
          </p:cNvSpPr>
          <p:nvPr>
            <p:ph type="title"/>
          </p:nvPr>
        </p:nvSpPr>
        <p:spPr>
          <a:xfrm>
            <a:off x="666016" y="386072"/>
            <a:ext cx="5257800" cy="1325563"/>
          </a:xfrm>
        </p:spPr>
        <p:txBody>
          <a:bodyPr vert="horz" lIns="91440" tIns="45720" rIns="91440" bIns="45720" rtlCol="0" anchor="ctr">
            <a:normAutofit/>
          </a:bodyPr>
          <a:lstStyle/>
          <a:p>
            <a:pPr algn="ctr"/>
            <a:r>
              <a:rPr kumimoji="0" lang="en-US" altLang="el-GR" sz="32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ADAMS Login</a:t>
            </a:r>
            <a:endParaRPr lang="en-US" b="1"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AC45F02-DFD0-6D61-5FD5-F5EEC92295D4}"/>
              </a:ext>
            </a:extLst>
          </p:cNvPr>
          <p:cNvSpPr>
            <a:spLocks noGrp="1"/>
          </p:cNvSpPr>
          <p:nvPr>
            <p:ph type="body" idx="1"/>
          </p:nvPr>
        </p:nvSpPr>
        <p:spPr>
          <a:xfrm>
            <a:off x="31806" y="2410711"/>
            <a:ext cx="5321413" cy="2837318"/>
          </a:xfrm>
        </p:spPr>
        <p:txBody>
          <a:bodyPr vert="horz" lIns="91440" tIns="45720" rIns="91440" bIns="45720" rtlCol="0">
            <a:normAutofit/>
          </a:bodyPr>
          <a:lstStyle/>
          <a:p>
            <a:pPr marL="0" marR="0" lvl="1" algn="ctr" fontAlgn="base">
              <a:spcBef>
                <a:spcPct val="0"/>
              </a:spcBef>
              <a:spcAft>
                <a:spcPct val="20000"/>
              </a:spcAft>
              <a:buClr>
                <a:srgbClr val="FFFF00"/>
              </a:buClr>
              <a:buSzPct val="70000"/>
              <a:tabLst/>
              <a:defRPr/>
            </a:pPr>
            <a:r>
              <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Password</a:t>
            </a:r>
            <a:r>
              <a:rPr kumimoji="0" lang="en-US" altLang="el-GR" b="1"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Setting</a:t>
            </a:r>
            <a:endPar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0" marR="0" lvl="1" indent="-228600" algn="just" fontAlgn="base">
              <a:spcBef>
                <a:spcPct val="0"/>
              </a:spcBef>
              <a:spcAft>
                <a:spcPct val="20000"/>
              </a:spcAft>
              <a:buClr>
                <a:srgbClr val="FFFF00"/>
              </a:buClr>
              <a:buSzPct val="70000"/>
              <a:buFont typeface="Arial" panose="020B0604020202020204" pitchFamily="34" charset="0"/>
              <a:buChar char="•"/>
              <a:tabLst/>
              <a:defRPr/>
            </a:pPr>
            <a:endPar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84213"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First connection with temporary code assigned by HADA</a:t>
            </a:r>
          </a:p>
          <a:p>
            <a:pPr marL="455613" marR="0" lvl="2" algn="just" fontAlgn="base">
              <a:spcBef>
                <a:spcPct val="0"/>
              </a:spcBef>
              <a:spcAft>
                <a:spcPct val="20000"/>
              </a:spcAft>
              <a:buClr>
                <a:srgbClr val="7030A0"/>
              </a:buClr>
              <a:buSzPct val="70000"/>
              <a:tabLst/>
              <a:defRPr/>
            </a:pP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84213" marR="0" lvl="2" indent="-228600" algn="just" fontAlgn="base">
              <a:spcBef>
                <a:spcPct val="0"/>
              </a:spcBef>
              <a:spcAft>
                <a:spcPct val="20000"/>
              </a:spcAft>
              <a:buClr>
                <a:srgbClr val="7030A0"/>
              </a:buClr>
              <a:buSzPct val="70000"/>
              <a:buFont typeface="Arial" panose="020B0604020202020204" pitchFamily="34" charset="0"/>
              <a:buChar char="•"/>
              <a:tabLst/>
              <a:defRPr/>
            </a:pPr>
            <a:r>
              <a:rPr lang="en-US" altLang="el-GR" dirty="0">
                <a:solidFill>
                  <a:schemeClr val="tx1"/>
                </a:solidFill>
                <a:latin typeface="Arial" panose="020B0604020202020204" pitchFamily="34" charset="0"/>
                <a:cs typeface="Arial" panose="020B0604020202020204" pitchFamily="34" charset="0"/>
              </a:rPr>
              <a:t>You will have to set a new password with at least 10 characters (including caps, lowercase, numbers and symbols), for security reasons</a:t>
            </a: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741363" marR="0" lvl="2" indent="-228600" fontAlgn="base">
              <a:spcBef>
                <a:spcPct val="0"/>
              </a:spcBef>
              <a:spcAft>
                <a:spcPct val="20000"/>
              </a:spcAft>
              <a:buClr>
                <a:srgbClr val="7030A0"/>
              </a:buClr>
              <a:buSzPct val="70000"/>
              <a:buFont typeface="Arial" panose="020B0604020202020204" pitchFamily="34" charset="0"/>
              <a:buChar char="•"/>
              <a:tabLst/>
              <a:defRPr/>
            </a:pPr>
            <a:endParaRPr lang="en-US" dirty="0">
              <a:solidFill>
                <a:schemeClr val="tx1"/>
              </a:solidFill>
            </a:endParaRPr>
          </a:p>
        </p:txBody>
      </p:sp>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3482EC36-5F1C-65DD-62D5-A4CC1B8A07B0}"/>
              </a:ext>
            </a:extLst>
          </p:cNvPr>
          <p:cNvPicPr>
            <a:picLocks noChangeAspect="1"/>
          </p:cNvPicPr>
          <p:nvPr/>
        </p:nvPicPr>
        <p:blipFill>
          <a:blip r:embed="rId3"/>
          <a:stretch>
            <a:fillRect/>
          </a:stretch>
        </p:blipFill>
        <p:spPr>
          <a:xfrm>
            <a:off x="0" y="5564971"/>
            <a:ext cx="2153718" cy="1293029"/>
          </a:xfrm>
          <a:prstGeom prst="rect">
            <a:avLst/>
          </a:prstGeom>
        </p:spPr>
      </p:pic>
    </p:spTree>
    <p:extLst>
      <p:ext uri="{BB962C8B-B14F-4D97-AF65-F5344CB8AC3E}">
        <p14:creationId xmlns:p14="http://schemas.microsoft.com/office/powerpoint/2010/main" val="97721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Εικόνα 4">
            <a:extLst>
              <a:ext uri="{FF2B5EF4-FFF2-40B4-BE49-F238E27FC236}">
                <a16:creationId xmlns:a16="http://schemas.microsoft.com/office/drawing/2014/main" id="{0C937205-F34D-29CE-8381-BF8DDA3DCD22}"/>
              </a:ext>
            </a:extLst>
          </p:cNvPr>
          <p:cNvPicPr>
            <a:picLocks noChangeAspect="1"/>
          </p:cNvPicPr>
          <p:nvPr/>
        </p:nvPicPr>
        <p:blipFill>
          <a:blip r:embed="rId2"/>
          <a:stretch>
            <a:fillRect/>
          </a:stretch>
        </p:blipFill>
        <p:spPr>
          <a:xfrm>
            <a:off x="5321808" y="2139696"/>
            <a:ext cx="6870192" cy="334670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00F77B6E-0C6D-F83C-5673-A119BAF313F5}"/>
              </a:ext>
            </a:extLst>
          </p:cNvPr>
          <p:cNvSpPr>
            <a:spLocks noGrp="1"/>
          </p:cNvSpPr>
          <p:nvPr>
            <p:ph type="title"/>
          </p:nvPr>
        </p:nvSpPr>
        <p:spPr>
          <a:xfrm>
            <a:off x="392236" y="407067"/>
            <a:ext cx="5809487" cy="1325563"/>
          </a:xfrm>
        </p:spPr>
        <p:txBody>
          <a:bodyPr vert="horz" lIns="91440" tIns="45720" rIns="91440" bIns="45720" rtlCol="0" anchor="ctr">
            <a:normAutofit/>
          </a:bodyPr>
          <a:lstStyle/>
          <a:p>
            <a:pPr algn="ctr"/>
            <a:r>
              <a:rPr kumimoji="0" lang="en-US" altLang="el-GR" sz="32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ADAMS Login</a:t>
            </a:r>
            <a:endParaRPr lang="en-US" b="1"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1EDCD33-2416-9F81-86D4-CA4C63D52778}"/>
              </a:ext>
            </a:extLst>
          </p:cNvPr>
          <p:cNvSpPr>
            <a:spLocks noGrp="1"/>
          </p:cNvSpPr>
          <p:nvPr>
            <p:ph type="body" idx="1"/>
          </p:nvPr>
        </p:nvSpPr>
        <p:spPr>
          <a:xfrm>
            <a:off x="-1" y="2361306"/>
            <a:ext cx="5455403" cy="3346705"/>
          </a:xfrm>
        </p:spPr>
        <p:txBody>
          <a:bodyPr vert="horz" lIns="91440" tIns="45720" rIns="91440" bIns="45720" rtlCol="0">
            <a:normAutofit/>
          </a:bodyPr>
          <a:lstStyle/>
          <a:p>
            <a:pPr marL="0" marR="0" lvl="1" algn="ctr" fontAlgn="base">
              <a:spcBef>
                <a:spcPct val="0"/>
              </a:spcBef>
              <a:spcAft>
                <a:spcPct val="20000"/>
              </a:spcAft>
              <a:buClr>
                <a:srgbClr val="FFFF00"/>
              </a:buClr>
              <a:buSzPct val="70000"/>
              <a:tabLst/>
              <a:defRPr/>
            </a:pPr>
            <a:r>
              <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Security</a:t>
            </a:r>
            <a:r>
              <a:rPr kumimoji="0" lang="en-US" altLang="el-GR" b="1"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Questions</a:t>
            </a:r>
            <a:endPar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0" marR="0" lvl="1" indent="-228600" fontAlgn="base">
              <a:spcBef>
                <a:spcPct val="0"/>
              </a:spcBef>
              <a:spcAft>
                <a:spcPct val="20000"/>
              </a:spcAft>
              <a:buClr>
                <a:srgbClr val="FFFF00"/>
              </a:buClr>
              <a:buSzPct val="70000"/>
              <a:buFont typeface="Arial" panose="020B0604020202020204" pitchFamily="34" charset="0"/>
              <a:buChar char="•"/>
              <a:tabLst/>
              <a:defRPr/>
            </a:pPr>
            <a:endParaRPr kumimoji="0" lang="en-US" altLang="el-GR"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84213"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Choose to answer 3 security</a:t>
            </a:r>
            <a:r>
              <a:rPr kumimoji="0" lang="en-US" altLang="el-GR"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questions.</a:t>
            </a:r>
          </a:p>
          <a:p>
            <a:pPr marL="455613" marR="0" lvl="2" algn="just" fontAlgn="base">
              <a:spcBef>
                <a:spcPct val="0"/>
              </a:spcBef>
              <a:spcAft>
                <a:spcPct val="20000"/>
              </a:spcAft>
              <a:buClr>
                <a:srgbClr val="7030A0"/>
              </a:buClr>
              <a:buSzPct val="70000"/>
              <a:tabLst/>
              <a:defRPr/>
            </a:pP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84213" marR="0" lvl="2" indent="-228600" algn="just" fontAlgn="base">
              <a:spcBef>
                <a:spcPct val="0"/>
              </a:spcBef>
              <a:spcAft>
                <a:spcPct val="20000"/>
              </a:spcAft>
              <a:buClr>
                <a:srgbClr val="7030A0"/>
              </a:buClr>
              <a:buSzPct val="70000"/>
              <a:buFont typeface="Arial" panose="020B0604020202020204" pitchFamily="34" charset="0"/>
              <a:buChar char="•"/>
              <a:tabLst/>
              <a:defRPr/>
            </a:pPr>
            <a:r>
              <a:rPr lang="en-US" altLang="el-GR" dirty="0">
                <a:solidFill>
                  <a:schemeClr val="tx1"/>
                </a:solidFill>
                <a:latin typeface="Arial" panose="020B0604020202020204" pitchFamily="34" charset="0"/>
                <a:cs typeface="Arial" panose="020B0604020202020204" pitchFamily="34" charset="0"/>
              </a:rPr>
              <a:t>Do not forget to check the box </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(trust this device in the future),</a:t>
            </a:r>
            <a:r>
              <a:rPr kumimoji="0" lang="en-US" altLang="el-GR"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in order to save the 3 questions, you chose to answer </a:t>
            </a:r>
            <a:r>
              <a:rPr lang="en-US" altLang="el-GR" dirty="0">
                <a:solidFill>
                  <a:schemeClr val="tx1"/>
                </a:solidFill>
                <a:latin typeface="Arial" panose="020B0604020202020204" pitchFamily="34" charset="0"/>
                <a:cs typeface="Arial" panose="020B0604020202020204" pitchFamily="34" charset="0"/>
              </a:rPr>
              <a:t>and pop them up in future logins from your part. </a:t>
            </a:r>
            <a:endParaRPr lang="en-US" dirty="0">
              <a:solidFill>
                <a:schemeClr val="tx1"/>
              </a:solidFill>
            </a:endParaRPr>
          </a:p>
        </p:txBody>
      </p:sp>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B7E84E68-8392-71DE-62BF-E294CF1A0F53}"/>
              </a:ext>
            </a:extLst>
          </p:cNvPr>
          <p:cNvPicPr>
            <a:picLocks noChangeAspect="1"/>
          </p:cNvPicPr>
          <p:nvPr/>
        </p:nvPicPr>
        <p:blipFill>
          <a:blip r:embed="rId3"/>
          <a:stretch>
            <a:fillRect/>
          </a:stretch>
        </p:blipFill>
        <p:spPr>
          <a:xfrm>
            <a:off x="0" y="5564971"/>
            <a:ext cx="2153718" cy="1293029"/>
          </a:xfrm>
          <a:prstGeom prst="rect">
            <a:avLst/>
          </a:prstGeom>
        </p:spPr>
      </p:pic>
    </p:spTree>
    <p:extLst>
      <p:ext uri="{BB962C8B-B14F-4D97-AF65-F5344CB8AC3E}">
        <p14:creationId xmlns:p14="http://schemas.microsoft.com/office/powerpoint/2010/main" val="2687045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C3E1B3F-A1E9-B18A-B82B-A8B460CDF6EF}"/>
              </a:ext>
            </a:extLst>
          </p:cNvPr>
          <p:cNvPicPr>
            <a:picLocks noChangeAspect="1" noChangeArrowheads="1"/>
          </p:cNvPicPr>
          <p:nvPr/>
        </p:nvPicPr>
        <p:blipFill>
          <a:blip r:embed="rId2" cstate="print"/>
          <a:srcRect l="-3" t="22455" r="3" b="-3775"/>
          <a:stretch>
            <a:fillRect/>
          </a:stretch>
        </p:blipFill>
        <p:spPr bwMode="auto">
          <a:xfrm>
            <a:off x="5257800" y="2279137"/>
            <a:ext cx="6934199" cy="330295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3C81E71-9148-7103-6FC0-D75D0BB9D83D}"/>
              </a:ext>
            </a:extLst>
          </p:cNvPr>
          <p:cNvSpPr>
            <a:spLocks noGrp="1"/>
          </p:cNvSpPr>
          <p:nvPr>
            <p:ph type="title"/>
          </p:nvPr>
        </p:nvSpPr>
        <p:spPr>
          <a:xfrm>
            <a:off x="393147" y="361536"/>
            <a:ext cx="5702852" cy="1325563"/>
          </a:xfrm>
        </p:spPr>
        <p:txBody>
          <a:bodyPr vert="horz" lIns="91440" tIns="45720" rIns="91440" bIns="45720" rtlCol="0" anchor="ctr">
            <a:normAutofit/>
          </a:bodyPr>
          <a:lstStyle/>
          <a:p>
            <a:pPr algn="ctr"/>
            <a:r>
              <a:rPr kumimoji="0" lang="en-US" altLang="el-GR" sz="32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ADAMS Login</a:t>
            </a:r>
            <a:endParaRPr lang="en-US" b="1"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7D2FD4F-D408-E9C5-A2F4-FA5E8AF37F73}"/>
              </a:ext>
            </a:extLst>
          </p:cNvPr>
          <p:cNvSpPr>
            <a:spLocks noGrp="1"/>
          </p:cNvSpPr>
          <p:nvPr>
            <p:ph type="body" idx="1"/>
          </p:nvPr>
        </p:nvSpPr>
        <p:spPr>
          <a:xfrm>
            <a:off x="-1" y="2279137"/>
            <a:ext cx="5443871" cy="4192520"/>
          </a:xfrm>
        </p:spPr>
        <p:txBody>
          <a:bodyPr vert="horz" lIns="91440" tIns="45720" rIns="91440" bIns="45720" rtlCol="0">
            <a:normAutofit/>
          </a:bodyPr>
          <a:lstStyle/>
          <a:p>
            <a:pPr marL="0" marR="0" lvl="1" algn="ctr" fontAlgn="base">
              <a:spcBef>
                <a:spcPct val="0"/>
              </a:spcBef>
              <a:spcAft>
                <a:spcPct val="20000"/>
              </a:spcAft>
              <a:buClr>
                <a:srgbClr val="FFFF00"/>
              </a:buClr>
              <a:buSzPct val="70000"/>
              <a:tabLst/>
              <a:defRPr/>
            </a:pPr>
            <a:r>
              <a:rPr kumimoji="0" lang="en-US" altLang="el-GR" sz="1600"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Configuration of two factors</a:t>
            </a:r>
          </a:p>
          <a:p>
            <a:pPr marL="0" marR="0" lvl="1" indent="-228600" algn="just" fontAlgn="base">
              <a:spcBef>
                <a:spcPct val="0"/>
              </a:spcBef>
              <a:spcAft>
                <a:spcPct val="20000"/>
              </a:spcAft>
              <a:buClr>
                <a:srgbClr val="FFFF00"/>
              </a:buClr>
              <a:buSzPct val="70000"/>
              <a:buFont typeface="Arial" panose="020B0604020202020204" pitchFamily="34" charset="0"/>
              <a:buChar char="•"/>
              <a:tabLst/>
              <a:defRPr/>
            </a:pPr>
            <a:endParaRPr kumimoji="0" lang="en-US" altLang="el-GR" sz="1600" b="1"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27063"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You will be required to activate the </a:t>
            </a:r>
            <a:r>
              <a:rPr lang="en-US" altLang="el-GR" noProof="0" dirty="0">
                <a:solidFill>
                  <a:schemeClr val="tx1"/>
                </a:solidFill>
                <a:latin typeface="Arial" panose="020B0604020202020204" pitchFamily="34" charset="0"/>
                <a:cs typeface="Arial" panose="020B0604020202020204" pitchFamily="34" charset="0"/>
              </a:rPr>
              <a:t>t</a:t>
            </a: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wo factors authentication (2FA).</a:t>
            </a:r>
            <a:endParaRPr kumimoji="0" lang="el-GR"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27063"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42938" marR="0" lvl="3"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2FA is a </a:t>
            </a:r>
            <a:r>
              <a:rPr lang="en-US" altLang="el-GR" sz="1600" dirty="0">
                <a:solidFill>
                  <a:schemeClr val="tx1"/>
                </a:solidFill>
                <a:latin typeface="Arial" panose="020B0604020202020204" pitchFamily="34" charset="0"/>
                <a:cs typeface="Arial" panose="020B0604020202020204" pitchFamily="34" charset="0"/>
              </a:rPr>
              <a:t>“momentary” code.</a:t>
            </a:r>
          </a:p>
          <a:p>
            <a:pPr marL="414338" marR="0" lvl="3" algn="just" fontAlgn="base">
              <a:spcBef>
                <a:spcPct val="0"/>
              </a:spcBef>
              <a:spcAft>
                <a:spcPct val="20000"/>
              </a:spcAft>
              <a:buClr>
                <a:srgbClr val="7030A0"/>
              </a:buClr>
              <a:buSzPct val="70000"/>
              <a:tabLst/>
              <a:defRPr/>
            </a:pPr>
            <a:endParaRPr kumimoji="0" lang="el-GR"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42938" lvl="3" indent="-228600" algn="just" fontAlgn="base">
              <a:spcBef>
                <a:spcPct val="0"/>
              </a:spcBef>
              <a:spcAft>
                <a:spcPct val="20000"/>
              </a:spcAft>
              <a:buClr>
                <a:srgbClr val="7030A0"/>
              </a:buClr>
              <a:buSzPct val="70000"/>
              <a:buFont typeface="Arial" panose="020B0604020202020204" pitchFamily="34" charset="0"/>
              <a:buChar char="•"/>
              <a:defRPr/>
            </a:pPr>
            <a:r>
              <a:rPr lang="en-US" altLang="el-GR" sz="1600" dirty="0">
                <a:solidFill>
                  <a:schemeClr val="tx1"/>
                </a:solidFill>
                <a:latin typeface="Arial" panose="020B0604020202020204" pitchFamily="34" charset="0"/>
                <a:cs typeface="Arial" panose="020B0604020202020204" pitchFamily="34" charset="0"/>
              </a:rPr>
              <a:t>You will have to install an authentication app on your phone. </a:t>
            </a:r>
          </a:p>
          <a:p>
            <a:pPr marL="414338" lvl="3" algn="just" fontAlgn="base">
              <a:spcBef>
                <a:spcPct val="0"/>
              </a:spcBef>
              <a:spcAft>
                <a:spcPct val="20000"/>
              </a:spcAft>
              <a:buClr>
                <a:srgbClr val="7030A0"/>
              </a:buClr>
              <a:buSzPct val="70000"/>
              <a:defRPr/>
            </a:pPr>
            <a:endParaRPr kumimoji="0" lang="en-US"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627063" marR="0" lvl="3"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600"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Google Authenticator is recommended.</a:t>
            </a:r>
            <a:endParaRPr kumimoji="0" lang="en-US" altLang="el-GR" sz="16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endParaRPr lang="en-US" dirty="0">
              <a:solidFill>
                <a:schemeClr val="tx1"/>
              </a:solidFill>
            </a:endParaRPr>
          </a:p>
        </p:txBody>
      </p:sp>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BAC41714-0115-1ECF-89A4-9CB49243663C}"/>
              </a:ext>
            </a:extLst>
          </p:cNvPr>
          <p:cNvPicPr>
            <a:picLocks noChangeAspect="1"/>
          </p:cNvPicPr>
          <p:nvPr/>
        </p:nvPicPr>
        <p:blipFill>
          <a:blip r:embed="rId3"/>
          <a:stretch>
            <a:fillRect/>
          </a:stretch>
        </p:blipFill>
        <p:spPr>
          <a:xfrm>
            <a:off x="10038282" y="3645"/>
            <a:ext cx="2153718" cy="1293029"/>
          </a:xfrm>
          <a:prstGeom prst="rect">
            <a:avLst/>
          </a:prstGeom>
        </p:spPr>
      </p:pic>
    </p:spTree>
    <p:extLst>
      <p:ext uri="{BB962C8B-B14F-4D97-AF65-F5344CB8AC3E}">
        <p14:creationId xmlns:p14="http://schemas.microsoft.com/office/powerpoint/2010/main" val="1993932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B253309C-E6E1-A0D5-ADC0-3DBD9D4C1B61}"/>
              </a:ext>
            </a:extLst>
          </p:cNvPr>
          <p:cNvSpPr>
            <a:spLocks noGrp="1"/>
          </p:cNvSpPr>
          <p:nvPr>
            <p:ph type="title"/>
          </p:nvPr>
        </p:nvSpPr>
        <p:spPr>
          <a:xfrm>
            <a:off x="1137036" y="548640"/>
            <a:ext cx="9543405" cy="1188720"/>
          </a:xfrm>
        </p:spPr>
        <p:txBody>
          <a:bodyPr vert="horz" lIns="91440" tIns="45720" rIns="91440" bIns="45720" rtlCol="0" anchor="ctr">
            <a:normAutofit/>
          </a:bodyPr>
          <a:lstStyle/>
          <a:p>
            <a:r>
              <a:rPr kumimoji="0" lang="en-US" altLang="el-GR" b="1" i="0" u="none" strike="noStrike" kern="1200"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ADAMS</a:t>
            </a:r>
            <a:endParaRPr lang="en-US" b="1"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A11D9A8-B414-9D9D-0739-65A012EF602C}"/>
              </a:ext>
            </a:extLst>
          </p:cNvPr>
          <p:cNvSpPr>
            <a:spLocks noGrp="1"/>
          </p:cNvSpPr>
          <p:nvPr>
            <p:ph type="body" idx="1"/>
          </p:nvPr>
        </p:nvSpPr>
        <p:spPr>
          <a:xfrm>
            <a:off x="1957987" y="1945755"/>
            <a:ext cx="8276026" cy="4136069"/>
          </a:xfrm>
        </p:spPr>
        <p:txBody>
          <a:bodyPr vert="horz" lIns="91440" tIns="45720" rIns="91440" bIns="45720" rtlCol="0" anchor="ctr">
            <a:normAutofit/>
          </a:bodyPr>
          <a:lstStyle/>
          <a:p>
            <a:pPr marL="0" marR="0" lvl="1" fontAlgn="base">
              <a:spcBef>
                <a:spcPct val="0"/>
              </a:spcBef>
              <a:spcAft>
                <a:spcPct val="20000"/>
              </a:spcAft>
              <a:buClr>
                <a:srgbClr val="FFFF00"/>
              </a:buClr>
              <a:buSzPct val="70000"/>
              <a:tabLst/>
              <a:defRPr/>
            </a:pPr>
            <a:r>
              <a:rPr lang="en-US" altLang="el-GR" sz="1600" dirty="0">
                <a:solidFill>
                  <a:schemeClr val="tx1"/>
                </a:solidFill>
                <a:latin typeface="Arial" panose="020B0604020202020204" pitchFamily="34" charset="0"/>
                <a:cs typeface="Arial" panose="020B0604020202020204" pitchFamily="34" charset="0"/>
              </a:rPr>
              <a:t>two factors authentication</a:t>
            </a:r>
          </a:p>
          <a:p>
            <a:pPr marL="0" marR="0" lvl="1" fontAlgn="base">
              <a:spcBef>
                <a:spcPct val="0"/>
              </a:spcBef>
              <a:spcAft>
                <a:spcPct val="20000"/>
              </a:spcAft>
              <a:buClr>
                <a:srgbClr val="FFFF00"/>
              </a:buClr>
              <a:buSzPct val="70000"/>
              <a:tabLst/>
              <a:defRPr/>
            </a:pPr>
            <a:endParaRPr kumimoji="0" lang="en-US" altLang="el-GR" sz="1600" i="0" u="none" strike="noStrike" cap="none" spc="0" normalizeH="0" baseline="0" noProof="0" dirty="0">
              <a:ln>
                <a:noFill/>
              </a:ln>
              <a:solidFill>
                <a:schemeClr val="tx1">
                  <a:lumMod val="85000"/>
                  <a:lumOff val="1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269875"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Scan</a:t>
            </a:r>
            <a:r>
              <a:rPr kumimoji="0" lang="en-US" altLang="el-GR" i="0" u="none" strike="noStrike" cap="none" spc="0" normalizeH="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to get a password</a:t>
            </a: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a:t>
            </a:r>
          </a:p>
          <a:p>
            <a:pPr marL="0"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endParaRPr>
          </a:p>
          <a:p>
            <a:pPr marL="269875"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If you log out of your account</a:t>
            </a:r>
            <a:r>
              <a:rPr kumimoji="0" lang="en-US" altLang="el-GR" i="0" u="none" strike="noStrike" cap="none" spc="0" normalizeH="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and want to log in again, you will have to insert the code on your phone, which the google authenticator will provide you. </a:t>
            </a:r>
          </a:p>
          <a:p>
            <a:pPr marL="41275" marR="0" lvl="2" algn="just" fontAlgn="base">
              <a:spcBef>
                <a:spcPct val="0"/>
              </a:spcBef>
              <a:spcAft>
                <a:spcPct val="20000"/>
              </a:spcAft>
              <a:buClr>
                <a:srgbClr val="7030A0"/>
              </a:buClr>
              <a:buSzPct val="70000"/>
              <a:tabLst/>
              <a:defRPr/>
            </a:pPr>
            <a:endPar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endParaRPr>
          </a:p>
          <a:p>
            <a:pPr marL="269875"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It</a:t>
            </a:r>
            <a:r>
              <a:rPr kumimoji="0" lang="en-US" altLang="el-GR" i="0" u="none" strike="noStrike" cap="none" spc="0" normalizeH="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is important that the time adjustment choice is in auto mode on your phone. </a:t>
            </a:r>
            <a:endPar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endParaRPr>
          </a:p>
          <a:p>
            <a:pPr marL="0"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endParaRPr>
          </a:p>
          <a:p>
            <a:pPr marL="269875"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i="0" u="none" strike="noStrike" cap="none" spc="0" normalizeH="0" baseline="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In</a:t>
            </a:r>
            <a:r>
              <a:rPr kumimoji="0" lang="en-US" altLang="el-GR" i="0" u="none" strike="noStrike" cap="none" spc="0" normalizeH="0" noProof="0" dirty="0">
                <a:ln>
                  <a:noFill/>
                </a:ln>
                <a:solidFill>
                  <a:schemeClr val="tx1">
                    <a:lumMod val="85000"/>
                    <a:lumOff val="15000"/>
                  </a:schemeClr>
                </a:solidFill>
                <a:uLnTx/>
                <a:uFillTx/>
                <a:latin typeface="Arial" panose="020B0604020202020204" pitchFamily="34" charset="0"/>
                <a:cs typeface="Arial" panose="020B0604020202020204" pitchFamily="34" charset="0"/>
              </a:rPr>
              <a:t> case you change your phone, you will have to communicate with E.O.KA.N./HADA because even if you download the app, it will not work.</a:t>
            </a:r>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808674BC-52F4-2455-CD2B-182E1269E561}"/>
              </a:ext>
            </a:extLst>
          </p:cNvPr>
          <p:cNvPicPr>
            <a:picLocks noChangeAspect="1"/>
          </p:cNvPicPr>
          <p:nvPr/>
        </p:nvPicPr>
        <p:blipFill>
          <a:blip r:embed="rId2"/>
          <a:stretch>
            <a:fillRect/>
          </a:stretch>
        </p:blipFill>
        <p:spPr>
          <a:xfrm>
            <a:off x="0" y="5583825"/>
            <a:ext cx="2112264" cy="1274176"/>
          </a:xfrm>
          <a:prstGeom prst="rect">
            <a:avLst/>
          </a:prstGeom>
        </p:spPr>
      </p:pic>
    </p:spTree>
    <p:extLst>
      <p:ext uri="{BB962C8B-B14F-4D97-AF65-F5344CB8AC3E}">
        <p14:creationId xmlns:p14="http://schemas.microsoft.com/office/powerpoint/2010/main" val="187291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Τίτλος 1">
            <a:extLst>
              <a:ext uri="{FF2B5EF4-FFF2-40B4-BE49-F238E27FC236}">
                <a16:creationId xmlns:a16="http://schemas.microsoft.com/office/drawing/2014/main" id="{058E9FAE-132E-AA21-26F4-EA892B295742}"/>
              </a:ext>
            </a:extLst>
          </p:cNvPr>
          <p:cNvSpPr>
            <a:spLocks noGrp="1"/>
          </p:cNvSpPr>
          <p:nvPr>
            <p:ph type="title"/>
          </p:nvPr>
        </p:nvSpPr>
        <p:spPr>
          <a:xfrm>
            <a:off x="112172" y="1054369"/>
            <a:ext cx="4836540" cy="899849"/>
          </a:xfrm>
        </p:spPr>
        <p:txBody>
          <a:bodyPr vert="horz" lIns="91440" tIns="45720" rIns="91440" bIns="45720" rtlCol="0" anchor="t">
            <a:normAutofit/>
          </a:bodyPr>
          <a:lstStyle/>
          <a:p>
            <a:pPr marL="341313" marR="0" lvl="1" indent="-342900" algn="ctr" rtl="0" fontAlgn="base">
              <a:lnSpc>
                <a:spcPct val="90000"/>
              </a:lnSpc>
              <a:spcBef>
                <a:spcPct val="0"/>
              </a:spcBef>
              <a:spcAft>
                <a:spcPct val="20000"/>
              </a:spcAft>
              <a:tabLst/>
              <a:defRPr/>
            </a:pPr>
            <a:r>
              <a:rPr lang="en-US" sz="4000" kern="120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Log in failure</a:t>
            </a:r>
          </a:p>
        </p:txBody>
      </p:sp>
      <p:sp>
        <p:nvSpPr>
          <p:cNvPr id="3" name="Θέση κειμένου 2">
            <a:extLst>
              <a:ext uri="{FF2B5EF4-FFF2-40B4-BE49-F238E27FC236}">
                <a16:creationId xmlns:a16="http://schemas.microsoft.com/office/drawing/2014/main" id="{4F1CCE0F-101D-CDC3-6EA6-B766AB4D38E3}"/>
              </a:ext>
            </a:extLst>
          </p:cNvPr>
          <p:cNvSpPr>
            <a:spLocks noGrp="1"/>
          </p:cNvSpPr>
          <p:nvPr>
            <p:ph type="body" idx="1"/>
          </p:nvPr>
        </p:nvSpPr>
        <p:spPr>
          <a:xfrm>
            <a:off x="5465134" y="547576"/>
            <a:ext cx="6432698" cy="5762848"/>
          </a:xfrm>
        </p:spPr>
        <p:txBody>
          <a:bodyPr vert="horz" lIns="91440" tIns="45720" rIns="91440" bIns="45720" rtlCol="0">
            <a:normAutofit/>
          </a:bodyPr>
          <a:lstStyle/>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If</a:t>
            </a:r>
            <a:r>
              <a:rPr kumimoji="0" lang="en-US" altLang="el-GR" sz="1500"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you try to log in on ADAMS by inserting the wrong username or password twice, the system automatically locks your account temporarily. </a:t>
            </a:r>
          </a:p>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To reconnect contact HADA to</a:t>
            </a:r>
            <a:r>
              <a:rPr kumimoji="0" lang="en-US" altLang="el-GR" sz="1500"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acquire a new temporary or the system will provide you </a:t>
            </a:r>
            <a:r>
              <a:rPr lang="en-US" altLang="el-GR" sz="1500" dirty="0">
                <a:solidFill>
                  <a:schemeClr val="tx1"/>
                </a:solidFill>
                <a:latin typeface="Arial" panose="020B0604020202020204" pitchFamily="34" charset="0"/>
                <a:cs typeface="Arial" panose="020B0604020202020204" pitchFamily="34" charset="0"/>
              </a:rPr>
              <a:t>the same option. </a:t>
            </a:r>
          </a:p>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If</a:t>
            </a:r>
            <a:r>
              <a:rPr kumimoji="0" lang="en-US" altLang="el-GR" sz="1500"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you connect and fail to answer the security questions correctly (e.g. you forgot the right answers) then the account gets </a:t>
            </a:r>
            <a:r>
              <a:rPr lang="en-US" altLang="el-GR" sz="1500" dirty="0">
                <a:solidFill>
                  <a:schemeClr val="tx1"/>
                </a:solidFill>
                <a:latin typeface="Arial" panose="020B0604020202020204" pitchFamily="34" charset="0"/>
                <a:cs typeface="Arial" panose="020B0604020202020204" pitchFamily="34" charset="0"/>
              </a:rPr>
              <a:t>the </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temporary locked</a:t>
            </a:r>
            <a:r>
              <a:rPr lang="en-US" altLang="el-GR" sz="1500" dirty="0">
                <a:solidFill>
                  <a:schemeClr val="tx1"/>
                </a:solidFill>
                <a:latin typeface="Arial" panose="020B0604020202020204" pitchFamily="34" charset="0"/>
                <a:cs typeface="Arial" panose="020B0604020202020204" pitchFamily="34" charset="0"/>
              </a:rPr>
              <a:t> indication, and you must contact HADA so that they delete the answers and reactivate your account. </a:t>
            </a: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 </a:t>
            </a:r>
          </a:p>
          <a:p>
            <a:pPr marL="182562" marR="0" lvl="2" indent="-228600" algn="just" fontAlgn="base">
              <a:spcBef>
                <a:spcPct val="0"/>
              </a:spcBef>
              <a:spcAft>
                <a:spcPct val="20000"/>
              </a:spcAft>
              <a:buClr>
                <a:srgbClr val="7030A0"/>
              </a:buClr>
              <a:buSzPct val="70000"/>
              <a:buFont typeface="Arial" panose="020B0604020202020204" pitchFamily="34" charset="0"/>
              <a:buChar char="•"/>
              <a:tabLst/>
              <a:defRPr/>
            </a:pPr>
            <a:endPar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444500" marR="0" lvl="2" indent="-228600" algn="just" fontAlgn="base">
              <a:spcBef>
                <a:spcPct val="0"/>
              </a:spcBef>
              <a:spcAft>
                <a:spcPct val="20000"/>
              </a:spcAft>
              <a:buClr>
                <a:srgbClr val="7030A0"/>
              </a:buClr>
              <a:buSzPct val="70000"/>
              <a:buFont typeface="Arial" panose="020B0604020202020204" pitchFamily="34" charset="0"/>
              <a:buChar char="•"/>
              <a:tabLst/>
              <a:defRPr/>
            </a:pPr>
            <a:r>
              <a:rPr kumimoji="0" lang="en-US" altLang="el-GR" sz="15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In case you</a:t>
            </a:r>
            <a:r>
              <a:rPr kumimoji="0" lang="en-US" altLang="el-GR" sz="1500" i="0" u="none" strike="noStrike" cap="none" spc="0" normalizeH="0" noProof="0" dirty="0">
                <a:ln>
                  <a:noFill/>
                </a:ln>
                <a:solidFill>
                  <a:schemeClr val="tx1"/>
                </a:solidFill>
                <a:uLnTx/>
                <a:uFillTx/>
                <a:latin typeface="Arial" panose="020B0604020202020204" pitchFamily="34" charset="0"/>
                <a:cs typeface="Arial" panose="020B0604020202020204" pitchFamily="34" charset="0"/>
              </a:rPr>
              <a:t> don’t make any action for 30’ then you automatically get disconnected for security reasons.  </a:t>
            </a:r>
            <a:endParaRPr lang="en-US" sz="1500" dirty="0">
              <a:solidFill>
                <a:schemeClr val="tx1"/>
              </a:solidFill>
              <a:latin typeface="Arial" panose="020B0604020202020204" pitchFamily="34" charset="0"/>
              <a:cs typeface="Arial" panose="020B0604020202020204" pitchFamily="34" charset="0"/>
            </a:endParaRPr>
          </a:p>
        </p:txBody>
      </p:sp>
      <p:pic>
        <p:nvPicPr>
          <p:cNvPr id="5" name="Εικόνα 4">
            <a:extLst>
              <a:ext uri="{FF2B5EF4-FFF2-40B4-BE49-F238E27FC236}">
                <a16:creationId xmlns:a16="http://schemas.microsoft.com/office/drawing/2014/main" id="{DADC581D-3FBE-1DDB-75E6-0211EA71A7B1}"/>
              </a:ext>
            </a:extLst>
          </p:cNvPr>
          <p:cNvPicPr>
            <a:picLocks noChangeAspect="1"/>
          </p:cNvPicPr>
          <p:nvPr/>
        </p:nvPicPr>
        <p:blipFill>
          <a:blip r:embed="rId2"/>
          <a:stretch>
            <a:fillRect/>
          </a:stretch>
        </p:blipFill>
        <p:spPr>
          <a:xfrm>
            <a:off x="0" y="5583825"/>
            <a:ext cx="2112264" cy="1274176"/>
          </a:xfrm>
          <a:prstGeom prst="rect">
            <a:avLst/>
          </a:prstGeom>
        </p:spPr>
      </p:pic>
    </p:spTree>
    <p:extLst>
      <p:ext uri="{BB962C8B-B14F-4D97-AF65-F5344CB8AC3E}">
        <p14:creationId xmlns:p14="http://schemas.microsoft.com/office/powerpoint/2010/main" val="73277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INDEPENDENT PRIVATE TESTING AGENCIES </a:t>
            </a:r>
            <a:r>
              <a:rPr lang="en-GB" sz="2400" dirty="0">
                <a:solidFill>
                  <a:schemeClr val="tx1"/>
                </a:solidFill>
                <a:latin typeface="Arial" panose="020B0604020202020204" pitchFamily="34" charset="0"/>
                <a:cs typeface="Arial" panose="020B0604020202020204" pitchFamily="34" charset="0"/>
              </a:rPr>
              <a:t>(E.G.,</a:t>
            </a:r>
            <a:r>
              <a:rPr lang="el-GR" sz="2400" dirty="0">
                <a:solidFill>
                  <a:schemeClr val="tx1"/>
                </a:solidFill>
                <a:latin typeface="Arial" panose="020B0604020202020204" pitchFamily="34" charset="0"/>
                <a:cs typeface="Arial" panose="020B0604020202020204" pitchFamily="34" charset="0"/>
              </a:rPr>
              <a:t> </a:t>
            </a:r>
            <a:r>
              <a:rPr lang="en-GB" sz="2400" dirty="0">
                <a:solidFill>
                  <a:schemeClr val="tx1"/>
                </a:solidFill>
                <a:latin typeface="Arial" panose="020B0604020202020204" pitchFamily="34" charset="0"/>
                <a:cs typeface="Arial" panose="020B0604020202020204" pitchFamily="34" charset="0"/>
              </a:rPr>
              <a:t>INTERNATIONAL TESTING AGENCY)</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7" y="2405438"/>
            <a:ext cx="6073572" cy="2585323"/>
          </a:xfrm>
          <a:prstGeom prst="rect">
            <a:avLst/>
          </a:prstGeom>
          <a:noFill/>
        </p:spPr>
        <p:txBody>
          <a:bodyPr wrap="square" lIns="91440" tIns="45720" rIns="91440" bIns="45720" rtlCol="0" anchor="t">
            <a:spAutoFit/>
          </a:bodyPr>
          <a:lstStyle/>
          <a:p>
            <a:pPr algn="just">
              <a:lnSpc>
                <a:spcPct val="100000"/>
              </a:lnSpc>
              <a:spcBef>
                <a:spcPct val="0"/>
              </a:spcBef>
              <a:buClr>
                <a:schemeClr val="tx2"/>
              </a:buClr>
            </a:pPr>
            <a:r>
              <a:rPr lang="en-US" altLang="hu-HU" dirty="0">
                <a:latin typeface="Arial" panose="020B0604020202020204" pitchFamily="34" charset="0"/>
                <a:cs typeface="Arial" panose="020B0604020202020204" pitchFamily="34" charset="0"/>
              </a:rPr>
              <a:t>Independent organizations who offer anti-doping services to National Federations, in International Events</a:t>
            </a:r>
            <a:endParaRPr lang="el-GR" altLang="hu-HU" dirty="0">
              <a:latin typeface="Arial" panose="020B0604020202020204" pitchFamily="34" charset="0"/>
              <a:cs typeface="Arial" panose="020B0604020202020204" pitchFamily="34" charset="0"/>
            </a:endParaRPr>
          </a:p>
          <a:p>
            <a:pPr algn="just">
              <a:lnSpc>
                <a:spcPct val="100000"/>
              </a:lnSpc>
              <a:spcBef>
                <a:spcPct val="0"/>
              </a:spcBef>
              <a:buClr>
                <a:schemeClr val="tx2"/>
              </a:buClr>
            </a:pPr>
            <a:endParaRPr lang="en-US" altLang="hu-HU" dirty="0">
              <a:latin typeface="Arial" panose="020B0604020202020204" pitchFamily="34" charset="0"/>
              <a:cs typeface="Arial" panose="020B0604020202020204" pitchFamily="34" charset="0"/>
            </a:endParaRPr>
          </a:p>
          <a:p>
            <a:pPr algn="just">
              <a:lnSpc>
                <a:spcPct val="100000"/>
              </a:lnSpc>
              <a:spcBef>
                <a:spcPct val="0"/>
              </a:spcBef>
              <a:buClr>
                <a:schemeClr val="tx2"/>
              </a:buClr>
            </a:pPr>
            <a:r>
              <a:rPr lang="en-US" altLang="hu-HU" dirty="0">
                <a:latin typeface="Arial" panose="020B0604020202020204" pitchFamily="34" charset="0"/>
                <a:cs typeface="Arial" panose="020B0604020202020204" pitchFamily="34" charset="0"/>
              </a:rPr>
              <a:t>Responsible to organize anti-doping programs for International Federations, in International events</a:t>
            </a:r>
          </a:p>
          <a:p>
            <a:pPr algn="just">
              <a:lnSpc>
                <a:spcPct val="100000"/>
              </a:lnSpc>
              <a:spcBef>
                <a:spcPct val="0"/>
              </a:spcBef>
              <a:buClr>
                <a:schemeClr val="tx2"/>
              </a:buClr>
            </a:pPr>
            <a:endParaRPr lang="en-US" altLang="hu-HU" dirty="0">
              <a:latin typeface="Arial" panose="020B0604020202020204" pitchFamily="34" charset="0"/>
              <a:cs typeface="Arial" panose="020B0604020202020204" pitchFamily="34" charset="0"/>
            </a:endParaRPr>
          </a:p>
          <a:p>
            <a:pPr algn="just">
              <a:lnSpc>
                <a:spcPct val="100000"/>
              </a:lnSpc>
              <a:spcBef>
                <a:spcPct val="0"/>
              </a:spcBef>
              <a:buClr>
                <a:schemeClr val="tx2"/>
              </a:buClr>
            </a:pPr>
            <a:r>
              <a:rPr lang="en-US" altLang="hu-HU" dirty="0">
                <a:latin typeface="Arial" panose="020B0604020202020204" pitchFamily="34" charset="0"/>
                <a:cs typeface="Arial" panose="020B0604020202020204" pitchFamily="34" charset="0"/>
              </a:rPr>
              <a:t>Manage anti-doping subjects such as:</a:t>
            </a:r>
          </a:p>
          <a:p>
            <a:pPr algn="just">
              <a:lnSpc>
                <a:spcPct val="100000"/>
              </a:lnSpc>
              <a:spcBef>
                <a:spcPct val="0"/>
              </a:spcBef>
              <a:buClr>
                <a:schemeClr val="tx2"/>
              </a:buClr>
            </a:pPr>
            <a:r>
              <a:rPr lang="en-US" altLang="hu-HU" dirty="0">
                <a:latin typeface="Arial" panose="020B0604020202020204" pitchFamily="34" charset="0"/>
                <a:cs typeface="Arial" panose="020B0604020202020204" pitchFamily="34" charset="0"/>
              </a:rPr>
              <a:t>Conducting tests, Results management, Information management, Education</a:t>
            </a: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3494651"/>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36681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0052" y="1042868"/>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solidFill>
                  <a:srgbClr val="FF0000"/>
                </a:solidFill>
              </a:rPr>
              <a:t>ITA</a:t>
            </a:r>
            <a:endParaRPr lang="fr-CH" sz="1000" b="1" dirty="0">
              <a:solidFill>
                <a:srgbClr val="FF0000"/>
              </a:solidFill>
            </a:endParaRPr>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0977" y="335953"/>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245240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spTree>
    <p:custDataLst>
      <p:tags r:id="rId1"/>
    </p:custDataLst>
    <p:extLst>
      <p:ext uri="{BB962C8B-B14F-4D97-AF65-F5344CB8AC3E}">
        <p14:creationId xmlns:p14="http://schemas.microsoft.com/office/powerpoint/2010/main" val="4188239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xEl>
                                              <p:pRg st="5" end="5"/>
                                            </p:txEl>
                                          </p:spTgt>
                                        </p:tgtEl>
                                        <p:attrNameLst>
                                          <p:attrName>style.visibility</p:attrName>
                                        </p:attrNameLst>
                                      </p:cBhvr>
                                      <p:to>
                                        <p:strVal val="visible"/>
                                      </p:to>
                                    </p:set>
                                    <p:animEffect transition="in" filter="fade">
                                      <p:cBhvr>
                                        <p:cTn id="28" dur="1000"/>
                                        <p:tgtEl>
                                          <p:spTgt spid="45">
                                            <p:txEl>
                                              <p:pRg st="5" end="5"/>
                                            </p:txEl>
                                          </p:spTgt>
                                        </p:tgtEl>
                                      </p:cBhvr>
                                    </p:animEffect>
                                    <p:anim calcmode="lin" valueType="num">
                                      <p:cBhvr>
                                        <p:cTn id="29" dur="1000" fill="hold"/>
                                        <p:tgtEl>
                                          <p:spTgt spid="4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Εικόνα 5">
            <a:extLst>
              <a:ext uri="{FF2B5EF4-FFF2-40B4-BE49-F238E27FC236}">
                <a16:creationId xmlns:a16="http://schemas.microsoft.com/office/drawing/2014/main" id="{EDBF65AF-0570-E3B9-AF85-5DAF9F97F892}"/>
              </a:ext>
            </a:extLst>
          </p:cNvPr>
          <p:cNvPicPr>
            <a:picLocks noChangeAspect="1"/>
          </p:cNvPicPr>
          <p:nvPr/>
        </p:nvPicPr>
        <p:blipFill>
          <a:blip r:embed="rId2" cstate="print"/>
          <a:stretch>
            <a:fillRect/>
          </a:stretch>
        </p:blipFill>
        <p:spPr bwMode="auto">
          <a:xfrm>
            <a:off x="462716" y="1411858"/>
            <a:ext cx="5704672" cy="4592552"/>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a:noFill/>
        </p:spPr>
      </p:pic>
      <p:sp>
        <p:nvSpPr>
          <p:cNvPr id="13" name="Arc 12">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1217654B-4692-EF9F-B5F7-B5058B928BD5}"/>
              </a:ext>
            </a:extLst>
          </p:cNvPr>
          <p:cNvSpPr>
            <a:spLocks noGrp="1"/>
          </p:cNvSpPr>
          <p:nvPr>
            <p:ph type="title"/>
          </p:nvPr>
        </p:nvSpPr>
        <p:spPr>
          <a:xfrm>
            <a:off x="6598486" y="905080"/>
            <a:ext cx="4915249" cy="954301"/>
          </a:xfrm>
        </p:spPr>
        <p:txBody>
          <a:bodyPr vert="horz" lIns="91440" tIns="45720" rIns="91440" bIns="45720" rtlCol="0" anchor="b">
            <a:normAutofit fontScale="90000"/>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Correction of </a:t>
            </a:r>
            <a:r>
              <a:rPr lang="en-US" altLang="el-GR" b="1" cap="none" dirty="0">
                <a:latin typeface="Arial" panose="020B0604020202020204" pitchFamily="34" charset="0"/>
                <a:cs typeface="Arial" panose="020B0604020202020204" pitchFamily="34" charset="0"/>
              </a:rPr>
              <a:t>P</a:t>
            </a:r>
            <a:r>
              <a:rPr kumimoji="0" lang="en-US" altLang="el-GR" b="1" i="0" u="none" strike="noStrike" kern="1200" cap="none" spc="0" normalizeH="0" baseline="0" noProof="0" dirty="0" err="1">
                <a:ln>
                  <a:noFill/>
                </a:ln>
                <a:solidFill>
                  <a:schemeClr val="tx1"/>
                </a:solidFill>
                <a:uLnTx/>
                <a:uFillTx/>
                <a:latin typeface="Arial" panose="020B0604020202020204" pitchFamily="34" charset="0"/>
                <a:cs typeface="Arial" panose="020B0604020202020204" pitchFamily="34" charset="0"/>
              </a:rPr>
              <a:t>rofile</a:t>
            </a: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 Details</a:t>
            </a:r>
            <a:endParaRPr lang="en-US" b="1" kern="1200" dirty="0">
              <a:solidFill>
                <a:schemeClr val="tx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Θέση κειμένου 2">
            <a:extLst>
              <a:ext uri="{FF2B5EF4-FFF2-40B4-BE49-F238E27FC236}">
                <a16:creationId xmlns:a16="http://schemas.microsoft.com/office/drawing/2014/main" id="{CB460C61-C6F6-4D41-2068-8236CC47AACE}"/>
              </a:ext>
            </a:extLst>
          </p:cNvPr>
          <p:cNvSpPr>
            <a:spLocks noGrp="1"/>
          </p:cNvSpPr>
          <p:nvPr>
            <p:ph type="body" idx="1"/>
          </p:nvPr>
        </p:nvSpPr>
        <p:spPr>
          <a:xfrm>
            <a:off x="6382937" y="2942914"/>
            <a:ext cx="5130798" cy="2307022"/>
          </a:xfrm>
        </p:spPr>
        <p:txBody>
          <a:bodyPr vert="horz" lIns="91440" tIns="45720" rIns="91440" bIns="45720" rtlCol="0">
            <a:normAutofit/>
          </a:bodyPr>
          <a:lstStyle/>
          <a:p>
            <a:pPr marL="0" marR="0" lvl="1" algn="ctr" fontAlgn="base">
              <a:spcBef>
                <a:spcPts val="1000"/>
              </a:spcBef>
              <a:spcAft>
                <a:spcPct val="20000"/>
              </a:spcAft>
              <a:buClr>
                <a:srgbClr val="FFFF00"/>
              </a:buClr>
              <a:buSzPct val="70000"/>
              <a:tabLst/>
              <a:defRPr/>
            </a:pPr>
            <a:r>
              <a:rPr kumimoji="0" lang="en-US" altLang="el-GR" sz="2400" b="1" i="0" u="none" strike="noStrike" kern="1200" cap="none" spc="0" normalizeH="0" baseline="0" noProof="0" dirty="0">
                <a:ln>
                  <a:noFill/>
                </a:ln>
                <a:solidFill>
                  <a:schemeClr val="tx1"/>
                </a:solidFill>
                <a:uLnTx/>
                <a:uFillTx/>
                <a:latin typeface="+mn-lt"/>
                <a:ea typeface="+mn-ea"/>
                <a:cs typeface="+mn-cs"/>
              </a:rPr>
              <a:t>You can </a:t>
            </a:r>
            <a:r>
              <a:rPr lang="en-US" altLang="el-GR" sz="2400" b="1" dirty="0">
                <a:solidFill>
                  <a:schemeClr val="tx1"/>
                </a:solidFill>
              </a:rPr>
              <a:t>change your photo or your contact details by clicking My Profile</a:t>
            </a:r>
            <a:r>
              <a:rPr kumimoji="0" lang="en-US" altLang="el-GR" sz="2400" b="1" i="0" u="none" strike="noStrike" kern="1200" cap="none" spc="0" normalizeH="0" baseline="0" noProof="0" dirty="0">
                <a:ln>
                  <a:noFill/>
                </a:ln>
                <a:solidFill>
                  <a:schemeClr val="tx1"/>
                </a:solidFill>
                <a:uLnTx/>
                <a:uFillTx/>
                <a:latin typeface="+mn-lt"/>
                <a:ea typeface="+mn-ea"/>
                <a:cs typeface="+mn-cs"/>
              </a:rPr>
              <a:t>.</a:t>
            </a:r>
            <a:endParaRPr lang="en-US" sz="2400" kern="1200" dirty="0">
              <a:solidFill>
                <a:schemeClr val="tx1"/>
              </a:solidFill>
              <a:latin typeface="+mn-lt"/>
              <a:ea typeface="+mn-ea"/>
              <a:cs typeface="+mn-cs"/>
            </a:endParaRPr>
          </a:p>
        </p:txBody>
      </p:sp>
      <p:pic>
        <p:nvPicPr>
          <p:cNvPr id="6" name="Εικόνα 5">
            <a:extLst>
              <a:ext uri="{FF2B5EF4-FFF2-40B4-BE49-F238E27FC236}">
                <a16:creationId xmlns:a16="http://schemas.microsoft.com/office/drawing/2014/main" id="{67038994-02D3-661D-BFF6-C3BD5570DBB0}"/>
              </a:ext>
            </a:extLst>
          </p:cNvPr>
          <p:cNvPicPr>
            <a:picLocks noChangeAspect="1"/>
          </p:cNvPicPr>
          <p:nvPr/>
        </p:nvPicPr>
        <p:blipFill>
          <a:blip r:embed="rId3"/>
          <a:stretch>
            <a:fillRect/>
          </a:stretch>
        </p:blipFill>
        <p:spPr>
          <a:xfrm>
            <a:off x="42550" y="34883"/>
            <a:ext cx="2112264" cy="1274176"/>
          </a:xfrm>
          <a:prstGeom prst="rect">
            <a:avLst/>
          </a:prstGeom>
        </p:spPr>
      </p:pic>
    </p:spTree>
    <p:extLst>
      <p:ext uri="{BB962C8B-B14F-4D97-AF65-F5344CB8AC3E}">
        <p14:creationId xmlns:p14="http://schemas.microsoft.com/office/powerpoint/2010/main" val="283589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3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2403A6C8-6C58-67A5-2645-508F6B821194}"/>
              </a:ext>
            </a:extLst>
          </p:cNvPr>
          <p:cNvPicPr>
            <a:picLocks noChangeAspect="1"/>
          </p:cNvPicPr>
          <p:nvPr/>
        </p:nvPicPr>
        <p:blipFill>
          <a:blip r:embed="rId2"/>
          <a:stretch>
            <a:fillRect/>
          </a:stretch>
        </p:blipFill>
        <p:spPr>
          <a:xfrm>
            <a:off x="0" y="5583825"/>
            <a:ext cx="2112264" cy="1274176"/>
          </a:xfrm>
          <a:prstGeom prst="rect">
            <a:avLst/>
          </a:prstGeom>
        </p:spPr>
      </p:pic>
      <p:sp>
        <p:nvSpPr>
          <p:cNvPr id="4" name="TextBox 3">
            <a:extLst>
              <a:ext uri="{FF2B5EF4-FFF2-40B4-BE49-F238E27FC236}">
                <a16:creationId xmlns:a16="http://schemas.microsoft.com/office/drawing/2014/main" id="{6FB5AE22-2119-9A4E-F581-2C6232A78341}"/>
              </a:ext>
            </a:extLst>
          </p:cNvPr>
          <p:cNvSpPr txBox="1"/>
          <p:nvPr/>
        </p:nvSpPr>
        <p:spPr>
          <a:xfrm>
            <a:off x="1790700" y="507467"/>
            <a:ext cx="8610600" cy="1293028"/>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Rtp</a:t>
            </a:r>
            <a:r>
              <a:rPr kumimoji="0" lang="en-US" sz="2000" b="1" i="0" u="none" strike="noStrike" cap="all" spc="0" normalizeH="0" noProof="0" dirty="0">
                <a:ln>
                  <a:noFill/>
                </a:ln>
                <a:uLnTx/>
                <a:uFillTx/>
                <a:latin typeface="Arial" panose="020B0604020202020204" pitchFamily="34" charset="0"/>
                <a:ea typeface="+mj-ea"/>
                <a:cs typeface="Arial" panose="020B0604020202020204" pitchFamily="34" charset="0"/>
              </a:rPr>
              <a:t> athletes submit their whereabouts on </a:t>
            </a:r>
            <a:r>
              <a:rPr kumimoji="0" lang="en-US" sz="2000" b="1" i="0" u="none" strike="noStrike" cap="all" spc="0" normalizeH="0" noProof="0" dirty="0" err="1">
                <a:ln>
                  <a:noFill/>
                </a:ln>
                <a:uLnTx/>
                <a:uFillTx/>
                <a:latin typeface="Arial" panose="020B0604020202020204" pitchFamily="34" charset="0"/>
                <a:ea typeface="+mj-ea"/>
                <a:cs typeface="Arial" panose="020B0604020202020204" pitchFamily="34" charset="0"/>
              </a:rPr>
              <a:t>adams</a:t>
            </a:r>
            <a:endParaRPr lang="en-US" sz="2000" cap="all" dirty="0">
              <a:latin typeface="Arial" panose="020B0604020202020204" pitchFamily="34" charset="0"/>
              <a:ea typeface="+mj-ea"/>
              <a:cs typeface="Arial" panose="020B0604020202020204" pitchFamily="34" charset="0"/>
            </a:endParaRPr>
          </a:p>
        </p:txBody>
      </p:sp>
      <p:graphicFrame>
        <p:nvGraphicFramePr>
          <p:cNvPr id="18" name="TextBox 5">
            <a:extLst>
              <a:ext uri="{FF2B5EF4-FFF2-40B4-BE49-F238E27FC236}">
                <a16:creationId xmlns:a16="http://schemas.microsoft.com/office/drawing/2014/main" id="{BB022B35-E0C3-178A-9B14-D3B9F2AE2B48}"/>
              </a:ext>
            </a:extLst>
          </p:cNvPr>
          <p:cNvGraphicFramePr/>
          <p:nvPr>
            <p:extLst>
              <p:ext uri="{D42A27DB-BD31-4B8C-83A1-F6EECF244321}">
                <p14:modId xmlns:p14="http://schemas.microsoft.com/office/powerpoint/2010/main" val="2113935625"/>
              </p:ext>
            </p:extLst>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39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355892" y="959536"/>
            <a:ext cx="5221185" cy="1296378"/>
          </a:xfrm>
        </p:spPr>
        <p:txBody>
          <a:bodyPr vert="horz" lIns="91440" tIns="45720" rIns="91440" bIns="45720" rtlCol="0" anchor="b">
            <a:normAutofit/>
          </a:bodyPr>
          <a:lstStyle/>
          <a:p>
            <a:pPr algn="ctr"/>
            <a:r>
              <a:rPr kumimoji="0" lang="en-US" altLang="el-GR" sz="2800"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sz="2800"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355892" y="3338720"/>
            <a:ext cx="5221185" cy="2102108"/>
          </a:xfrm>
        </p:spPr>
        <p:txBody>
          <a:bodyPr vert="horz" lIns="91440" tIns="45720" rIns="91440" bIns="45720" rtlCol="0" anchor="t">
            <a:normAutofit/>
          </a:bodyPr>
          <a:lstStyle/>
          <a:p>
            <a:pPr marL="0" marR="0" lvl="1" algn="just" fontAlgn="base">
              <a:spcBef>
                <a:spcPts val="1000"/>
              </a:spcBef>
              <a:spcAft>
                <a:spcPct val="20000"/>
              </a:spcAft>
              <a:buClr>
                <a:srgbClr val="FFFF00"/>
              </a:buClr>
              <a:buSzPct val="70000"/>
              <a:tabLst/>
              <a:defRPr/>
            </a:pPr>
            <a:r>
              <a:rPr kumimoji="0" lang="en-US" altLang="el-GR" sz="24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Go to calendar and click the date when you want to start updating your info.</a:t>
            </a:r>
            <a:endParaRPr lang="en-US" sz="2400" kern="1200" dirty="0">
              <a:solidFill>
                <a:schemeClr val="tx1"/>
              </a:solidFill>
              <a:latin typeface="Arial" panose="020B0604020202020204" pitchFamily="34" charset="0"/>
              <a:cs typeface="Arial" panose="020B0604020202020204" pitchFamily="34" charset="0"/>
            </a:endParaRPr>
          </a:p>
        </p:txBody>
      </p:sp>
      <p:sp>
        <p:nvSpPr>
          <p:cNvPr id="21" name="Freeform: Shape 11">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Εικόνα 4" descr="Εικόνα που περιέχει κείμενο, στιγμιότυπο οθόνης, αριθμός&#10;&#10;Περιγραφή που δημιουργήθηκε αυτόματα">
            <a:extLst>
              <a:ext uri="{FF2B5EF4-FFF2-40B4-BE49-F238E27FC236}">
                <a16:creationId xmlns:a16="http://schemas.microsoft.com/office/drawing/2014/main" id="{251DD6F9-D4DE-D782-BA2D-9046E3B80AB5}"/>
              </a:ext>
            </a:extLst>
          </p:cNvPr>
          <p:cNvPicPr>
            <a:picLocks noChangeAspect="1"/>
          </p:cNvPicPr>
          <p:nvPr/>
        </p:nvPicPr>
        <p:blipFill>
          <a:blip r:embed="rId2"/>
          <a:stretch>
            <a:fillRect/>
          </a:stretch>
        </p:blipFill>
        <p:spPr>
          <a:xfrm>
            <a:off x="5932968" y="959536"/>
            <a:ext cx="6259032" cy="4758369"/>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24" name="Freeform: Shape 15">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9" name="Εικόνα 8">
            <a:extLst>
              <a:ext uri="{FF2B5EF4-FFF2-40B4-BE49-F238E27FC236}">
                <a16:creationId xmlns:a16="http://schemas.microsoft.com/office/drawing/2014/main" id="{DC88C1DB-9253-EBE7-E110-A9A7ABF514A0}"/>
              </a:ext>
            </a:extLst>
          </p:cNvPr>
          <p:cNvPicPr>
            <a:picLocks noChangeAspect="1"/>
          </p:cNvPicPr>
          <p:nvPr/>
        </p:nvPicPr>
        <p:blipFill>
          <a:blip r:embed="rId3"/>
          <a:stretch>
            <a:fillRect/>
          </a:stretch>
        </p:blipFill>
        <p:spPr>
          <a:xfrm>
            <a:off x="0" y="5583825"/>
            <a:ext cx="2112264" cy="1274176"/>
          </a:xfrm>
          <a:prstGeom prst="rect">
            <a:avLst/>
          </a:prstGeom>
        </p:spPr>
      </p:pic>
    </p:spTree>
    <p:extLst>
      <p:ext uri="{BB962C8B-B14F-4D97-AF65-F5344CB8AC3E}">
        <p14:creationId xmlns:p14="http://schemas.microsoft.com/office/powerpoint/2010/main" val="134577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0" y="1909211"/>
            <a:ext cx="4248912" cy="2315028"/>
          </a:xfrm>
        </p:spPr>
        <p:txBody>
          <a:bodyPr vert="horz" lIns="91440" tIns="45720" rIns="91440" bIns="45720" rtlCol="0" anchor="ctr">
            <a:normAutofit/>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kern="1200" dirty="0">
              <a:solidFill>
                <a:schemeClr val="tx1"/>
              </a:solidFill>
              <a:latin typeface="Arial" panose="020B0604020202020204" pitchFamily="34" charset="0"/>
              <a:cs typeface="Arial" panose="020B0604020202020204" pitchFamily="34" charset="0"/>
            </a:endParaRPr>
          </a:p>
        </p:txBody>
      </p:sp>
      <p:sp>
        <p:nvSpPr>
          <p:cNvPr id="27"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descr="Εικόνα που περιέχει κείμενο, στιγμιότυπο οθόνης, λογισμικό, διάγραμμα&#10;&#10;Περιγραφή που δημιουργήθηκε αυτόματα">
            <a:extLst>
              <a:ext uri="{FF2B5EF4-FFF2-40B4-BE49-F238E27FC236}">
                <a16:creationId xmlns:a16="http://schemas.microsoft.com/office/drawing/2014/main" id="{1416FF0D-D6D8-B993-16B2-939FEE4013DA}"/>
              </a:ext>
            </a:extLst>
          </p:cNvPr>
          <p:cNvPicPr>
            <a:picLocks noChangeAspect="1"/>
          </p:cNvPicPr>
          <p:nvPr/>
        </p:nvPicPr>
        <p:blipFill>
          <a:blip r:embed="rId2"/>
          <a:stretch>
            <a:fillRect/>
          </a:stretch>
        </p:blipFill>
        <p:spPr>
          <a:xfrm>
            <a:off x="4654296" y="976144"/>
            <a:ext cx="6894576" cy="3223215"/>
          </a:xfrm>
          <a:prstGeom prst="rect">
            <a:avLst/>
          </a:prstGeom>
        </p:spPr>
      </p:pic>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4654296" y="4798577"/>
            <a:ext cx="6894576" cy="1428487"/>
          </a:xfrm>
        </p:spPr>
        <p:txBody>
          <a:bodyPr vert="horz" lIns="91440" tIns="45720" rIns="91440" bIns="45720" rtlCol="0" anchor="t">
            <a:normAutofit/>
          </a:bodyPr>
          <a:lstStyle/>
          <a:p>
            <a:pPr marL="0" marR="0" lvl="1" algn="just" fontAlgn="base">
              <a:spcBef>
                <a:spcPct val="0"/>
              </a:spcBef>
              <a:spcAft>
                <a:spcPct val="20000"/>
              </a:spcAft>
              <a:buClr>
                <a:srgbClr val="FFFF00"/>
              </a:buClr>
              <a:buSzPct val="70000"/>
              <a:tabLst/>
              <a:defRPr/>
            </a:pPr>
            <a:r>
              <a:rPr kumimoji="0" lang="en-US" altLang="el-GR" sz="2200"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Choose new entry and write down your address , select a category (overnight accommodation, competition e.tc.), weekly activities and 60min time slot.</a:t>
            </a:r>
          </a:p>
        </p:txBody>
      </p:sp>
      <p:pic>
        <p:nvPicPr>
          <p:cNvPr id="7" name="Εικόνα 6">
            <a:extLst>
              <a:ext uri="{FF2B5EF4-FFF2-40B4-BE49-F238E27FC236}">
                <a16:creationId xmlns:a16="http://schemas.microsoft.com/office/drawing/2014/main" id="{B3136848-5631-D643-C64F-37F63F407909}"/>
              </a:ext>
            </a:extLst>
          </p:cNvPr>
          <p:cNvPicPr>
            <a:picLocks noChangeAspect="1"/>
          </p:cNvPicPr>
          <p:nvPr/>
        </p:nvPicPr>
        <p:blipFill>
          <a:blip r:embed="rId3"/>
          <a:stretch>
            <a:fillRect/>
          </a:stretch>
        </p:blipFill>
        <p:spPr>
          <a:xfrm>
            <a:off x="0" y="0"/>
            <a:ext cx="2112264" cy="1274176"/>
          </a:xfrm>
          <a:prstGeom prst="rect">
            <a:avLst/>
          </a:prstGeom>
        </p:spPr>
      </p:pic>
    </p:spTree>
    <p:extLst>
      <p:ext uri="{BB962C8B-B14F-4D97-AF65-F5344CB8AC3E}">
        <p14:creationId xmlns:p14="http://schemas.microsoft.com/office/powerpoint/2010/main" val="3289203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436002" y="792073"/>
            <a:ext cx="4023360" cy="2309158"/>
          </a:xfrm>
        </p:spPr>
        <p:txBody>
          <a:bodyPr vert="horz" lIns="91440" tIns="45720" rIns="91440" bIns="45720" rtlCol="0" anchor="b">
            <a:normAutofit/>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481029" y="4375545"/>
            <a:ext cx="3933306" cy="1208141"/>
          </a:xfrm>
        </p:spPr>
        <p:txBody>
          <a:bodyPr vert="horz" lIns="91440" tIns="45720" rIns="91440" bIns="45720" rtlCol="0">
            <a:normAutofit/>
          </a:bodyPr>
          <a:lstStyle/>
          <a:p>
            <a:pPr marL="0" marR="0" lvl="1" algn="just" fontAlgn="base">
              <a:spcBef>
                <a:spcPts val="1000"/>
              </a:spcBef>
              <a:spcAft>
                <a:spcPct val="20000"/>
              </a:spcAft>
              <a:buClr>
                <a:srgbClr val="FFFF00"/>
              </a:buClr>
              <a:buSzPct val="70000"/>
              <a:tabLst/>
              <a:defRPr/>
            </a:pP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The procedure repeats for each category.</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Εικόνα 4">
            <a:extLst>
              <a:ext uri="{FF2B5EF4-FFF2-40B4-BE49-F238E27FC236}">
                <a16:creationId xmlns:a16="http://schemas.microsoft.com/office/drawing/2014/main" id="{0BE4B927-AAFE-C10A-6EE1-C256B65618A1}"/>
              </a:ext>
            </a:extLst>
          </p:cNvPr>
          <p:cNvPicPr>
            <a:picLocks noChangeAspect="1"/>
          </p:cNvPicPr>
          <p:nvPr/>
        </p:nvPicPr>
        <p:blipFill>
          <a:blip r:embed="rId2"/>
          <a:stretch>
            <a:fillRect/>
          </a:stretch>
        </p:blipFill>
        <p:spPr>
          <a:xfrm>
            <a:off x="5071729" y="1414129"/>
            <a:ext cx="7120271" cy="3891517"/>
          </a:xfrm>
          <a:prstGeom prst="rect">
            <a:avLst/>
          </a:prstGeom>
        </p:spPr>
      </p:pic>
      <p:pic>
        <p:nvPicPr>
          <p:cNvPr id="6" name="Εικόνα 5">
            <a:extLst>
              <a:ext uri="{FF2B5EF4-FFF2-40B4-BE49-F238E27FC236}">
                <a16:creationId xmlns:a16="http://schemas.microsoft.com/office/drawing/2014/main" id="{C823830A-CCB3-5E11-9F5D-4B8CA4EEB1D3}"/>
              </a:ext>
            </a:extLst>
          </p:cNvPr>
          <p:cNvPicPr>
            <a:picLocks noChangeAspect="1"/>
          </p:cNvPicPr>
          <p:nvPr/>
        </p:nvPicPr>
        <p:blipFill>
          <a:blip r:embed="rId3"/>
          <a:stretch>
            <a:fillRect/>
          </a:stretch>
        </p:blipFill>
        <p:spPr>
          <a:xfrm>
            <a:off x="0" y="5596752"/>
            <a:ext cx="2112264" cy="1274176"/>
          </a:xfrm>
          <a:prstGeom prst="rect">
            <a:avLst/>
          </a:prstGeom>
        </p:spPr>
      </p:pic>
    </p:spTree>
    <p:extLst>
      <p:ext uri="{BB962C8B-B14F-4D97-AF65-F5344CB8AC3E}">
        <p14:creationId xmlns:p14="http://schemas.microsoft.com/office/powerpoint/2010/main" val="1690696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5C50718-2735-F00D-1ACC-4ADD0384D6BA}"/>
              </a:ext>
            </a:extLst>
          </p:cNvPr>
          <p:cNvSpPr>
            <a:spLocks noGrp="1"/>
          </p:cNvSpPr>
          <p:nvPr>
            <p:ph type="title"/>
          </p:nvPr>
        </p:nvSpPr>
        <p:spPr>
          <a:xfrm>
            <a:off x="436002" y="875212"/>
            <a:ext cx="4023360" cy="2309158"/>
          </a:xfrm>
        </p:spPr>
        <p:txBody>
          <a:bodyPr vert="horz" lIns="91440" tIns="45720" rIns="91440" bIns="45720" rtlCol="0" anchor="b">
            <a:normAutofit/>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kern="1200" dirty="0">
              <a:solidFill>
                <a:schemeClr val="tx1"/>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481029" y="4375545"/>
            <a:ext cx="3933306" cy="1208141"/>
          </a:xfrm>
        </p:spPr>
        <p:txBody>
          <a:bodyPr vert="horz" lIns="91440" tIns="45720" rIns="91440" bIns="45720" rtlCol="0">
            <a:normAutofit/>
          </a:bodyPr>
          <a:lstStyle/>
          <a:p>
            <a:pPr marL="0" marR="0" lvl="1" algn="just" fontAlgn="base">
              <a:spcBef>
                <a:spcPts val="1000"/>
              </a:spcBef>
              <a:spcAft>
                <a:spcPct val="20000"/>
              </a:spcAft>
              <a:buClr>
                <a:srgbClr val="FFFF00"/>
              </a:buClr>
              <a:buSzPct val="70000"/>
              <a:tabLst/>
              <a:defRPr/>
            </a:pP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The procedure repeats for each category.</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C823830A-CCB3-5E11-9F5D-4B8CA4EEB1D3}"/>
              </a:ext>
            </a:extLst>
          </p:cNvPr>
          <p:cNvPicPr>
            <a:picLocks noChangeAspect="1"/>
          </p:cNvPicPr>
          <p:nvPr/>
        </p:nvPicPr>
        <p:blipFill>
          <a:blip r:embed="rId2"/>
          <a:stretch>
            <a:fillRect/>
          </a:stretch>
        </p:blipFill>
        <p:spPr>
          <a:xfrm>
            <a:off x="0" y="5596752"/>
            <a:ext cx="2112264" cy="1274176"/>
          </a:xfrm>
          <a:prstGeom prst="rect">
            <a:avLst/>
          </a:prstGeom>
        </p:spPr>
      </p:pic>
      <p:pic>
        <p:nvPicPr>
          <p:cNvPr id="4" name="Εικόνα 3">
            <a:extLst>
              <a:ext uri="{FF2B5EF4-FFF2-40B4-BE49-F238E27FC236}">
                <a16:creationId xmlns:a16="http://schemas.microsoft.com/office/drawing/2014/main" id="{303961CC-FA3A-22E1-B364-3643250587AC}"/>
              </a:ext>
            </a:extLst>
          </p:cNvPr>
          <p:cNvPicPr>
            <a:picLocks noChangeAspect="1"/>
          </p:cNvPicPr>
          <p:nvPr/>
        </p:nvPicPr>
        <p:blipFill>
          <a:blip r:embed="rId3"/>
          <a:stretch>
            <a:fillRect/>
          </a:stretch>
        </p:blipFill>
        <p:spPr>
          <a:xfrm>
            <a:off x="5188688" y="1456660"/>
            <a:ext cx="6634504" cy="3806456"/>
          </a:xfrm>
          <a:prstGeom prst="rect">
            <a:avLst/>
          </a:prstGeom>
        </p:spPr>
      </p:pic>
    </p:spTree>
    <p:extLst>
      <p:ext uri="{BB962C8B-B14F-4D97-AF65-F5344CB8AC3E}">
        <p14:creationId xmlns:p14="http://schemas.microsoft.com/office/powerpoint/2010/main" val="2271366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481029" y="4375545"/>
            <a:ext cx="3933306" cy="1208141"/>
          </a:xfrm>
        </p:spPr>
        <p:txBody>
          <a:bodyPr vert="horz" lIns="91440" tIns="45720" rIns="91440" bIns="45720" rtlCol="0">
            <a:normAutofit/>
          </a:bodyPr>
          <a:lstStyle/>
          <a:p>
            <a:pPr marL="0" marR="0" lvl="1" algn="just" fontAlgn="base">
              <a:spcBef>
                <a:spcPts val="1000"/>
              </a:spcBef>
              <a:spcAft>
                <a:spcPct val="20000"/>
              </a:spcAft>
              <a:buClr>
                <a:srgbClr val="FFFF00"/>
              </a:buClr>
              <a:buSzPct val="70000"/>
              <a:tabLst/>
              <a:defRPr/>
            </a:pPr>
            <a:r>
              <a:rPr kumimoji="0" lang="en-US" altLang="el-GR" sz="20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The procedure repeats for each category.</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C823830A-CCB3-5E11-9F5D-4B8CA4EEB1D3}"/>
              </a:ext>
            </a:extLst>
          </p:cNvPr>
          <p:cNvPicPr>
            <a:picLocks noChangeAspect="1"/>
          </p:cNvPicPr>
          <p:nvPr/>
        </p:nvPicPr>
        <p:blipFill>
          <a:blip r:embed="rId2"/>
          <a:stretch>
            <a:fillRect/>
          </a:stretch>
        </p:blipFill>
        <p:spPr>
          <a:xfrm>
            <a:off x="0" y="5596752"/>
            <a:ext cx="2112264" cy="1274176"/>
          </a:xfrm>
          <a:prstGeom prst="rect">
            <a:avLst/>
          </a:prstGeom>
        </p:spPr>
      </p:pic>
      <p:pic>
        <p:nvPicPr>
          <p:cNvPr id="5" name="Εικόνα 4">
            <a:extLst>
              <a:ext uri="{FF2B5EF4-FFF2-40B4-BE49-F238E27FC236}">
                <a16:creationId xmlns:a16="http://schemas.microsoft.com/office/drawing/2014/main" id="{8FD869F8-336E-6215-8C2D-ECD02E4B2401}"/>
              </a:ext>
            </a:extLst>
          </p:cNvPr>
          <p:cNvPicPr>
            <a:picLocks noChangeAspect="1"/>
          </p:cNvPicPr>
          <p:nvPr/>
        </p:nvPicPr>
        <p:blipFill>
          <a:blip r:embed="rId3"/>
          <a:stretch>
            <a:fillRect/>
          </a:stretch>
        </p:blipFill>
        <p:spPr>
          <a:xfrm>
            <a:off x="5156792" y="1143759"/>
            <a:ext cx="6726887" cy="3097036"/>
          </a:xfrm>
          <a:prstGeom prst="rect">
            <a:avLst/>
          </a:prstGeom>
        </p:spPr>
      </p:pic>
      <p:pic>
        <p:nvPicPr>
          <p:cNvPr id="7" name="Εικόνα 6">
            <a:extLst>
              <a:ext uri="{FF2B5EF4-FFF2-40B4-BE49-F238E27FC236}">
                <a16:creationId xmlns:a16="http://schemas.microsoft.com/office/drawing/2014/main" id="{30F68D07-812E-B1B9-3526-AB4BFDBE0743}"/>
              </a:ext>
            </a:extLst>
          </p:cNvPr>
          <p:cNvPicPr>
            <a:picLocks noChangeAspect="1"/>
          </p:cNvPicPr>
          <p:nvPr/>
        </p:nvPicPr>
        <p:blipFill>
          <a:blip r:embed="rId4"/>
          <a:stretch>
            <a:fillRect/>
          </a:stretch>
        </p:blipFill>
        <p:spPr>
          <a:xfrm>
            <a:off x="5156791" y="4240795"/>
            <a:ext cx="6726887" cy="2086316"/>
          </a:xfrm>
          <a:prstGeom prst="rect">
            <a:avLst/>
          </a:prstGeom>
        </p:spPr>
      </p:pic>
      <p:sp>
        <p:nvSpPr>
          <p:cNvPr id="9" name="Τίτλος 1">
            <a:extLst>
              <a:ext uri="{FF2B5EF4-FFF2-40B4-BE49-F238E27FC236}">
                <a16:creationId xmlns:a16="http://schemas.microsoft.com/office/drawing/2014/main" id="{05F6BC43-15DA-70DB-16AD-5089CCFF14AD}"/>
              </a:ext>
            </a:extLst>
          </p:cNvPr>
          <p:cNvSpPr>
            <a:spLocks noGrp="1"/>
          </p:cNvSpPr>
          <p:nvPr>
            <p:ph type="title"/>
          </p:nvPr>
        </p:nvSpPr>
        <p:spPr>
          <a:xfrm>
            <a:off x="436002" y="792073"/>
            <a:ext cx="4023360" cy="2309158"/>
          </a:xfrm>
        </p:spPr>
        <p:txBody>
          <a:bodyPr vert="horz" lIns="91440" tIns="45720" rIns="91440" bIns="45720" rtlCol="0" anchor="b">
            <a:normAutofit/>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006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descr="Εικόνα που περιέχει κείμενο, στιγμιότυπο οθόνης, σχεδίαση&#10;&#10;Περιγραφή που δημιουργήθηκε αυτόματα">
            <a:extLst>
              <a:ext uri="{FF2B5EF4-FFF2-40B4-BE49-F238E27FC236}">
                <a16:creationId xmlns:a16="http://schemas.microsoft.com/office/drawing/2014/main" id="{B6E11E8C-777B-312C-E87C-A7F9B3702F77}"/>
              </a:ext>
            </a:extLst>
          </p:cNvPr>
          <p:cNvPicPr>
            <a:picLocks noChangeAspect="1"/>
          </p:cNvPicPr>
          <p:nvPr/>
        </p:nvPicPr>
        <p:blipFill>
          <a:blip r:embed="rId2"/>
          <a:stretch>
            <a:fillRect/>
          </a:stretch>
        </p:blipFill>
        <p:spPr>
          <a:xfrm>
            <a:off x="466344" y="3438342"/>
            <a:ext cx="5626608" cy="3111314"/>
          </a:xfrm>
          <a:prstGeom prst="rect">
            <a:avLst/>
          </a:prstGeom>
        </p:spPr>
      </p:pic>
      <p:pic>
        <p:nvPicPr>
          <p:cNvPr id="6" name="Picture 4"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8F938923-1C90-9988-EC81-3E4BDB96C754}"/>
              </a:ext>
            </a:extLst>
          </p:cNvPr>
          <p:cNvPicPr>
            <a:picLocks noChangeAspect="1" noChangeArrowheads="1"/>
          </p:cNvPicPr>
          <p:nvPr/>
        </p:nvPicPr>
        <p:blipFill>
          <a:blip r:embed="rId3" cstate="print"/>
          <a:stretch>
            <a:fillRect/>
          </a:stretch>
        </p:blipFill>
        <p:spPr bwMode="auto">
          <a:xfrm>
            <a:off x="6096000" y="3429000"/>
            <a:ext cx="5626608" cy="3120656"/>
          </a:xfrm>
          <a:prstGeom prst="rect">
            <a:avLst/>
          </a:prstGeom>
          <a:noFill/>
        </p:spPr>
      </p:pic>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09306CB5-ABC5-3804-6339-15438638981D}"/>
              </a:ext>
            </a:extLst>
          </p:cNvPr>
          <p:cNvPicPr>
            <a:picLocks noChangeAspect="1"/>
          </p:cNvPicPr>
          <p:nvPr/>
        </p:nvPicPr>
        <p:blipFill>
          <a:blip r:embed="rId4"/>
          <a:stretch>
            <a:fillRect/>
          </a:stretch>
        </p:blipFill>
        <p:spPr>
          <a:xfrm>
            <a:off x="10005238" y="18250"/>
            <a:ext cx="2129064" cy="1183726"/>
          </a:xfrm>
          <a:prstGeom prst="rect">
            <a:avLst/>
          </a:prstGeom>
        </p:spPr>
      </p:pic>
      <p:sp>
        <p:nvSpPr>
          <p:cNvPr id="8" name="Τίτλος 1">
            <a:extLst>
              <a:ext uri="{FF2B5EF4-FFF2-40B4-BE49-F238E27FC236}">
                <a16:creationId xmlns:a16="http://schemas.microsoft.com/office/drawing/2014/main" id="{AA51D8B2-178F-707F-E218-8CB2FB021CE2}"/>
              </a:ext>
            </a:extLst>
          </p:cNvPr>
          <p:cNvSpPr>
            <a:spLocks noGrp="1"/>
          </p:cNvSpPr>
          <p:nvPr>
            <p:ph type="title"/>
          </p:nvPr>
        </p:nvSpPr>
        <p:spPr>
          <a:xfrm>
            <a:off x="608076" y="970842"/>
            <a:ext cx="4023360" cy="902099"/>
          </a:xfrm>
        </p:spPr>
        <p:txBody>
          <a:bodyPr vert="horz" lIns="91440" tIns="45720" rIns="91440" bIns="45720" rtlCol="0" anchor="b">
            <a:normAutofit/>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14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5351164" y="586822"/>
            <a:ext cx="6002636" cy="1645920"/>
          </a:xfrm>
        </p:spPr>
        <p:txBody>
          <a:bodyPr vert="horz" lIns="91440" tIns="45720" rIns="91440" bIns="45720" rtlCol="0" anchor="ctr">
            <a:normAutofit/>
          </a:bodyPr>
          <a:lstStyle/>
          <a:p>
            <a:pPr marL="0" marR="0" lvl="1" algn="just" fontAlgn="base">
              <a:spcBef>
                <a:spcPct val="0"/>
              </a:spcBef>
              <a:spcAft>
                <a:spcPct val="20000"/>
              </a:spcAft>
              <a:buClr>
                <a:srgbClr val="FFFF00"/>
              </a:buClr>
              <a:buSzPct val="70000"/>
              <a:tabLst/>
              <a:defRPr/>
            </a:pPr>
            <a:r>
              <a:rPr lang="en-US" altLang="el-GR" dirty="0">
                <a:solidFill>
                  <a:schemeClr val="tx1"/>
                </a:solidFill>
                <a:latin typeface="Arial" panose="020B0604020202020204" pitchFamily="34" charset="0"/>
                <a:cs typeface="Arial" panose="020B0604020202020204" pitchFamily="34" charset="0"/>
              </a:rPr>
              <a:t>The athlete can change some of their info. The changes which occur on the same day of the activity will be indicated with a red exclamation mark.  </a:t>
            </a: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p:txBody>
      </p:sp>
      <p:pic>
        <p:nvPicPr>
          <p:cNvPr id="5" name="Εικόνα 4">
            <a:extLst>
              <a:ext uri="{FF2B5EF4-FFF2-40B4-BE49-F238E27FC236}">
                <a16:creationId xmlns:a16="http://schemas.microsoft.com/office/drawing/2014/main" id="{0F7D8B32-62DF-C736-1DBE-685CB1F3D2E3}"/>
              </a:ext>
            </a:extLst>
          </p:cNvPr>
          <p:cNvPicPr>
            <a:picLocks noChangeAspect="1"/>
          </p:cNvPicPr>
          <p:nvPr/>
        </p:nvPicPr>
        <p:blipFill>
          <a:blip r:embed="rId2"/>
          <a:stretch>
            <a:fillRect/>
          </a:stretch>
        </p:blipFill>
        <p:spPr>
          <a:xfrm>
            <a:off x="978915" y="2734056"/>
            <a:ext cx="10322562" cy="3483864"/>
          </a:xfrm>
          <a:prstGeom prst="rect">
            <a:avLst/>
          </a:prstGeom>
        </p:spPr>
      </p:pic>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E3F16703-9A18-1FD9-C78A-03E3E2447360}"/>
              </a:ext>
            </a:extLst>
          </p:cNvPr>
          <p:cNvPicPr>
            <a:picLocks noChangeAspect="1"/>
          </p:cNvPicPr>
          <p:nvPr/>
        </p:nvPicPr>
        <p:blipFill>
          <a:blip r:embed="rId3"/>
          <a:stretch>
            <a:fillRect/>
          </a:stretch>
        </p:blipFill>
        <p:spPr>
          <a:xfrm>
            <a:off x="10050130" y="5667153"/>
            <a:ext cx="2141871" cy="1190847"/>
          </a:xfrm>
          <a:prstGeom prst="rect">
            <a:avLst/>
          </a:prstGeom>
        </p:spPr>
      </p:pic>
      <p:sp>
        <p:nvSpPr>
          <p:cNvPr id="8" name="Τίτλος 1">
            <a:extLst>
              <a:ext uri="{FF2B5EF4-FFF2-40B4-BE49-F238E27FC236}">
                <a16:creationId xmlns:a16="http://schemas.microsoft.com/office/drawing/2014/main" id="{309A9891-E38D-7C02-9DF8-2EBB6C6AE136}"/>
              </a:ext>
            </a:extLst>
          </p:cNvPr>
          <p:cNvSpPr>
            <a:spLocks noGrp="1"/>
          </p:cNvSpPr>
          <p:nvPr>
            <p:ph type="title"/>
          </p:nvPr>
        </p:nvSpPr>
        <p:spPr>
          <a:xfrm>
            <a:off x="780490" y="640080"/>
            <a:ext cx="4023360" cy="969754"/>
          </a:xfrm>
        </p:spPr>
        <p:txBody>
          <a:bodyPr vert="horz" lIns="91440" tIns="45720" rIns="91440" bIns="45720" rtlCol="0" anchor="b">
            <a:normAutofit/>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536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5351716" y="586822"/>
            <a:ext cx="6002636" cy="1645920"/>
          </a:xfrm>
        </p:spPr>
        <p:txBody>
          <a:bodyPr vert="horz" lIns="91440" tIns="45720" rIns="91440" bIns="45720" rtlCol="0" anchor="ctr">
            <a:normAutofit/>
          </a:bodyPr>
          <a:lstStyle/>
          <a:p>
            <a:pPr marL="0" marR="0" lvl="1" algn="just" fontAlgn="base">
              <a:spcBef>
                <a:spcPct val="0"/>
              </a:spcBef>
              <a:spcAft>
                <a:spcPct val="20000"/>
              </a:spcAft>
              <a:buClr>
                <a:srgbClr val="FFFF00"/>
              </a:buClr>
              <a:buSzPct val="70000"/>
              <a:tabLst/>
              <a:defRPr/>
            </a:pPr>
            <a:r>
              <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rPr>
              <a:t>When reviewing the calendar should there be any dates with missing data, they will </a:t>
            </a:r>
            <a:r>
              <a:rPr lang="en-US" altLang="el-GR" dirty="0">
                <a:solidFill>
                  <a:schemeClr val="tx1"/>
                </a:solidFill>
                <a:latin typeface="Arial" panose="020B0604020202020204" pitchFamily="34" charset="0"/>
                <a:cs typeface="Arial" panose="020B0604020202020204" pitchFamily="34" charset="0"/>
              </a:rPr>
              <a:t>be highlighted in red.</a:t>
            </a: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p:txBody>
      </p:sp>
      <p:pic>
        <p:nvPicPr>
          <p:cNvPr id="6" name="Εικόνα 5" descr="Εικόνα που περιέχει κείμενο, γραμματοσειρά, αριθμός, λογισμικό&#10;&#10;Περιγραφή που δημιουργήθηκε αυτόματα">
            <a:extLst>
              <a:ext uri="{FF2B5EF4-FFF2-40B4-BE49-F238E27FC236}">
                <a16:creationId xmlns:a16="http://schemas.microsoft.com/office/drawing/2014/main" id="{396F8FDC-1293-EFC9-1DC8-4CBAB457E9AE}"/>
              </a:ext>
            </a:extLst>
          </p:cNvPr>
          <p:cNvPicPr>
            <a:picLocks noChangeAspect="1"/>
          </p:cNvPicPr>
          <p:nvPr/>
        </p:nvPicPr>
        <p:blipFill>
          <a:blip r:embed="rId2"/>
          <a:stretch>
            <a:fillRect/>
          </a:stretch>
        </p:blipFill>
        <p:spPr>
          <a:xfrm>
            <a:off x="891481" y="2787314"/>
            <a:ext cx="9677399" cy="3483864"/>
          </a:xfrm>
          <a:prstGeom prst="rect">
            <a:avLst/>
          </a:prstGeom>
        </p:spPr>
      </p:pic>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09306CB5-ABC5-3804-6339-15438638981D}"/>
              </a:ext>
            </a:extLst>
          </p:cNvPr>
          <p:cNvPicPr>
            <a:picLocks noChangeAspect="1"/>
          </p:cNvPicPr>
          <p:nvPr/>
        </p:nvPicPr>
        <p:blipFill>
          <a:blip r:embed="rId3"/>
          <a:stretch>
            <a:fillRect/>
          </a:stretch>
        </p:blipFill>
        <p:spPr>
          <a:xfrm>
            <a:off x="10050130" y="5667153"/>
            <a:ext cx="2141871" cy="1190847"/>
          </a:xfrm>
          <a:prstGeom prst="rect">
            <a:avLst/>
          </a:prstGeom>
        </p:spPr>
      </p:pic>
      <p:sp>
        <p:nvSpPr>
          <p:cNvPr id="8" name="Τίτλος 1">
            <a:extLst>
              <a:ext uri="{FF2B5EF4-FFF2-40B4-BE49-F238E27FC236}">
                <a16:creationId xmlns:a16="http://schemas.microsoft.com/office/drawing/2014/main" id="{5C6736C3-F880-36C6-DCD0-6F609AA140F2}"/>
              </a:ext>
            </a:extLst>
          </p:cNvPr>
          <p:cNvSpPr>
            <a:spLocks noGrp="1"/>
          </p:cNvSpPr>
          <p:nvPr>
            <p:ph type="title"/>
          </p:nvPr>
        </p:nvSpPr>
        <p:spPr>
          <a:xfrm>
            <a:off x="780490" y="640080"/>
            <a:ext cx="4023360" cy="969754"/>
          </a:xfrm>
        </p:spPr>
        <p:txBody>
          <a:bodyPr vert="horz" lIns="91440" tIns="45720" rIns="91440" bIns="45720" rtlCol="0" anchor="b">
            <a:normAutofit/>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20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607322"/>
            <a:ext cx="6840539" cy="1463931"/>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WORLD ANTI-DOPING AGENCY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V</a:t>
            </a:r>
            <a:r>
              <a:rPr lang="en-US" sz="1800" dirty="0">
                <a:solidFill>
                  <a:schemeClr val="tx1"/>
                </a:solidFill>
                <a:latin typeface="Arial" panose="020B0604020202020204" pitchFamily="34" charset="0"/>
                <a:cs typeface="Arial" panose="020B0604020202020204" pitchFamily="34" charset="0"/>
              </a:rPr>
              <a:t>s</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INDEPENDENT PRIVATE TESTING AGENCIES</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83771" y="2452402"/>
            <a:ext cx="6073572" cy="2723823"/>
          </a:xfrm>
          <a:prstGeom prst="rect">
            <a:avLst/>
          </a:prstGeom>
          <a:noFill/>
        </p:spPr>
        <p:txBody>
          <a:bodyPr wrap="square" lIns="91440" tIns="45720" rIns="91440" bIns="45720" rtlCol="0" anchor="t">
            <a:spAutoFit/>
          </a:bodyPr>
          <a:lstStyle/>
          <a:p>
            <a:pPr lvl="0" algn="just" defTabSz="609585">
              <a:spcBef>
                <a:spcPts val="933"/>
              </a:spcBef>
              <a:spcAft>
                <a:spcPts val="933"/>
              </a:spcAft>
              <a:defRPr/>
            </a:pPr>
            <a:r>
              <a:rPr lang="en-US" dirty="0">
                <a:latin typeface="Arial" panose="020B0604020202020204" pitchFamily="34" charset="0"/>
                <a:cs typeface="Arial" panose="020B0604020202020204" pitchFamily="34" charset="0"/>
              </a:rPr>
              <a:t>WADA is the International legislator in the Anti-doping scenery</a:t>
            </a:r>
          </a:p>
          <a:p>
            <a:pPr lvl="0" algn="just" defTabSz="609585">
              <a:spcBef>
                <a:spcPts val="933"/>
              </a:spcBef>
              <a:spcAft>
                <a:spcPts val="933"/>
              </a:spcAft>
              <a:defRPr/>
            </a:pPr>
            <a:r>
              <a:rPr lang="en-US" dirty="0">
                <a:latin typeface="Arial" panose="020B0604020202020204" pitchFamily="34" charset="0"/>
                <a:cs typeface="Arial" panose="020B0604020202020204" pitchFamily="34" charset="0"/>
              </a:rPr>
              <a:t>WADA</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does not get involved in the operating procedures of the IPTAs </a:t>
            </a:r>
          </a:p>
          <a:p>
            <a:pPr lvl="0" algn="just" defTabSz="609585">
              <a:spcBef>
                <a:spcPts val="933"/>
              </a:spcBef>
              <a:spcAft>
                <a:spcPts val="933"/>
              </a:spcAft>
              <a:defRPr/>
            </a:pPr>
            <a:r>
              <a:rPr lang="en-US" dirty="0">
                <a:latin typeface="Arial" panose="020B0604020202020204" pitchFamily="34" charset="0"/>
                <a:cs typeface="Arial" panose="020B0604020202020204" pitchFamily="34" charset="0"/>
              </a:rPr>
              <a:t>IPTAs are monitored by WADA </a:t>
            </a:r>
          </a:p>
          <a:p>
            <a:pPr lvl="0" algn="just" defTabSz="609585">
              <a:spcBef>
                <a:spcPts val="933"/>
              </a:spcBef>
              <a:spcAft>
                <a:spcPts val="933"/>
              </a:spcAft>
              <a:defRPr/>
            </a:pPr>
            <a:r>
              <a:rPr lang="en-US" dirty="0">
                <a:latin typeface="Arial" panose="020B0604020202020204" pitchFamily="34" charset="0"/>
                <a:cs typeface="Arial" panose="020B0604020202020204" pitchFamily="34" charset="0"/>
              </a:rPr>
              <a:t>IPTAs are implementation organs for the International Federations and the MEOs</a:t>
            </a: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29" y="3258917"/>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0" y="3980231"/>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0052" y="1042868"/>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solidFill>
                  <a:srgbClr val="FF0000"/>
                </a:solidFill>
              </a:rPr>
              <a:t>WADA</a:t>
            </a:r>
            <a:endParaRPr lang="fr-CH" sz="1000" b="1" dirty="0">
              <a:solidFill>
                <a:srgbClr val="FF0000"/>
              </a:solidFill>
            </a:endParaRPr>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solidFill>
                  <a:srgbClr val="FF0000"/>
                </a:solidFill>
              </a:rPr>
              <a:t>ITA</a:t>
            </a:r>
            <a:endParaRPr lang="fr-CH" sz="1000" b="1" dirty="0">
              <a:solidFill>
                <a:srgbClr val="FF0000"/>
              </a:solidFill>
            </a:endParaRPr>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0977" y="341567"/>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245240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46570FED-84C1-84CA-3B45-3187B2DAB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0" y="4485864"/>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5" descr="Shape&#10;&#10;Description automatically generated with low confidence">
            <a:extLst>
              <a:ext uri="{FF2B5EF4-FFF2-40B4-BE49-F238E27FC236}">
                <a16:creationId xmlns:a16="http://schemas.microsoft.com/office/drawing/2014/main" id="{3FA81BFE-A727-B681-FCA9-E3478A024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9114" y="241931"/>
            <a:ext cx="527393" cy="527393"/>
          </a:xfrm>
          <a:prstGeom prst="rect">
            <a:avLst/>
          </a:prstGeom>
        </p:spPr>
      </p:pic>
    </p:spTree>
    <p:custDataLst>
      <p:tags r:id="rId1"/>
    </p:custDataLst>
    <p:extLst>
      <p:ext uri="{BB962C8B-B14F-4D97-AF65-F5344CB8AC3E}">
        <p14:creationId xmlns:p14="http://schemas.microsoft.com/office/powerpoint/2010/main" val="1488501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2" end="2"/>
                                            </p:txEl>
                                          </p:spTgt>
                                        </p:tgtEl>
                                        <p:attrNameLst>
                                          <p:attrName>style.visibility</p:attrName>
                                        </p:attrNameLst>
                                      </p:cBhvr>
                                      <p:to>
                                        <p:strVal val="visible"/>
                                      </p:to>
                                    </p:set>
                                    <p:animEffect transition="in" filter="fade">
                                      <p:cBhvr>
                                        <p:cTn id="21" dur="1000"/>
                                        <p:tgtEl>
                                          <p:spTgt spid="45">
                                            <p:txEl>
                                              <p:pRg st="2" end="2"/>
                                            </p:txEl>
                                          </p:spTgt>
                                        </p:tgtEl>
                                      </p:cBhvr>
                                    </p:animEffect>
                                    <p:anim calcmode="lin" valueType="num">
                                      <p:cBhvr>
                                        <p:cTn id="22"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xEl>
                                              <p:pRg st="3" end="3"/>
                                            </p:txEl>
                                          </p:spTgt>
                                        </p:tgtEl>
                                        <p:attrNameLst>
                                          <p:attrName>style.visibility</p:attrName>
                                        </p:attrNameLst>
                                      </p:cBhvr>
                                      <p:to>
                                        <p:strVal val="visible"/>
                                      </p:to>
                                    </p:set>
                                    <p:animEffect transition="in" filter="fade">
                                      <p:cBhvr>
                                        <p:cTn id="28" dur="1000"/>
                                        <p:tgtEl>
                                          <p:spTgt spid="45">
                                            <p:txEl>
                                              <p:pRg st="3" end="3"/>
                                            </p:txEl>
                                          </p:spTgt>
                                        </p:tgtEl>
                                      </p:cBhvr>
                                    </p:animEffect>
                                    <p:anim calcmode="lin" valueType="num">
                                      <p:cBhvr>
                                        <p:cTn id="29" dur="1000" fill="hold"/>
                                        <p:tgtEl>
                                          <p:spTgt spid="4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κειμένου 2">
            <a:extLst>
              <a:ext uri="{FF2B5EF4-FFF2-40B4-BE49-F238E27FC236}">
                <a16:creationId xmlns:a16="http://schemas.microsoft.com/office/drawing/2014/main" id="{ACEE0A0E-CB92-9AB2-4856-A20E343446DA}"/>
              </a:ext>
            </a:extLst>
          </p:cNvPr>
          <p:cNvSpPr>
            <a:spLocks noGrp="1"/>
          </p:cNvSpPr>
          <p:nvPr>
            <p:ph type="body" idx="1"/>
          </p:nvPr>
        </p:nvSpPr>
        <p:spPr>
          <a:xfrm>
            <a:off x="5538621" y="632542"/>
            <a:ext cx="6002636" cy="1554480"/>
          </a:xfrm>
        </p:spPr>
        <p:txBody>
          <a:bodyPr vert="horz" lIns="91440" tIns="45720" rIns="91440" bIns="45720" rtlCol="0" anchor="ctr">
            <a:normAutofit/>
          </a:bodyPr>
          <a:lstStyle/>
          <a:p>
            <a:pPr marL="0" marR="0" lvl="1" algn="just" fontAlgn="base">
              <a:spcBef>
                <a:spcPct val="0"/>
              </a:spcBef>
              <a:spcAft>
                <a:spcPct val="20000"/>
              </a:spcAft>
              <a:buClr>
                <a:srgbClr val="FFFF00"/>
              </a:buClr>
              <a:buSzPct val="70000"/>
              <a:tabLst/>
              <a:defRPr/>
            </a:pPr>
            <a:r>
              <a:rPr lang="en-US" altLang="el-GR" dirty="0">
                <a:solidFill>
                  <a:schemeClr val="tx1"/>
                </a:solidFill>
                <a:latin typeface="Arial" panose="020B0604020202020204" pitchFamily="34" charset="0"/>
                <a:cs typeface="Arial" panose="020B0604020202020204" pitchFamily="34" charset="0"/>
              </a:rPr>
              <a:t>All whereabouts updates become effective immediately.</a:t>
            </a:r>
            <a:endParaRPr kumimoji="0" lang="en-US" altLang="el-GR" i="0" u="none" strike="noStrike" cap="none" spc="0" normalizeH="0" baseline="0" noProof="0" dirty="0">
              <a:ln>
                <a:noFill/>
              </a:ln>
              <a:solidFill>
                <a:schemeClr val="tx1"/>
              </a:solidFill>
              <a:uLnTx/>
              <a:uFillTx/>
              <a:latin typeface="Arial" panose="020B0604020202020204" pitchFamily="34" charset="0"/>
              <a:cs typeface="Arial" panose="020B0604020202020204" pitchFamily="34" charset="0"/>
            </a:endParaRPr>
          </a:p>
        </p:txBody>
      </p:sp>
      <p:pic>
        <p:nvPicPr>
          <p:cNvPr id="5" name="Εικόνα 4">
            <a:extLst>
              <a:ext uri="{FF2B5EF4-FFF2-40B4-BE49-F238E27FC236}">
                <a16:creationId xmlns:a16="http://schemas.microsoft.com/office/drawing/2014/main" id="{EEA6C347-2421-4822-C9A8-CDC730924A05}"/>
              </a:ext>
            </a:extLst>
          </p:cNvPr>
          <p:cNvPicPr>
            <a:picLocks noChangeAspect="1"/>
          </p:cNvPicPr>
          <p:nvPr/>
        </p:nvPicPr>
        <p:blipFill>
          <a:blip r:embed="rId2"/>
          <a:stretch>
            <a:fillRect/>
          </a:stretch>
        </p:blipFill>
        <p:spPr>
          <a:xfrm>
            <a:off x="1669312" y="2734056"/>
            <a:ext cx="8452444" cy="3666744"/>
          </a:xfrm>
          <a:prstGeom prst="rect">
            <a:avLst/>
          </a:prstGeom>
        </p:spPr>
      </p:pic>
      <p:pic>
        <p:nvPicPr>
          <p:cNvPr id="6" name="Εικόνα 5"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F9A70549-E612-617D-51BD-C2D69FC7E771}"/>
              </a:ext>
            </a:extLst>
          </p:cNvPr>
          <p:cNvPicPr>
            <a:picLocks noChangeAspect="1"/>
          </p:cNvPicPr>
          <p:nvPr/>
        </p:nvPicPr>
        <p:blipFill>
          <a:blip r:embed="rId3"/>
          <a:stretch>
            <a:fillRect/>
          </a:stretch>
        </p:blipFill>
        <p:spPr>
          <a:xfrm>
            <a:off x="10050130" y="5667153"/>
            <a:ext cx="2141871" cy="1190847"/>
          </a:xfrm>
          <a:prstGeom prst="rect">
            <a:avLst/>
          </a:prstGeom>
        </p:spPr>
      </p:pic>
      <p:sp>
        <p:nvSpPr>
          <p:cNvPr id="8" name="Τίτλος 1">
            <a:extLst>
              <a:ext uri="{FF2B5EF4-FFF2-40B4-BE49-F238E27FC236}">
                <a16:creationId xmlns:a16="http://schemas.microsoft.com/office/drawing/2014/main" id="{65F335C3-F810-B83F-73E6-A9EBA0A47CCB}"/>
              </a:ext>
            </a:extLst>
          </p:cNvPr>
          <p:cNvSpPr>
            <a:spLocks noGrp="1"/>
          </p:cNvSpPr>
          <p:nvPr>
            <p:ph type="title"/>
          </p:nvPr>
        </p:nvSpPr>
        <p:spPr>
          <a:xfrm>
            <a:off x="780490" y="640080"/>
            <a:ext cx="4023360" cy="969754"/>
          </a:xfrm>
        </p:spPr>
        <p:txBody>
          <a:bodyPr vert="horz" lIns="91440" tIns="45720" rIns="91440" bIns="45720" rtlCol="0" anchor="b">
            <a:normAutofit/>
          </a:bodyPr>
          <a:lstStyle/>
          <a:p>
            <a:pPr algn="ctr"/>
            <a:r>
              <a:rPr kumimoji="0" lang="en-US" altLang="el-GR" b="1"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t>Whereabouts Entry</a:t>
            </a:r>
            <a:endParaRPr lang="en-US"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33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4832BCA0-B18D-4525-3DEA-CC21DEB0439E}"/>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marL="342900" marR="0" lvl="1" indent="-342900" algn="ctr" rtl="0" fontAlgn="base">
              <a:lnSpc>
                <a:spcPct val="90000"/>
              </a:lnSpc>
              <a:spcBef>
                <a:spcPct val="0"/>
              </a:spcBef>
              <a:spcAft>
                <a:spcPct val="20000"/>
              </a:spcAft>
              <a:tabLst/>
              <a:defRPr/>
            </a:pPr>
            <a:r>
              <a:rPr kumimoji="0" lang="en-US" altLang="el-G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Always remember to press</a:t>
            </a:r>
            <a:br>
              <a:rPr kumimoji="0" lang="en-US" altLang="el-G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altLang="el-G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altLang="el-GR" sz="2400" b="1" kern="120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SUBMIT </a:t>
            </a:r>
            <a:r>
              <a:rPr kumimoji="0" lang="en-US" altLang="el-GR"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t>
            </a:r>
            <a:br>
              <a:rPr kumimoji="0" lang="en-US" altLang="el-GR" sz="1700" b="0" i="0" u="none" strike="noStrike" kern="1200" cap="none" spc="0" normalizeH="0" baseline="0" noProof="0" dirty="0">
                <a:ln>
                  <a:noFill/>
                </a:ln>
                <a:solidFill>
                  <a:srgbClr val="FFFFFF"/>
                </a:solidFill>
                <a:effectLst/>
                <a:uLnTx/>
                <a:uFillTx/>
                <a:latin typeface="+mj-lt"/>
                <a:ea typeface="+mj-ea"/>
                <a:cs typeface="+mj-cs"/>
              </a:rPr>
            </a:br>
            <a:endParaRPr lang="en-US" sz="1700" kern="1200" dirty="0">
              <a:solidFill>
                <a:srgbClr val="FFFFFF"/>
              </a:solidFill>
              <a:latin typeface="+mj-lt"/>
              <a:ea typeface="+mj-ea"/>
              <a:cs typeface="+mj-cs"/>
            </a:endParaRPr>
          </a:p>
        </p:txBody>
      </p:sp>
      <p:sp>
        <p:nvSpPr>
          <p:cNvPr id="14"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FE83F17C-D23B-4412-6019-A990DC4476CD}"/>
              </a:ext>
            </a:extLst>
          </p:cNvPr>
          <p:cNvPicPr>
            <a:picLocks noChangeAspect="1"/>
          </p:cNvPicPr>
          <p:nvPr/>
        </p:nvPicPr>
        <p:blipFill>
          <a:blip r:embed="rId2"/>
          <a:stretch>
            <a:fillRect/>
          </a:stretch>
        </p:blipFill>
        <p:spPr>
          <a:xfrm>
            <a:off x="1035177" y="3248753"/>
            <a:ext cx="10118598" cy="2656130"/>
          </a:xfrm>
          <a:prstGeom prst="rect">
            <a:avLst/>
          </a:prstGeom>
        </p:spPr>
      </p:pic>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8B3C89E5-C54B-6B12-DBEC-AE44B5E8AC5F}"/>
              </a:ext>
            </a:extLst>
          </p:cNvPr>
          <p:cNvPicPr>
            <a:picLocks noChangeAspect="1"/>
          </p:cNvPicPr>
          <p:nvPr/>
        </p:nvPicPr>
        <p:blipFill>
          <a:blip r:embed="rId3"/>
          <a:stretch>
            <a:fillRect/>
          </a:stretch>
        </p:blipFill>
        <p:spPr>
          <a:xfrm>
            <a:off x="10050130" y="5667153"/>
            <a:ext cx="2141871" cy="1190847"/>
          </a:xfrm>
          <a:prstGeom prst="rect">
            <a:avLst/>
          </a:prstGeom>
        </p:spPr>
      </p:pic>
    </p:spTree>
    <p:extLst>
      <p:ext uri="{BB962C8B-B14F-4D97-AF65-F5344CB8AC3E}">
        <p14:creationId xmlns:p14="http://schemas.microsoft.com/office/powerpoint/2010/main" val="17932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356598" cy="1282034"/>
          </a:xfrm>
          <a:prstGeom prst="rect">
            <a:avLst/>
          </a:prstGeom>
        </p:spPr>
      </p:pic>
      <p:sp>
        <p:nvSpPr>
          <p:cNvPr id="3" name="TextBox 2">
            <a:extLst>
              <a:ext uri="{FF2B5EF4-FFF2-40B4-BE49-F238E27FC236}">
                <a16:creationId xmlns:a16="http://schemas.microsoft.com/office/drawing/2014/main" id="{ABA12195-90A7-BD6E-029B-F95E8A16E362}"/>
              </a:ext>
            </a:extLst>
          </p:cNvPr>
          <p:cNvSpPr txBox="1"/>
          <p:nvPr/>
        </p:nvSpPr>
        <p:spPr>
          <a:xfrm>
            <a:off x="2110593" y="1859339"/>
            <a:ext cx="7970812" cy="3139321"/>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End of 7</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Chapter </a:t>
            </a:r>
            <a:endParaRPr lang="el-GR" sz="2000" b="1" dirty="0">
              <a:latin typeface="Calibri" panose="020F0502020204030204" pitchFamily="34" charset="0"/>
              <a:cs typeface="Calibri" panose="020F0502020204030204" pitchFamily="34" charset="0"/>
            </a:endParaRPr>
          </a:p>
          <a:p>
            <a:pPr algn="ctr"/>
            <a:endParaRPr lang="el-GR" sz="2000" b="1"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hlinkClick r:id="rId2" action="ppaction://hlinksldjump"/>
              </a:rPr>
              <a:t>Return to contents</a:t>
            </a:r>
            <a:endParaRPr lang="el-GR" sz="2000"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839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9192EE3-20EE-7A5F-0B4F-B4AC531E9655}"/>
              </a:ext>
            </a:extLst>
          </p:cNvPr>
          <p:cNvPicPr>
            <a:picLocks noChangeAspect="1"/>
          </p:cNvPicPr>
          <p:nvPr/>
        </p:nvPicPr>
        <p:blipFill rotWithShape="1">
          <a:blip r:embed="rId2">
            <a:alphaModFix amt="35000"/>
          </a:blip>
          <a:srcRect t="22886" b="20723"/>
          <a:stretch/>
        </p:blipFill>
        <p:spPr>
          <a:xfrm>
            <a:off x="18" y="10"/>
            <a:ext cx="12191981" cy="6857990"/>
          </a:xfrm>
          <a:prstGeom prst="rect">
            <a:avLst/>
          </a:prstGeom>
          <a:blipFill>
            <a:blip r:embed="rId3">
              <a:alphaModFix amt="35000"/>
            </a:blip>
            <a:tile tx="0" ty="0" sx="100000" sy="100000" flip="none" algn="tl"/>
          </a:blipFill>
        </p:spPr>
      </p:pic>
      <p:sp>
        <p:nvSpPr>
          <p:cNvPr id="6" name="TextBox 5">
            <a:extLst>
              <a:ext uri="{FF2B5EF4-FFF2-40B4-BE49-F238E27FC236}">
                <a16:creationId xmlns:a16="http://schemas.microsoft.com/office/drawing/2014/main" id="{E3500C1C-9A19-64EF-D409-67776531CBCE}"/>
              </a:ext>
            </a:extLst>
          </p:cNvPr>
          <p:cNvSpPr txBox="1"/>
          <p:nvPr/>
        </p:nvSpPr>
        <p:spPr>
          <a:xfrm>
            <a:off x="1702927" y="4903470"/>
            <a:ext cx="4850207"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Athlete Biological Passport (ABP)</a:t>
            </a:r>
            <a:endParaRPr lang="el-G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70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8D6ACF7-0052-40D5-3AEA-CBC4622DDEF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graphicFrame>
        <p:nvGraphicFramePr>
          <p:cNvPr id="27" name="TextBox 8">
            <a:extLst>
              <a:ext uri="{FF2B5EF4-FFF2-40B4-BE49-F238E27FC236}">
                <a16:creationId xmlns:a16="http://schemas.microsoft.com/office/drawing/2014/main" id="{24C23BAC-1998-49A3-AD5E-B038582B2FF8}"/>
              </a:ext>
            </a:extLst>
          </p:cNvPr>
          <p:cNvGraphicFramePr/>
          <p:nvPr>
            <p:extLst>
              <p:ext uri="{D42A27DB-BD31-4B8C-83A1-F6EECF244321}">
                <p14:modId xmlns:p14="http://schemas.microsoft.com/office/powerpoint/2010/main" val="4178294157"/>
              </p:ext>
            </p:extLst>
          </p:nvPr>
        </p:nvGraphicFramePr>
        <p:xfrm>
          <a:off x="6908465" y="695035"/>
          <a:ext cx="4466412" cy="5841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Εικόνα 1">
            <a:extLst>
              <a:ext uri="{FF2B5EF4-FFF2-40B4-BE49-F238E27FC236}">
                <a16:creationId xmlns:a16="http://schemas.microsoft.com/office/drawing/2014/main" id="{0AD230A6-90C3-6151-38CD-C4A572F749CE}"/>
              </a:ext>
            </a:extLst>
          </p:cNvPr>
          <p:cNvPicPr>
            <a:picLocks noChangeAspect="1"/>
          </p:cNvPicPr>
          <p:nvPr/>
        </p:nvPicPr>
        <p:blipFill>
          <a:blip r:embed="rId8"/>
          <a:stretch>
            <a:fillRect/>
          </a:stretch>
        </p:blipFill>
        <p:spPr>
          <a:xfrm>
            <a:off x="0" y="5650992"/>
            <a:ext cx="2170938" cy="1207008"/>
          </a:xfrm>
          <a:prstGeom prst="rect">
            <a:avLst/>
          </a:prstGeom>
        </p:spPr>
      </p:pic>
    </p:spTree>
    <p:extLst>
      <p:ext uri="{BB962C8B-B14F-4D97-AF65-F5344CB8AC3E}">
        <p14:creationId xmlns:p14="http://schemas.microsoft.com/office/powerpoint/2010/main" val="58370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graphicEl>
                                              <a:dgm id="{A87A4F05-B91E-4DFA-B27A-D69AB2D8D772}"/>
                                            </p:graphicEl>
                                          </p:spTgt>
                                        </p:tgtEl>
                                        <p:attrNameLst>
                                          <p:attrName>style.visibility</p:attrName>
                                        </p:attrNameLst>
                                      </p:cBhvr>
                                      <p:to>
                                        <p:strVal val="visible"/>
                                      </p:to>
                                    </p:set>
                                    <p:animEffect transition="in" filter="fade">
                                      <p:cBhvr>
                                        <p:cTn id="7" dur="1000"/>
                                        <p:tgtEl>
                                          <p:spTgt spid="27">
                                            <p:graphicEl>
                                              <a:dgm id="{A87A4F05-B91E-4DFA-B27A-D69AB2D8D772}"/>
                                            </p:graphicEl>
                                          </p:spTgt>
                                        </p:tgtEl>
                                      </p:cBhvr>
                                    </p:animEffect>
                                    <p:anim calcmode="lin" valueType="num">
                                      <p:cBhvr>
                                        <p:cTn id="8" dur="1000" fill="hold"/>
                                        <p:tgtEl>
                                          <p:spTgt spid="27">
                                            <p:graphicEl>
                                              <a:dgm id="{A87A4F05-B91E-4DFA-B27A-D69AB2D8D772}"/>
                                            </p:graphicEl>
                                          </p:spTgt>
                                        </p:tgtEl>
                                        <p:attrNameLst>
                                          <p:attrName>ppt_x</p:attrName>
                                        </p:attrNameLst>
                                      </p:cBhvr>
                                      <p:tavLst>
                                        <p:tav tm="0">
                                          <p:val>
                                            <p:strVal val="#ppt_x"/>
                                          </p:val>
                                        </p:tav>
                                        <p:tav tm="100000">
                                          <p:val>
                                            <p:strVal val="#ppt_x"/>
                                          </p:val>
                                        </p:tav>
                                      </p:tavLst>
                                    </p:anim>
                                    <p:anim calcmode="lin" valueType="num">
                                      <p:cBhvr>
                                        <p:cTn id="9" dur="1000" fill="hold"/>
                                        <p:tgtEl>
                                          <p:spTgt spid="27">
                                            <p:graphicEl>
                                              <a:dgm id="{A87A4F05-B91E-4DFA-B27A-D69AB2D8D772}"/>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graphicEl>
                                              <a:dgm id="{BF884F3F-0478-4C76-990F-29BBB5502953}"/>
                                            </p:graphicEl>
                                          </p:spTgt>
                                        </p:tgtEl>
                                        <p:attrNameLst>
                                          <p:attrName>style.visibility</p:attrName>
                                        </p:attrNameLst>
                                      </p:cBhvr>
                                      <p:to>
                                        <p:strVal val="visible"/>
                                      </p:to>
                                    </p:set>
                                    <p:animEffect transition="in" filter="fade">
                                      <p:cBhvr>
                                        <p:cTn id="12" dur="1000"/>
                                        <p:tgtEl>
                                          <p:spTgt spid="27">
                                            <p:graphicEl>
                                              <a:dgm id="{BF884F3F-0478-4C76-990F-29BBB5502953}"/>
                                            </p:graphicEl>
                                          </p:spTgt>
                                        </p:tgtEl>
                                      </p:cBhvr>
                                    </p:animEffect>
                                    <p:anim calcmode="lin" valueType="num">
                                      <p:cBhvr>
                                        <p:cTn id="13" dur="1000" fill="hold"/>
                                        <p:tgtEl>
                                          <p:spTgt spid="27">
                                            <p:graphicEl>
                                              <a:dgm id="{BF884F3F-0478-4C76-990F-29BBB5502953}"/>
                                            </p:graphicEl>
                                          </p:spTgt>
                                        </p:tgtEl>
                                        <p:attrNameLst>
                                          <p:attrName>ppt_x</p:attrName>
                                        </p:attrNameLst>
                                      </p:cBhvr>
                                      <p:tavLst>
                                        <p:tav tm="0">
                                          <p:val>
                                            <p:strVal val="#ppt_x"/>
                                          </p:val>
                                        </p:tav>
                                        <p:tav tm="100000">
                                          <p:val>
                                            <p:strVal val="#ppt_x"/>
                                          </p:val>
                                        </p:tav>
                                      </p:tavLst>
                                    </p:anim>
                                    <p:anim calcmode="lin" valueType="num">
                                      <p:cBhvr>
                                        <p:cTn id="14" dur="1000" fill="hold"/>
                                        <p:tgtEl>
                                          <p:spTgt spid="27">
                                            <p:graphicEl>
                                              <a:dgm id="{BF884F3F-0478-4C76-990F-29BBB5502953}"/>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graphicEl>
                                              <a:dgm id="{38BB07C6-CD8A-4DFC-BEF1-2528DA4C2542}"/>
                                            </p:graphicEl>
                                          </p:spTgt>
                                        </p:tgtEl>
                                        <p:attrNameLst>
                                          <p:attrName>style.visibility</p:attrName>
                                        </p:attrNameLst>
                                      </p:cBhvr>
                                      <p:to>
                                        <p:strVal val="visible"/>
                                      </p:to>
                                    </p:set>
                                    <p:animEffect transition="in" filter="fade">
                                      <p:cBhvr>
                                        <p:cTn id="19" dur="1000"/>
                                        <p:tgtEl>
                                          <p:spTgt spid="27">
                                            <p:graphicEl>
                                              <a:dgm id="{38BB07C6-CD8A-4DFC-BEF1-2528DA4C2542}"/>
                                            </p:graphicEl>
                                          </p:spTgt>
                                        </p:tgtEl>
                                      </p:cBhvr>
                                    </p:animEffect>
                                    <p:anim calcmode="lin" valueType="num">
                                      <p:cBhvr>
                                        <p:cTn id="20" dur="1000" fill="hold"/>
                                        <p:tgtEl>
                                          <p:spTgt spid="27">
                                            <p:graphicEl>
                                              <a:dgm id="{38BB07C6-CD8A-4DFC-BEF1-2528DA4C2542}"/>
                                            </p:graphicEl>
                                          </p:spTgt>
                                        </p:tgtEl>
                                        <p:attrNameLst>
                                          <p:attrName>ppt_x</p:attrName>
                                        </p:attrNameLst>
                                      </p:cBhvr>
                                      <p:tavLst>
                                        <p:tav tm="0">
                                          <p:val>
                                            <p:strVal val="#ppt_x"/>
                                          </p:val>
                                        </p:tav>
                                        <p:tav tm="100000">
                                          <p:val>
                                            <p:strVal val="#ppt_x"/>
                                          </p:val>
                                        </p:tav>
                                      </p:tavLst>
                                    </p:anim>
                                    <p:anim calcmode="lin" valueType="num">
                                      <p:cBhvr>
                                        <p:cTn id="21" dur="1000" fill="hold"/>
                                        <p:tgtEl>
                                          <p:spTgt spid="27">
                                            <p:graphicEl>
                                              <a:dgm id="{38BB07C6-CD8A-4DFC-BEF1-2528DA4C2542}"/>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graphicEl>
                                              <a:dgm id="{AE2B8573-DA73-4BAF-A838-18C1CA09BAC9}"/>
                                            </p:graphicEl>
                                          </p:spTgt>
                                        </p:tgtEl>
                                        <p:attrNameLst>
                                          <p:attrName>style.visibility</p:attrName>
                                        </p:attrNameLst>
                                      </p:cBhvr>
                                      <p:to>
                                        <p:strVal val="visible"/>
                                      </p:to>
                                    </p:set>
                                    <p:animEffect transition="in" filter="fade">
                                      <p:cBhvr>
                                        <p:cTn id="24" dur="1000"/>
                                        <p:tgtEl>
                                          <p:spTgt spid="27">
                                            <p:graphicEl>
                                              <a:dgm id="{AE2B8573-DA73-4BAF-A838-18C1CA09BAC9}"/>
                                            </p:graphicEl>
                                          </p:spTgt>
                                        </p:tgtEl>
                                      </p:cBhvr>
                                    </p:animEffect>
                                    <p:anim calcmode="lin" valueType="num">
                                      <p:cBhvr>
                                        <p:cTn id="25" dur="1000" fill="hold"/>
                                        <p:tgtEl>
                                          <p:spTgt spid="27">
                                            <p:graphicEl>
                                              <a:dgm id="{AE2B8573-DA73-4BAF-A838-18C1CA09BAC9}"/>
                                            </p:graphicEl>
                                          </p:spTgt>
                                        </p:tgtEl>
                                        <p:attrNameLst>
                                          <p:attrName>ppt_x</p:attrName>
                                        </p:attrNameLst>
                                      </p:cBhvr>
                                      <p:tavLst>
                                        <p:tav tm="0">
                                          <p:val>
                                            <p:strVal val="#ppt_x"/>
                                          </p:val>
                                        </p:tav>
                                        <p:tav tm="100000">
                                          <p:val>
                                            <p:strVal val="#ppt_x"/>
                                          </p:val>
                                        </p:tav>
                                      </p:tavLst>
                                    </p:anim>
                                    <p:anim calcmode="lin" valueType="num">
                                      <p:cBhvr>
                                        <p:cTn id="26" dur="1000" fill="hold"/>
                                        <p:tgtEl>
                                          <p:spTgt spid="27">
                                            <p:graphicEl>
                                              <a:dgm id="{AE2B8573-DA73-4BAF-A838-18C1CA09BAC9}"/>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graphicEl>
                                              <a:dgm id="{D452415F-65BF-41B4-8072-B4301D0E80CF}"/>
                                            </p:graphicEl>
                                          </p:spTgt>
                                        </p:tgtEl>
                                        <p:attrNameLst>
                                          <p:attrName>style.visibility</p:attrName>
                                        </p:attrNameLst>
                                      </p:cBhvr>
                                      <p:to>
                                        <p:strVal val="visible"/>
                                      </p:to>
                                    </p:set>
                                    <p:animEffect transition="in" filter="fade">
                                      <p:cBhvr>
                                        <p:cTn id="31" dur="1000"/>
                                        <p:tgtEl>
                                          <p:spTgt spid="27">
                                            <p:graphicEl>
                                              <a:dgm id="{D452415F-65BF-41B4-8072-B4301D0E80CF}"/>
                                            </p:graphicEl>
                                          </p:spTgt>
                                        </p:tgtEl>
                                      </p:cBhvr>
                                    </p:animEffect>
                                    <p:anim calcmode="lin" valueType="num">
                                      <p:cBhvr>
                                        <p:cTn id="32" dur="1000" fill="hold"/>
                                        <p:tgtEl>
                                          <p:spTgt spid="27">
                                            <p:graphicEl>
                                              <a:dgm id="{D452415F-65BF-41B4-8072-B4301D0E80CF}"/>
                                            </p:graphicEl>
                                          </p:spTgt>
                                        </p:tgtEl>
                                        <p:attrNameLst>
                                          <p:attrName>ppt_x</p:attrName>
                                        </p:attrNameLst>
                                      </p:cBhvr>
                                      <p:tavLst>
                                        <p:tav tm="0">
                                          <p:val>
                                            <p:strVal val="#ppt_x"/>
                                          </p:val>
                                        </p:tav>
                                        <p:tav tm="100000">
                                          <p:val>
                                            <p:strVal val="#ppt_x"/>
                                          </p:val>
                                        </p:tav>
                                      </p:tavLst>
                                    </p:anim>
                                    <p:anim calcmode="lin" valueType="num">
                                      <p:cBhvr>
                                        <p:cTn id="33" dur="1000" fill="hold"/>
                                        <p:tgtEl>
                                          <p:spTgt spid="27">
                                            <p:graphicEl>
                                              <a:dgm id="{D452415F-65BF-41B4-8072-B4301D0E80CF}"/>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7">
                                            <p:graphicEl>
                                              <a:dgm id="{E7E12FA9-3F16-4A70-ACBF-35C286179A8E}"/>
                                            </p:graphicEl>
                                          </p:spTgt>
                                        </p:tgtEl>
                                        <p:attrNameLst>
                                          <p:attrName>style.visibility</p:attrName>
                                        </p:attrNameLst>
                                      </p:cBhvr>
                                      <p:to>
                                        <p:strVal val="visible"/>
                                      </p:to>
                                    </p:set>
                                    <p:animEffect transition="in" filter="fade">
                                      <p:cBhvr>
                                        <p:cTn id="36" dur="1000"/>
                                        <p:tgtEl>
                                          <p:spTgt spid="27">
                                            <p:graphicEl>
                                              <a:dgm id="{E7E12FA9-3F16-4A70-ACBF-35C286179A8E}"/>
                                            </p:graphicEl>
                                          </p:spTgt>
                                        </p:tgtEl>
                                      </p:cBhvr>
                                    </p:animEffect>
                                    <p:anim calcmode="lin" valueType="num">
                                      <p:cBhvr>
                                        <p:cTn id="37" dur="1000" fill="hold"/>
                                        <p:tgtEl>
                                          <p:spTgt spid="27">
                                            <p:graphicEl>
                                              <a:dgm id="{E7E12FA9-3F16-4A70-ACBF-35C286179A8E}"/>
                                            </p:graphicEl>
                                          </p:spTgt>
                                        </p:tgtEl>
                                        <p:attrNameLst>
                                          <p:attrName>ppt_x</p:attrName>
                                        </p:attrNameLst>
                                      </p:cBhvr>
                                      <p:tavLst>
                                        <p:tav tm="0">
                                          <p:val>
                                            <p:strVal val="#ppt_x"/>
                                          </p:val>
                                        </p:tav>
                                        <p:tav tm="100000">
                                          <p:val>
                                            <p:strVal val="#ppt_x"/>
                                          </p:val>
                                        </p:tav>
                                      </p:tavLst>
                                    </p:anim>
                                    <p:anim calcmode="lin" valueType="num">
                                      <p:cBhvr>
                                        <p:cTn id="38" dur="1000" fill="hold"/>
                                        <p:tgtEl>
                                          <p:spTgt spid="27">
                                            <p:graphicEl>
                                              <a:dgm id="{E7E12FA9-3F16-4A70-ACBF-35C286179A8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Sub>
          <a:bldDgm bld="one"/>
        </p:bldSub>
      </p:bldGraphic>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0"/>
            <a:ext cx="2589051" cy="1408493"/>
          </a:xfrm>
          <a:prstGeom prst="rect">
            <a:avLst/>
          </a:prstGeom>
        </p:spPr>
      </p:pic>
      <p:sp>
        <p:nvSpPr>
          <p:cNvPr id="3" name="TextBox 2">
            <a:extLst>
              <a:ext uri="{FF2B5EF4-FFF2-40B4-BE49-F238E27FC236}">
                <a16:creationId xmlns:a16="http://schemas.microsoft.com/office/drawing/2014/main" id="{7EF8FE12-6831-CE9F-3D97-08C6138C316F}"/>
              </a:ext>
            </a:extLst>
          </p:cNvPr>
          <p:cNvSpPr txBox="1"/>
          <p:nvPr/>
        </p:nvSpPr>
        <p:spPr>
          <a:xfrm>
            <a:off x="2110593" y="2213489"/>
            <a:ext cx="7970812" cy="3139321"/>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End of 8</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Chapter </a:t>
            </a:r>
            <a:endParaRPr lang="el-GR" sz="2000" b="1" dirty="0">
              <a:latin typeface="Calibri" panose="020F0502020204030204" pitchFamily="34" charset="0"/>
              <a:cs typeface="Calibri" panose="020F0502020204030204" pitchFamily="34" charset="0"/>
            </a:endParaRPr>
          </a:p>
          <a:p>
            <a:pPr algn="ctr"/>
            <a:endParaRPr lang="el-GR" sz="2000" b="1"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hlinkClick r:id="rId2" action="ppaction://hlinksldjump"/>
              </a:rPr>
              <a:t>Return to contents</a:t>
            </a:r>
            <a:endParaRPr lang="el-GR" sz="2000"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288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useBgFill="1">
        <p:nvSpPr>
          <p:cNvPr id="166" name="Rectangle 155">
            <a:extLst>
              <a:ext uri="{FF2B5EF4-FFF2-40B4-BE49-F238E27FC236}">
                <a16:creationId xmlns:a16="http://schemas.microsoft.com/office/drawing/2014/main" id="{4FC5CF8D-5E28-4170-85D9-B23379A1A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Google Shape;140;p1"/>
          <p:cNvSpPr txBox="1">
            <a:spLocks noGrp="1"/>
          </p:cNvSpPr>
          <p:nvPr>
            <p:ph type="title"/>
          </p:nvPr>
        </p:nvSpPr>
        <p:spPr>
          <a:xfrm>
            <a:off x="599411" y="470647"/>
            <a:ext cx="3209335" cy="2344271"/>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lt1"/>
              </a:buClr>
              <a:buSzPct val="118918"/>
              <a:buFont typeface="Calibri"/>
              <a:buNone/>
            </a:pPr>
            <a:br>
              <a:rPr lang="el-GR" sz="2800"/>
            </a:br>
            <a:br>
              <a:rPr lang="el-GR" sz="2800"/>
            </a:br>
            <a:br>
              <a:rPr lang="el-GR" sz="2800"/>
            </a:br>
            <a:br>
              <a:rPr lang="el-GR" sz="2800"/>
            </a:br>
            <a:endParaRPr lang="el-GR" sz="2800"/>
          </a:p>
        </p:txBody>
      </p:sp>
      <p:sp>
        <p:nvSpPr>
          <p:cNvPr id="167" name="Rectangle 157">
            <a:extLst>
              <a:ext uri="{FF2B5EF4-FFF2-40B4-BE49-F238E27FC236}">
                <a16:creationId xmlns:a16="http://schemas.microsoft.com/office/drawing/2014/main" id="{575A2C8F-EFE3-4530-B871-79D0DF461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5554"/>
            <a:ext cx="4380155" cy="361244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59">
            <a:extLst>
              <a:ext uri="{FF2B5EF4-FFF2-40B4-BE49-F238E27FC236}">
                <a16:creationId xmlns:a16="http://schemas.microsoft.com/office/drawing/2014/main" id="{F8283B2D-BF4E-4773-99DE-61834B033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5554"/>
            <a:ext cx="4380155"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1">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p1"/>
          <p:cNvSpPr txBox="1">
            <a:spLocks noGrp="1"/>
          </p:cNvSpPr>
          <p:nvPr>
            <p:ph idx="1"/>
          </p:nvPr>
        </p:nvSpPr>
        <p:spPr>
          <a:xfrm>
            <a:off x="5623561" y="941294"/>
            <a:ext cx="5727372" cy="4975412"/>
          </a:xfrm>
          <a:prstGeom prst="rect">
            <a:avLst/>
          </a:prstGeom>
        </p:spPr>
        <p:txBody>
          <a:bodyPr spcFirstLastPara="1" lIns="91425" tIns="45700" rIns="91425" bIns="45700" anchor="ctr" anchorCtr="0">
            <a:normAutofit/>
          </a:bodyPr>
          <a:lstStyle/>
          <a:p>
            <a:pPr marL="0" lvl="0" indent="0" algn="ctr" rtl="0">
              <a:spcBef>
                <a:spcPts val="0"/>
              </a:spcBef>
              <a:spcAft>
                <a:spcPts val="0"/>
              </a:spcAft>
              <a:buClr>
                <a:schemeClr val="lt1"/>
              </a:buClr>
              <a:buSzPts val="4000"/>
              <a:buNone/>
            </a:pPr>
            <a:r>
              <a:rPr lang="en-US" sz="2400" dirty="0">
                <a:latin typeface="Arial"/>
                <a:ea typeface="Arial"/>
                <a:cs typeface="Arial"/>
                <a:sym typeface="Arial"/>
              </a:rPr>
              <a:t>Health, psychological and social consequences</a:t>
            </a:r>
            <a:endParaRPr lang="el-GR" sz="2400" dirty="0">
              <a:latin typeface="Arial"/>
              <a:ea typeface="Arial"/>
              <a:cs typeface="Arial"/>
              <a:sym typeface="Arial"/>
            </a:endParaRPr>
          </a:p>
          <a:p>
            <a:pPr marL="0" lvl="0" indent="0" rtl="0">
              <a:spcBef>
                <a:spcPts val="1000"/>
              </a:spcBef>
              <a:spcAft>
                <a:spcPts val="0"/>
              </a:spcAft>
              <a:buClr>
                <a:schemeClr val="lt1"/>
              </a:buClr>
              <a:buSzPts val="4000"/>
              <a:buNone/>
            </a:pPr>
            <a:endParaRPr lang="el-GR" sz="2000" b="1" i="1" dirty="0">
              <a:latin typeface="Arial"/>
              <a:ea typeface="Arial"/>
              <a:cs typeface="Arial"/>
              <a:sym typeface="Arial"/>
            </a:endParaRPr>
          </a:p>
        </p:txBody>
      </p:sp>
      <p:pic>
        <p:nvPicPr>
          <p:cNvPr id="142" name="Google Shape;142;p1" descr="Εικόνα που περιέχει κείμενο, γραμματοσειρά, στιγμιότυπο οθόνης, σχεδίαση&#10;&#10;Περιγραφή που δημιουργήθηκε αυτόματα"/>
          <p:cNvPicPr preferRelativeResize="0"/>
          <p:nvPr/>
        </p:nvPicPr>
        <p:blipFill rotWithShape="1">
          <a:blip r:embed="rId3">
            <a:alphaModFix/>
          </a:blip>
          <a:srcRect/>
          <a:stretch/>
        </p:blipFill>
        <p:spPr>
          <a:xfrm>
            <a:off x="0" y="0"/>
            <a:ext cx="2428875" cy="135255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6" name="Θέση περιεχομένου 5">
            <a:extLst>
              <a:ext uri="{FF2B5EF4-FFF2-40B4-BE49-F238E27FC236}">
                <a16:creationId xmlns:a16="http://schemas.microsoft.com/office/drawing/2014/main" id="{DF8BF7A7-B92F-6BFA-D2D6-98D1C10BD0E6}"/>
              </a:ext>
            </a:extLst>
          </p:cNvPr>
          <p:cNvGraphicFramePr>
            <a:graphicFrameLocks noGrp="1"/>
          </p:cNvGraphicFramePr>
          <p:nvPr>
            <p:ph idx="1"/>
            <p:extLst>
              <p:ext uri="{D42A27DB-BD31-4B8C-83A1-F6EECF244321}">
                <p14:modId xmlns:p14="http://schemas.microsoft.com/office/powerpoint/2010/main" val="1700449376"/>
              </p:ext>
            </p:extLst>
          </p:nvPr>
        </p:nvGraphicFramePr>
        <p:xfrm>
          <a:off x="83344" y="0"/>
          <a:ext cx="12025312" cy="6832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7A28C3C-871D-3C84-C745-E38E3B426363}"/>
              </a:ext>
            </a:extLst>
          </p:cNvPr>
          <p:cNvPicPr preferRelativeResize="0"/>
          <p:nvPr/>
        </p:nvPicPr>
        <p:blipFill rotWithShape="1">
          <a:blip r:embed="rId8">
            <a:alphaModFix/>
          </a:blip>
          <a:srcRect/>
          <a:stretch/>
        </p:blipFill>
        <p:spPr>
          <a:xfrm>
            <a:off x="9763125" y="5479560"/>
            <a:ext cx="2428875" cy="1352550"/>
          </a:xfrm>
          <a:prstGeom prst="rect">
            <a:avLst/>
          </a:prstGeom>
          <a:noFill/>
          <a:ln>
            <a:noFill/>
          </a:ln>
        </p:spPr>
      </p:pic>
    </p:spTree>
    <p:extLst>
      <p:ext uri="{BB962C8B-B14F-4D97-AF65-F5344CB8AC3E}">
        <p14:creationId xmlns:p14="http://schemas.microsoft.com/office/powerpoint/2010/main" val="2724238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06CDCE40-099E-4E10-ABA9-B0BCD3B85D95}"/>
                                            </p:graphicEl>
                                          </p:spTgt>
                                        </p:tgtEl>
                                        <p:attrNameLst>
                                          <p:attrName>style.visibility</p:attrName>
                                        </p:attrNameLst>
                                      </p:cBhvr>
                                      <p:to>
                                        <p:strVal val="visible"/>
                                      </p:to>
                                    </p:set>
                                    <p:animEffect transition="in" filter="fade">
                                      <p:cBhvr>
                                        <p:cTn id="7" dur="1000"/>
                                        <p:tgtEl>
                                          <p:spTgt spid="6">
                                            <p:graphicEl>
                                              <a:dgm id="{06CDCE40-099E-4E10-ABA9-B0BCD3B85D95}"/>
                                            </p:graphicEl>
                                          </p:spTgt>
                                        </p:tgtEl>
                                      </p:cBhvr>
                                    </p:animEffect>
                                    <p:anim calcmode="lin" valueType="num">
                                      <p:cBhvr>
                                        <p:cTn id="8" dur="1000" fill="hold"/>
                                        <p:tgtEl>
                                          <p:spTgt spid="6">
                                            <p:graphicEl>
                                              <a:dgm id="{06CDCE40-099E-4E10-ABA9-B0BCD3B85D95}"/>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06CDCE40-099E-4E10-ABA9-B0BCD3B85D9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A4F3227F-DA1A-4991-98CE-E6DB6A7CF60C}"/>
                                            </p:graphicEl>
                                          </p:spTgt>
                                        </p:tgtEl>
                                        <p:attrNameLst>
                                          <p:attrName>style.visibility</p:attrName>
                                        </p:attrNameLst>
                                      </p:cBhvr>
                                      <p:to>
                                        <p:strVal val="visible"/>
                                      </p:to>
                                    </p:set>
                                    <p:animEffect transition="in" filter="fade">
                                      <p:cBhvr>
                                        <p:cTn id="14" dur="1000"/>
                                        <p:tgtEl>
                                          <p:spTgt spid="6">
                                            <p:graphicEl>
                                              <a:dgm id="{A4F3227F-DA1A-4991-98CE-E6DB6A7CF60C}"/>
                                            </p:graphicEl>
                                          </p:spTgt>
                                        </p:tgtEl>
                                      </p:cBhvr>
                                    </p:animEffect>
                                    <p:anim calcmode="lin" valueType="num">
                                      <p:cBhvr>
                                        <p:cTn id="15" dur="1000" fill="hold"/>
                                        <p:tgtEl>
                                          <p:spTgt spid="6">
                                            <p:graphicEl>
                                              <a:dgm id="{A4F3227F-DA1A-4991-98CE-E6DB6A7CF60C}"/>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A4F3227F-DA1A-4991-98CE-E6DB6A7CF60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3579316B-39BF-455A-B8FE-655FADB3EE73}"/>
                                            </p:graphicEl>
                                          </p:spTgt>
                                        </p:tgtEl>
                                        <p:attrNameLst>
                                          <p:attrName>style.visibility</p:attrName>
                                        </p:attrNameLst>
                                      </p:cBhvr>
                                      <p:to>
                                        <p:strVal val="visible"/>
                                      </p:to>
                                    </p:set>
                                    <p:animEffect transition="in" filter="fade">
                                      <p:cBhvr>
                                        <p:cTn id="19" dur="1000"/>
                                        <p:tgtEl>
                                          <p:spTgt spid="6">
                                            <p:graphicEl>
                                              <a:dgm id="{3579316B-39BF-455A-B8FE-655FADB3EE73}"/>
                                            </p:graphicEl>
                                          </p:spTgt>
                                        </p:tgtEl>
                                      </p:cBhvr>
                                    </p:animEffect>
                                    <p:anim calcmode="lin" valueType="num">
                                      <p:cBhvr>
                                        <p:cTn id="20" dur="1000" fill="hold"/>
                                        <p:tgtEl>
                                          <p:spTgt spid="6">
                                            <p:graphicEl>
                                              <a:dgm id="{3579316B-39BF-455A-B8FE-655FADB3EE7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3579316B-39BF-455A-B8FE-655FADB3EE7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CF77F83F-D56F-419F-90F5-360C831EBF7B}"/>
                                            </p:graphicEl>
                                          </p:spTgt>
                                        </p:tgtEl>
                                        <p:attrNameLst>
                                          <p:attrName>style.visibility</p:attrName>
                                        </p:attrNameLst>
                                      </p:cBhvr>
                                      <p:to>
                                        <p:strVal val="visible"/>
                                      </p:to>
                                    </p:set>
                                    <p:animEffect transition="in" filter="fade">
                                      <p:cBhvr>
                                        <p:cTn id="26" dur="1000"/>
                                        <p:tgtEl>
                                          <p:spTgt spid="6">
                                            <p:graphicEl>
                                              <a:dgm id="{CF77F83F-D56F-419F-90F5-360C831EBF7B}"/>
                                            </p:graphicEl>
                                          </p:spTgt>
                                        </p:tgtEl>
                                      </p:cBhvr>
                                    </p:animEffect>
                                    <p:anim calcmode="lin" valueType="num">
                                      <p:cBhvr>
                                        <p:cTn id="27" dur="1000" fill="hold"/>
                                        <p:tgtEl>
                                          <p:spTgt spid="6">
                                            <p:graphicEl>
                                              <a:dgm id="{CF77F83F-D56F-419F-90F5-360C831EBF7B}"/>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CF77F83F-D56F-419F-90F5-360C831EBF7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4B0EE774-9E68-4AD2-80C9-84079709B4F9}"/>
                                            </p:graphicEl>
                                          </p:spTgt>
                                        </p:tgtEl>
                                        <p:attrNameLst>
                                          <p:attrName>style.visibility</p:attrName>
                                        </p:attrNameLst>
                                      </p:cBhvr>
                                      <p:to>
                                        <p:strVal val="visible"/>
                                      </p:to>
                                    </p:set>
                                    <p:animEffect transition="in" filter="fade">
                                      <p:cBhvr>
                                        <p:cTn id="31" dur="1000"/>
                                        <p:tgtEl>
                                          <p:spTgt spid="6">
                                            <p:graphicEl>
                                              <a:dgm id="{4B0EE774-9E68-4AD2-80C9-84079709B4F9}"/>
                                            </p:graphicEl>
                                          </p:spTgt>
                                        </p:tgtEl>
                                      </p:cBhvr>
                                    </p:animEffect>
                                    <p:anim calcmode="lin" valueType="num">
                                      <p:cBhvr>
                                        <p:cTn id="32" dur="1000" fill="hold"/>
                                        <p:tgtEl>
                                          <p:spTgt spid="6">
                                            <p:graphicEl>
                                              <a:dgm id="{4B0EE774-9E68-4AD2-80C9-84079709B4F9}"/>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4B0EE774-9E68-4AD2-80C9-84079709B4F9}"/>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114823CB-585F-428B-BAD1-85ACE9446A35}"/>
                                            </p:graphicEl>
                                          </p:spTgt>
                                        </p:tgtEl>
                                        <p:attrNameLst>
                                          <p:attrName>style.visibility</p:attrName>
                                        </p:attrNameLst>
                                      </p:cBhvr>
                                      <p:to>
                                        <p:strVal val="visible"/>
                                      </p:to>
                                    </p:set>
                                    <p:animEffect transition="in" filter="fade">
                                      <p:cBhvr>
                                        <p:cTn id="38" dur="1000"/>
                                        <p:tgtEl>
                                          <p:spTgt spid="6">
                                            <p:graphicEl>
                                              <a:dgm id="{114823CB-585F-428B-BAD1-85ACE9446A35}"/>
                                            </p:graphicEl>
                                          </p:spTgt>
                                        </p:tgtEl>
                                      </p:cBhvr>
                                    </p:animEffect>
                                    <p:anim calcmode="lin" valueType="num">
                                      <p:cBhvr>
                                        <p:cTn id="39" dur="1000" fill="hold"/>
                                        <p:tgtEl>
                                          <p:spTgt spid="6">
                                            <p:graphicEl>
                                              <a:dgm id="{114823CB-585F-428B-BAD1-85ACE9446A35}"/>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114823CB-585F-428B-BAD1-85ACE9446A3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03DC017E-051D-4E49-A2F9-C5F0FB8D9FD2}"/>
                                            </p:graphicEl>
                                          </p:spTgt>
                                        </p:tgtEl>
                                        <p:attrNameLst>
                                          <p:attrName>style.visibility</p:attrName>
                                        </p:attrNameLst>
                                      </p:cBhvr>
                                      <p:to>
                                        <p:strVal val="visible"/>
                                      </p:to>
                                    </p:set>
                                    <p:animEffect transition="in" filter="fade">
                                      <p:cBhvr>
                                        <p:cTn id="43" dur="1000"/>
                                        <p:tgtEl>
                                          <p:spTgt spid="6">
                                            <p:graphicEl>
                                              <a:dgm id="{03DC017E-051D-4E49-A2F9-C5F0FB8D9FD2}"/>
                                            </p:graphicEl>
                                          </p:spTgt>
                                        </p:tgtEl>
                                      </p:cBhvr>
                                    </p:animEffect>
                                    <p:anim calcmode="lin" valueType="num">
                                      <p:cBhvr>
                                        <p:cTn id="44" dur="1000" fill="hold"/>
                                        <p:tgtEl>
                                          <p:spTgt spid="6">
                                            <p:graphicEl>
                                              <a:dgm id="{03DC017E-051D-4E49-A2F9-C5F0FB8D9FD2}"/>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03DC017E-051D-4E49-A2F9-C5F0FB8D9FD2}"/>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C94A31BB-06A3-4958-82A5-61B073845AB6}"/>
                                            </p:graphicEl>
                                          </p:spTgt>
                                        </p:tgtEl>
                                        <p:attrNameLst>
                                          <p:attrName>style.visibility</p:attrName>
                                        </p:attrNameLst>
                                      </p:cBhvr>
                                      <p:to>
                                        <p:strVal val="visible"/>
                                      </p:to>
                                    </p:set>
                                    <p:animEffect transition="in" filter="fade">
                                      <p:cBhvr>
                                        <p:cTn id="50" dur="1000"/>
                                        <p:tgtEl>
                                          <p:spTgt spid="6">
                                            <p:graphicEl>
                                              <a:dgm id="{C94A31BB-06A3-4958-82A5-61B073845AB6}"/>
                                            </p:graphicEl>
                                          </p:spTgt>
                                        </p:tgtEl>
                                      </p:cBhvr>
                                    </p:animEffect>
                                    <p:anim calcmode="lin" valueType="num">
                                      <p:cBhvr>
                                        <p:cTn id="51" dur="1000" fill="hold"/>
                                        <p:tgtEl>
                                          <p:spTgt spid="6">
                                            <p:graphicEl>
                                              <a:dgm id="{C94A31BB-06A3-4958-82A5-61B073845AB6}"/>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C94A31BB-06A3-4958-82A5-61B073845AB6}"/>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8C7E8F93-23F4-4E3C-B7BD-276051D1DBAF}"/>
                                            </p:graphicEl>
                                          </p:spTgt>
                                        </p:tgtEl>
                                        <p:attrNameLst>
                                          <p:attrName>style.visibility</p:attrName>
                                        </p:attrNameLst>
                                      </p:cBhvr>
                                      <p:to>
                                        <p:strVal val="visible"/>
                                      </p:to>
                                    </p:set>
                                    <p:animEffect transition="in" filter="fade">
                                      <p:cBhvr>
                                        <p:cTn id="55" dur="1000"/>
                                        <p:tgtEl>
                                          <p:spTgt spid="6">
                                            <p:graphicEl>
                                              <a:dgm id="{8C7E8F93-23F4-4E3C-B7BD-276051D1DBAF}"/>
                                            </p:graphicEl>
                                          </p:spTgt>
                                        </p:tgtEl>
                                      </p:cBhvr>
                                    </p:animEffect>
                                    <p:anim calcmode="lin" valueType="num">
                                      <p:cBhvr>
                                        <p:cTn id="56" dur="1000" fill="hold"/>
                                        <p:tgtEl>
                                          <p:spTgt spid="6">
                                            <p:graphicEl>
                                              <a:dgm id="{8C7E8F93-23F4-4E3C-B7BD-276051D1DBAF}"/>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8C7E8F93-23F4-4E3C-B7BD-276051D1DBAF}"/>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C06922E7-8F7F-418B-BC81-7DA74D67A3DA}"/>
                                            </p:graphicEl>
                                          </p:spTgt>
                                        </p:tgtEl>
                                        <p:attrNameLst>
                                          <p:attrName>style.visibility</p:attrName>
                                        </p:attrNameLst>
                                      </p:cBhvr>
                                      <p:to>
                                        <p:strVal val="visible"/>
                                      </p:to>
                                    </p:set>
                                    <p:animEffect transition="in" filter="fade">
                                      <p:cBhvr>
                                        <p:cTn id="62" dur="1000"/>
                                        <p:tgtEl>
                                          <p:spTgt spid="6">
                                            <p:graphicEl>
                                              <a:dgm id="{C06922E7-8F7F-418B-BC81-7DA74D67A3DA}"/>
                                            </p:graphicEl>
                                          </p:spTgt>
                                        </p:tgtEl>
                                      </p:cBhvr>
                                    </p:animEffect>
                                    <p:anim calcmode="lin" valueType="num">
                                      <p:cBhvr>
                                        <p:cTn id="63" dur="1000" fill="hold"/>
                                        <p:tgtEl>
                                          <p:spTgt spid="6">
                                            <p:graphicEl>
                                              <a:dgm id="{C06922E7-8F7F-418B-BC81-7DA74D67A3DA}"/>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C06922E7-8F7F-418B-BC81-7DA74D67A3DA}"/>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FAB67908-9B10-4B25-83E8-7A0285D3568C}"/>
                                            </p:graphicEl>
                                          </p:spTgt>
                                        </p:tgtEl>
                                        <p:attrNameLst>
                                          <p:attrName>style.visibility</p:attrName>
                                        </p:attrNameLst>
                                      </p:cBhvr>
                                      <p:to>
                                        <p:strVal val="visible"/>
                                      </p:to>
                                    </p:set>
                                    <p:animEffect transition="in" filter="fade">
                                      <p:cBhvr>
                                        <p:cTn id="67" dur="1000"/>
                                        <p:tgtEl>
                                          <p:spTgt spid="6">
                                            <p:graphicEl>
                                              <a:dgm id="{FAB67908-9B10-4B25-83E8-7A0285D3568C}"/>
                                            </p:graphicEl>
                                          </p:spTgt>
                                        </p:tgtEl>
                                      </p:cBhvr>
                                    </p:animEffect>
                                    <p:anim calcmode="lin" valueType="num">
                                      <p:cBhvr>
                                        <p:cTn id="68" dur="1000" fill="hold"/>
                                        <p:tgtEl>
                                          <p:spTgt spid="6">
                                            <p:graphicEl>
                                              <a:dgm id="{FAB67908-9B10-4B25-83E8-7A0285D3568C}"/>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FAB67908-9B10-4B25-83E8-7A0285D3568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 name="Rectangle 121">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2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6" name="Rectangle 12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2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2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Rectangle 12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ontent Placeholder 7">
            <a:extLst>
              <a:ext uri="{FF2B5EF4-FFF2-40B4-BE49-F238E27FC236}">
                <a16:creationId xmlns:a16="http://schemas.microsoft.com/office/drawing/2014/main" id="{443342D1-5E2A-6BDF-91B7-5C9A52286CF6}"/>
              </a:ext>
            </a:extLst>
          </p:cNvPr>
          <p:cNvSpPr>
            <a:spLocks noGrp="1"/>
          </p:cNvSpPr>
          <p:nvPr>
            <p:ph idx="1"/>
          </p:nvPr>
        </p:nvSpPr>
        <p:spPr>
          <a:xfrm>
            <a:off x="565954" y="2608174"/>
            <a:ext cx="4991629" cy="4218739"/>
          </a:xfrm>
        </p:spPr>
        <p:txBody>
          <a:bodyPr anchor="ctr">
            <a:normAutofit/>
          </a:bodyPr>
          <a:lstStyle/>
          <a:p>
            <a:pPr marL="0" indent="0">
              <a:buNone/>
            </a:pPr>
            <a:r>
              <a:rPr lang="en-US" sz="1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Reproductive System</a:t>
            </a:r>
            <a:endParaRPr lang="el-GR" sz="1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SzPct val="120000"/>
              <a:buFont typeface="Wingdings" panose="05000000000000000000" pitchFamily="2" charset="2"/>
              <a:buChar char="Ø"/>
            </a:pPr>
            <a:r>
              <a:rPr lang="en-US" sz="1200" dirty="0">
                <a:solidFill>
                  <a:srgbClr val="FF0000"/>
                </a:solidFill>
                <a:latin typeface="Arial" panose="020B0604020202020204" pitchFamily="34" charset="0"/>
                <a:cs typeface="Arial" panose="020B0604020202020204" pitchFamily="34" charset="0"/>
              </a:rPr>
              <a:t>Testosterone and anabolic agents</a:t>
            </a:r>
            <a:r>
              <a:rPr lang="el-GR" sz="1200" dirty="0">
                <a:solidFill>
                  <a:srgbClr val="FF0000"/>
                </a:solidFill>
                <a:latin typeface="Arial" panose="020B0604020202020204" pitchFamily="34" charset="0"/>
                <a:cs typeface="Arial" panose="020B0604020202020204" pitchFamily="34" charset="0"/>
              </a:rPr>
              <a:t>:</a:t>
            </a:r>
            <a:r>
              <a:rPr lang="en-US" sz="1200" dirty="0">
                <a:solidFill>
                  <a:srgbClr val="FF0000"/>
                </a:solidFill>
                <a:latin typeface="Arial" panose="020B0604020202020204" pitchFamily="34" charset="0"/>
                <a:cs typeface="Arial" panose="020B0604020202020204" pitchFamily="34" charset="0"/>
              </a:rPr>
              <a:t> </a:t>
            </a:r>
            <a:endParaRPr lang="el-GR" sz="1200" dirty="0">
              <a:solidFill>
                <a:srgbClr val="FF0000"/>
              </a:solidFill>
              <a:latin typeface="Arial" panose="020B0604020202020204" pitchFamily="34" charset="0"/>
              <a:cs typeface="Arial" panose="020B0604020202020204" pitchFamily="34" charset="0"/>
            </a:endParaRPr>
          </a:p>
          <a:p>
            <a:pPr marL="0" indent="0">
              <a:buNone/>
            </a:pPr>
            <a:r>
              <a:rPr lang="en-US" sz="1400" b="1" dirty="0">
                <a:solidFill>
                  <a:srgbClr val="CE02C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l-GR"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cessation of breast development, abnormal menstrual cycles, enhanced hair growth, deepening of the voice, enlarged clitoris</a:t>
            </a:r>
            <a:endParaRPr lang="el-GR" sz="1200" dirty="0">
              <a:latin typeface="Arial" panose="020B0604020202020204" pitchFamily="34" charset="0"/>
              <a:cs typeface="Arial" panose="020B0604020202020204" pitchFamily="34" charset="0"/>
            </a:endParaRPr>
          </a:p>
          <a:p>
            <a:pPr marL="0" indent="0">
              <a:buNone/>
            </a:pPr>
            <a:r>
              <a:rPr lang="en-US" sz="1400" b="1" dirty="0">
                <a:solidFill>
                  <a:srgbClr val="0CCEF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l-GR"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breast tissue development, shrinking of testicles, impotence, sperm count reduction</a:t>
            </a:r>
            <a:endParaRPr lang="el-GR" sz="1200" dirty="0">
              <a:latin typeface="Arial" panose="020B0604020202020204" pitchFamily="34" charset="0"/>
              <a:cs typeface="Arial" panose="020B0604020202020204" pitchFamily="34" charset="0"/>
            </a:endParaRPr>
          </a:p>
          <a:p>
            <a:pPr marL="0" indent="0">
              <a:buNone/>
            </a:pPr>
            <a:endParaRPr lang="el-GR" sz="1100" dirty="0">
              <a:latin typeface="Arial" panose="020B0604020202020204" pitchFamily="34" charset="0"/>
              <a:cs typeface="Arial" panose="020B0604020202020204" pitchFamily="34" charset="0"/>
            </a:endParaRPr>
          </a:p>
          <a:p>
            <a:pPr marL="0" indent="0">
              <a:buNone/>
            </a:pPr>
            <a:r>
              <a:rPr lang="en-US" sz="1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Cardiovascular/Circulatory System</a:t>
            </a:r>
            <a:endParaRPr lang="el-GR" sz="1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Wingdings" panose="05000000000000000000" pitchFamily="2" charset="2"/>
              <a:buChar char="Ø"/>
            </a:pPr>
            <a:r>
              <a:rPr lang="en-US" sz="1200" dirty="0">
                <a:solidFill>
                  <a:srgbClr val="FF0000"/>
                </a:solidFill>
                <a:latin typeface="Arial" panose="020B0604020202020204" pitchFamily="34" charset="0"/>
                <a:cs typeface="Arial" panose="020B0604020202020204" pitchFamily="34" charset="0"/>
              </a:rPr>
              <a:t>Human growth and peptide hormones: </a:t>
            </a:r>
            <a:r>
              <a:rPr lang="en-US" sz="1200" dirty="0">
                <a:latin typeface="Arial" panose="020B0604020202020204" pitchFamily="34" charset="0"/>
                <a:cs typeface="Arial" panose="020B0604020202020204" pitchFamily="34" charset="0"/>
              </a:rPr>
              <a:t>Hypertension, heart attacks, high blood pressure, heart failure</a:t>
            </a: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200" dirty="0">
                <a:solidFill>
                  <a:srgbClr val="FF0000"/>
                </a:solidFill>
                <a:latin typeface="Arial" panose="020B0604020202020204" pitchFamily="34" charset="0"/>
                <a:cs typeface="Arial" panose="020B0604020202020204" pitchFamily="34" charset="0"/>
              </a:rPr>
              <a:t>Diuretics</a:t>
            </a:r>
            <a:r>
              <a:rPr lang="el-GR" sz="1200" dirty="0">
                <a:solidFill>
                  <a:srgbClr val="FF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Hypotension, circulatory failure</a:t>
            </a: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200" dirty="0">
                <a:solidFill>
                  <a:srgbClr val="FF0000"/>
                </a:solidFill>
                <a:latin typeface="Arial" panose="020B0604020202020204" pitchFamily="34" charset="0"/>
                <a:cs typeface="Arial" panose="020B0604020202020204" pitchFamily="34" charset="0"/>
              </a:rPr>
              <a:t>Blood doping and EPO: </a:t>
            </a:r>
            <a:r>
              <a:rPr lang="en-US" sz="1200" dirty="0">
                <a:latin typeface="Arial" panose="020B0604020202020204" pitchFamily="34" charset="0"/>
                <a:cs typeface="Arial" panose="020B0604020202020204" pitchFamily="34" charset="0"/>
              </a:rPr>
              <a:t>Blood clotting, heart attacks</a:t>
            </a:r>
            <a:endParaRPr lang="el-GR" sz="12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200" dirty="0">
                <a:solidFill>
                  <a:srgbClr val="FF0000"/>
                </a:solidFill>
                <a:latin typeface="Arial" panose="020B0604020202020204" pitchFamily="34" charset="0"/>
                <a:cs typeface="Arial" panose="020B0604020202020204" pitchFamily="34" charset="0"/>
              </a:rPr>
              <a:t>Stimulants</a:t>
            </a:r>
            <a:r>
              <a:rPr lang="el-GR" sz="1200" dirty="0">
                <a:solidFill>
                  <a:srgbClr val="FF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Increased heart rate, blood pressure, risk of cardiac arrythmia and heart attack</a:t>
            </a:r>
            <a:endParaRPr lang="el-GR" sz="900" dirty="0">
              <a:latin typeface="Arial" panose="020B0604020202020204" pitchFamily="34" charset="0"/>
              <a:cs typeface="Arial" panose="020B0604020202020204" pitchFamily="34" charset="0"/>
            </a:endParaRPr>
          </a:p>
          <a:p>
            <a:pPr marL="0" indent="0">
              <a:buNone/>
            </a:pPr>
            <a:endParaRPr lang="en-US" sz="900" dirty="0">
              <a:latin typeface="Arial" panose="020B0604020202020204" pitchFamily="34" charset="0"/>
              <a:cs typeface="Arial" panose="020B0604020202020204" pitchFamily="34" charset="0"/>
            </a:endParaRPr>
          </a:p>
          <a:p>
            <a:pPr marL="0" indent="0">
              <a:buNone/>
            </a:pPr>
            <a:endParaRPr lang="en-US" sz="900" dirty="0"/>
          </a:p>
        </p:txBody>
      </p:sp>
      <p:sp>
        <p:nvSpPr>
          <p:cNvPr id="160" name="Rectangle 130">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32">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C048F75-6429-9648-BE79-8AB21F217804}"/>
              </a:ext>
            </a:extLst>
          </p:cNvPr>
          <p:cNvPicPr preferRelativeResize="0"/>
          <p:nvPr/>
        </p:nvPicPr>
        <p:blipFill rotWithShape="1">
          <a:blip r:embed="rId2"/>
          <a:stretch/>
        </p:blipFill>
        <p:spPr>
          <a:xfrm>
            <a:off x="6913454" y="3703659"/>
            <a:ext cx="4161129" cy="2317178"/>
          </a:xfrm>
          <a:prstGeom prst="rect">
            <a:avLst/>
          </a:prstGeom>
          <a:noFill/>
        </p:spPr>
      </p:pic>
      <p:cxnSp>
        <p:nvCxnSpPr>
          <p:cNvPr id="162" name="Straight Connector 13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7">
            <a:extLst>
              <a:ext uri="{FF2B5EF4-FFF2-40B4-BE49-F238E27FC236}">
                <a16:creationId xmlns:a16="http://schemas.microsoft.com/office/drawing/2014/main" id="{ECCAFF0A-C779-16A8-2C7D-C8E9E8C40D52}"/>
              </a:ext>
            </a:extLst>
          </p:cNvPr>
          <p:cNvSpPr txBox="1">
            <a:spLocks/>
          </p:cNvSpPr>
          <p:nvPr/>
        </p:nvSpPr>
        <p:spPr>
          <a:xfrm>
            <a:off x="939658" y="786372"/>
            <a:ext cx="4991629" cy="148713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Reproductive System</a:t>
            </a:r>
            <a:endParaRPr lang="el-GR"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l-GR"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&amp; </a:t>
            </a:r>
          </a:p>
          <a:p>
            <a:pPr marL="0" indent="0" algn="ctr">
              <a:buFont typeface="Arial" panose="020B0604020202020204" pitchFamily="34" charset="0"/>
              <a:buNone/>
            </a:pPr>
            <a:r>
              <a:rPr lang="en-US"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Cardiovascular/Circulatory System</a:t>
            </a:r>
            <a:endParaRPr lang="en-US" sz="9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900" dirty="0"/>
          </a:p>
        </p:txBody>
      </p:sp>
      <p:pic>
        <p:nvPicPr>
          <p:cNvPr id="5" name="Εικόνα 4">
            <a:extLst>
              <a:ext uri="{FF2B5EF4-FFF2-40B4-BE49-F238E27FC236}">
                <a16:creationId xmlns:a16="http://schemas.microsoft.com/office/drawing/2014/main" id="{C3C90F92-4230-4C7F-3AFB-3F8D8941C580}"/>
              </a:ext>
            </a:extLst>
          </p:cNvPr>
          <p:cNvPicPr>
            <a:picLocks noChangeAspect="1"/>
          </p:cNvPicPr>
          <p:nvPr/>
        </p:nvPicPr>
        <p:blipFill>
          <a:blip r:embed="rId3"/>
          <a:stretch>
            <a:fillRect/>
          </a:stretch>
        </p:blipFill>
        <p:spPr>
          <a:xfrm>
            <a:off x="6973876" y="837163"/>
            <a:ext cx="4040284" cy="2317178"/>
          </a:xfrm>
          <a:prstGeom prst="rect">
            <a:avLst/>
          </a:prstGeom>
        </p:spPr>
      </p:pic>
    </p:spTree>
    <p:extLst>
      <p:ext uri="{BB962C8B-B14F-4D97-AF65-F5344CB8AC3E}">
        <p14:creationId xmlns:p14="http://schemas.microsoft.com/office/powerpoint/2010/main" val="14428647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1000"/>
                                        <p:tgtEl>
                                          <p:spTgt spid="91">
                                            <p:txEl>
                                              <p:pRg st="0" end="0"/>
                                            </p:txEl>
                                          </p:spTgt>
                                        </p:tgtEl>
                                      </p:cBhvr>
                                    </p:animEffect>
                                    <p:anim calcmode="lin" valueType="num">
                                      <p:cBhvr>
                                        <p:cTn id="8" dur="10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1">
                                            <p:txEl>
                                              <p:pRg st="1" end="1"/>
                                            </p:txEl>
                                          </p:spTgt>
                                        </p:tgtEl>
                                        <p:attrNameLst>
                                          <p:attrName>style.visibility</p:attrName>
                                        </p:attrNameLst>
                                      </p:cBhvr>
                                      <p:to>
                                        <p:strVal val="visible"/>
                                      </p:to>
                                    </p:set>
                                    <p:animEffect transition="in" filter="fade">
                                      <p:cBhvr>
                                        <p:cTn id="14" dur="1000"/>
                                        <p:tgtEl>
                                          <p:spTgt spid="91">
                                            <p:txEl>
                                              <p:pRg st="1" end="1"/>
                                            </p:txEl>
                                          </p:spTgt>
                                        </p:tgtEl>
                                      </p:cBhvr>
                                    </p:animEffect>
                                    <p:anim calcmode="lin" valueType="num">
                                      <p:cBhvr>
                                        <p:cTn id="15" dur="10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1">
                                            <p:txEl>
                                              <p:pRg st="2" end="2"/>
                                            </p:txEl>
                                          </p:spTgt>
                                        </p:tgtEl>
                                        <p:attrNameLst>
                                          <p:attrName>style.visibility</p:attrName>
                                        </p:attrNameLst>
                                      </p:cBhvr>
                                      <p:to>
                                        <p:strVal val="visible"/>
                                      </p:to>
                                    </p:set>
                                    <p:animEffect transition="in" filter="fade">
                                      <p:cBhvr>
                                        <p:cTn id="21" dur="1000"/>
                                        <p:tgtEl>
                                          <p:spTgt spid="91">
                                            <p:txEl>
                                              <p:pRg st="2" end="2"/>
                                            </p:txEl>
                                          </p:spTgt>
                                        </p:tgtEl>
                                      </p:cBhvr>
                                    </p:animEffect>
                                    <p:anim calcmode="lin" valueType="num">
                                      <p:cBhvr>
                                        <p:cTn id="22" dur="10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1">
                                            <p:txEl>
                                              <p:pRg st="3" end="3"/>
                                            </p:txEl>
                                          </p:spTgt>
                                        </p:tgtEl>
                                        <p:attrNameLst>
                                          <p:attrName>style.visibility</p:attrName>
                                        </p:attrNameLst>
                                      </p:cBhvr>
                                      <p:to>
                                        <p:strVal val="visible"/>
                                      </p:to>
                                    </p:set>
                                    <p:animEffect transition="in" filter="fade">
                                      <p:cBhvr>
                                        <p:cTn id="28" dur="1000"/>
                                        <p:tgtEl>
                                          <p:spTgt spid="91">
                                            <p:txEl>
                                              <p:pRg st="3" end="3"/>
                                            </p:txEl>
                                          </p:spTgt>
                                        </p:tgtEl>
                                      </p:cBhvr>
                                    </p:animEffect>
                                    <p:anim calcmode="lin" valueType="num">
                                      <p:cBhvr>
                                        <p:cTn id="29" dur="1000" fill="hold"/>
                                        <p:tgtEl>
                                          <p:spTgt spid="9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1">
                                            <p:txEl>
                                              <p:pRg st="5" end="5"/>
                                            </p:txEl>
                                          </p:spTgt>
                                        </p:tgtEl>
                                        <p:attrNameLst>
                                          <p:attrName>style.visibility</p:attrName>
                                        </p:attrNameLst>
                                      </p:cBhvr>
                                      <p:to>
                                        <p:strVal val="visible"/>
                                      </p:to>
                                    </p:set>
                                    <p:animEffect transition="in" filter="fade">
                                      <p:cBhvr>
                                        <p:cTn id="35" dur="1000"/>
                                        <p:tgtEl>
                                          <p:spTgt spid="91">
                                            <p:txEl>
                                              <p:pRg st="5" end="5"/>
                                            </p:txEl>
                                          </p:spTgt>
                                        </p:tgtEl>
                                      </p:cBhvr>
                                    </p:animEffect>
                                    <p:anim calcmode="lin" valueType="num">
                                      <p:cBhvr>
                                        <p:cTn id="36" dur="1000" fill="hold"/>
                                        <p:tgtEl>
                                          <p:spTgt spid="9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9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1">
                                            <p:txEl>
                                              <p:pRg st="6" end="6"/>
                                            </p:txEl>
                                          </p:spTgt>
                                        </p:tgtEl>
                                        <p:attrNameLst>
                                          <p:attrName>style.visibility</p:attrName>
                                        </p:attrNameLst>
                                      </p:cBhvr>
                                      <p:to>
                                        <p:strVal val="visible"/>
                                      </p:to>
                                    </p:set>
                                    <p:animEffect transition="in" filter="fade">
                                      <p:cBhvr>
                                        <p:cTn id="42" dur="1000"/>
                                        <p:tgtEl>
                                          <p:spTgt spid="91">
                                            <p:txEl>
                                              <p:pRg st="6" end="6"/>
                                            </p:txEl>
                                          </p:spTgt>
                                        </p:tgtEl>
                                      </p:cBhvr>
                                    </p:animEffect>
                                    <p:anim calcmode="lin" valueType="num">
                                      <p:cBhvr>
                                        <p:cTn id="43" dur="1000" fill="hold"/>
                                        <p:tgtEl>
                                          <p:spTgt spid="9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9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1">
                                            <p:txEl>
                                              <p:pRg st="7" end="7"/>
                                            </p:txEl>
                                          </p:spTgt>
                                        </p:tgtEl>
                                        <p:attrNameLst>
                                          <p:attrName>style.visibility</p:attrName>
                                        </p:attrNameLst>
                                      </p:cBhvr>
                                      <p:to>
                                        <p:strVal val="visible"/>
                                      </p:to>
                                    </p:set>
                                    <p:animEffect transition="in" filter="fade">
                                      <p:cBhvr>
                                        <p:cTn id="49" dur="1000"/>
                                        <p:tgtEl>
                                          <p:spTgt spid="91">
                                            <p:txEl>
                                              <p:pRg st="7" end="7"/>
                                            </p:txEl>
                                          </p:spTgt>
                                        </p:tgtEl>
                                      </p:cBhvr>
                                    </p:animEffect>
                                    <p:anim calcmode="lin" valueType="num">
                                      <p:cBhvr>
                                        <p:cTn id="50" dur="1000" fill="hold"/>
                                        <p:tgtEl>
                                          <p:spTgt spid="91">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9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1">
                                            <p:txEl>
                                              <p:pRg st="8" end="8"/>
                                            </p:txEl>
                                          </p:spTgt>
                                        </p:tgtEl>
                                        <p:attrNameLst>
                                          <p:attrName>style.visibility</p:attrName>
                                        </p:attrNameLst>
                                      </p:cBhvr>
                                      <p:to>
                                        <p:strVal val="visible"/>
                                      </p:to>
                                    </p:set>
                                    <p:animEffect transition="in" filter="fade">
                                      <p:cBhvr>
                                        <p:cTn id="56" dur="1000"/>
                                        <p:tgtEl>
                                          <p:spTgt spid="91">
                                            <p:txEl>
                                              <p:pRg st="8" end="8"/>
                                            </p:txEl>
                                          </p:spTgt>
                                        </p:tgtEl>
                                      </p:cBhvr>
                                    </p:animEffect>
                                    <p:anim calcmode="lin" valueType="num">
                                      <p:cBhvr>
                                        <p:cTn id="57" dur="1000" fill="hold"/>
                                        <p:tgtEl>
                                          <p:spTgt spid="91">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9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1">
                                            <p:txEl>
                                              <p:pRg st="9" end="9"/>
                                            </p:txEl>
                                          </p:spTgt>
                                        </p:tgtEl>
                                        <p:attrNameLst>
                                          <p:attrName>style.visibility</p:attrName>
                                        </p:attrNameLst>
                                      </p:cBhvr>
                                      <p:to>
                                        <p:strVal val="visible"/>
                                      </p:to>
                                    </p:set>
                                    <p:animEffect transition="in" filter="fade">
                                      <p:cBhvr>
                                        <p:cTn id="63" dur="1000"/>
                                        <p:tgtEl>
                                          <p:spTgt spid="91">
                                            <p:txEl>
                                              <p:pRg st="9" end="9"/>
                                            </p:txEl>
                                          </p:spTgt>
                                        </p:tgtEl>
                                      </p:cBhvr>
                                    </p:animEffect>
                                    <p:anim calcmode="lin" valueType="num">
                                      <p:cBhvr>
                                        <p:cTn id="64" dur="1000" fill="hold"/>
                                        <p:tgtEl>
                                          <p:spTgt spid="91">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91">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15">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1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60" name="Rectangle 1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1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6B738002-1E4C-BDC3-DDC0-7B66CD7CFA41}"/>
              </a:ext>
            </a:extLst>
          </p:cNvPr>
          <p:cNvSpPr>
            <a:spLocks noGrp="1"/>
          </p:cNvSpPr>
          <p:nvPr>
            <p:ph idx="1"/>
          </p:nvPr>
        </p:nvSpPr>
        <p:spPr>
          <a:xfrm>
            <a:off x="939658" y="1371945"/>
            <a:ext cx="4991629" cy="5120295"/>
          </a:xfrm>
        </p:spPr>
        <p:txBody>
          <a:bodyPr anchor="ctr">
            <a:normAutofit fontScale="92500" lnSpcReduction="10000"/>
          </a:bodyPr>
          <a:lstStyle/>
          <a:p>
            <a:pPr marL="0" indent="0" algn="ctr">
              <a:buNone/>
            </a:pPr>
            <a:r>
              <a:rPr lang="en-US" sz="19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Brain and Nervous System </a:t>
            </a:r>
            <a:endParaRPr lang="el-GR" sz="19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l-GR" sz="1400" b="1" dirty="0">
              <a:highlight>
                <a:srgbClr val="800000"/>
              </a:highlight>
              <a:latin typeface="Arial" panose="020B0604020202020204" pitchFamily="34" charset="0"/>
              <a:cs typeface="Arial" panose="020B0604020202020204" pitchFamily="34" charset="0"/>
            </a:endParaRPr>
          </a:p>
          <a:p>
            <a:pPr marL="0" indent="0">
              <a:buNone/>
            </a:pPr>
            <a:endParaRPr lang="el-GR" sz="1400" b="1" dirty="0">
              <a:highlight>
                <a:srgbClr val="800000"/>
              </a:highlight>
              <a:latin typeface="Arial" panose="020B0604020202020204" pitchFamily="34" charset="0"/>
              <a:cs typeface="Arial" panose="020B0604020202020204" pitchFamily="34" charset="0"/>
            </a:endParaRPr>
          </a:p>
          <a:p>
            <a:pPr marL="0" indent="0">
              <a:buNone/>
            </a:pPr>
            <a:endParaRPr lang="el-GR" sz="1400" b="1" dirty="0">
              <a:highlight>
                <a:srgbClr val="800000"/>
              </a:highlight>
              <a:latin typeface="Arial" panose="020B0604020202020204" pitchFamily="34" charset="0"/>
              <a:cs typeface="Arial" panose="020B0604020202020204" pitchFamily="34" charset="0"/>
            </a:endParaRPr>
          </a:p>
          <a:p>
            <a:pPr>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Testosterone and anabolic agents</a:t>
            </a:r>
            <a:r>
              <a:rPr lang="el-GR" sz="1600"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cyclothymia</a:t>
            </a:r>
            <a:r>
              <a:rPr lang="el-G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aggressiveness, </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memory problems and attention deficit </a:t>
            </a: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dirty="0">
                <a:latin typeface="Arial" panose="020B0604020202020204" pitchFamily="34" charset="0"/>
                <a:cs typeface="Arial" panose="020B0604020202020204" pitchFamily="34" charset="0"/>
              </a:rPr>
              <a:t>Withdrawal from anabolic steroid use can be associated with depression, and in some cases, suicide</a:t>
            </a:r>
          </a:p>
          <a:p>
            <a:pPr marL="0" indent="0">
              <a:buNone/>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Opioids</a:t>
            </a:r>
            <a:r>
              <a:rPr lang="el-GR" sz="1600"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Loss of balance, coordination and concentration, physical psychological dependence</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leading to addiction, failure to recognize injury</a:t>
            </a:r>
          </a:p>
          <a:p>
            <a:pPr marL="0" indent="0">
              <a:buNone/>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Stimulants</a:t>
            </a:r>
            <a:r>
              <a:rPr lang="el-GR" sz="1600"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insomnia, anxiety, dependence/addiction, dehydration, tremors</a:t>
            </a:r>
            <a:endParaRPr lang="el-GR" sz="1600" dirty="0">
              <a:latin typeface="Arial" panose="020B0604020202020204" pitchFamily="34" charset="0"/>
              <a:cs typeface="Arial" panose="020B0604020202020204" pitchFamily="34" charset="0"/>
            </a:endParaRPr>
          </a:p>
          <a:p>
            <a:pPr marL="0" indent="0">
              <a:buNone/>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Human growth and peptide hormones</a:t>
            </a:r>
            <a:r>
              <a:rPr lang="el-GR" sz="1600"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loss of vision</a:t>
            </a:r>
            <a:endParaRPr lang="el-GR" sz="1600" dirty="0">
              <a:latin typeface="Arial" panose="020B0604020202020204" pitchFamily="34" charset="0"/>
              <a:cs typeface="Arial" panose="020B0604020202020204" pitchFamily="34" charset="0"/>
            </a:endParaRPr>
          </a:p>
          <a:p>
            <a:pPr marL="0" indent="0">
              <a:buNone/>
            </a:pPr>
            <a:endParaRPr lang="el-GR" sz="1100" dirty="0">
              <a:latin typeface="Arial" panose="020B0604020202020204" pitchFamily="34" charset="0"/>
              <a:cs typeface="Arial" panose="020B0604020202020204" pitchFamily="34" charset="0"/>
            </a:endParaRPr>
          </a:p>
          <a:p>
            <a:pPr marL="0" indent="0">
              <a:buNone/>
            </a:pPr>
            <a:endParaRPr lang="en-US" sz="1100" dirty="0"/>
          </a:p>
        </p:txBody>
      </p:sp>
      <p:sp>
        <p:nvSpPr>
          <p:cNvPr id="63" name="Rectangle 24">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6">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05B4D4E-B59F-286A-FAF2-1DE3E470E12F}"/>
              </a:ext>
            </a:extLst>
          </p:cNvPr>
          <p:cNvPicPr preferRelativeResize="0"/>
          <p:nvPr/>
        </p:nvPicPr>
        <p:blipFill rotWithShape="1">
          <a:blip r:embed="rId2"/>
          <a:stretch/>
        </p:blipFill>
        <p:spPr>
          <a:xfrm>
            <a:off x="6913454" y="3703659"/>
            <a:ext cx="4161129" cy="2317178"/>
          </a:xfrm>
          <a:prstGeom prst="rect">
            <a:avLst/>
          </a:prstGeom>
          <a:noFill/>
        </p:spPr>
      </p:pic>
      <p:cxnSp>
        <p:nvCxnSpPr>
          <p:cNvPr id="65" name="Straight Connector 2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Εικόνα 2" descr="Εικόνα που περιέχει Μυαλό, ασπόνδυλο&#10;&#10;Περιγραφή που δημιουργήθηκε αυτόματα">
            <a:extLst>
              <a:ext uri="{FF2B5EF4-FFF2-40B4-BE49-F238E27FC236}">
                <a16:creationId xmlns:a16="http://schemas.microsoft.com/office/drawing/2014/main" id="{651F086C-20AD-3FB3-E077-94B25878C5B3}"/>
              </a:ext>
            </a:extLst>
          </p:cNvPr>
          <p:cNvPicPr>
            <a:picLocks noChangeAspect="1"/>
          </p:cNvPicPr>
          <p:nvPr/>
        </p:nvPicPr>
        <p:blipFill>
          <a:blip r:embed="rId3"/>
          <a:stretch>
            <a:fillRect/>
          </a:stretch>
        </p:blipFill>
        <p:spPr>
          <a:xfrm>
            <a:off x="6972594" y="837163"/>
            <a:ext cx="4042847" cy="2317179"/>
          </a:xfrm>
          <a:prstGeom prst="rect">
            <a:avLst/>
          </a:prstGeom>
        </p:spPr>
      </p:pic>
    </p:spTree>
    <p:extLst>
      <p:ext uri="{BB962C8B-B14F-4D97-AF65-F5344CB8AC3E}">
        <p14:creationId xmlns:p14="http://schemas.microsoft.com/office/powerpoint/2010/main" val="42169760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4" end="4"/>
                                            </p:txEl>
                                          </p:spTgt>
                                        </p:tgtEl>
                                        <p:attrNameLst>
                                          <p:attrName>style.visibility</p:attrName>
                                        </p:attrNameLst>
                                      </p:cBhvr>
                                      <p:to>
                                        <p:strVal val="visible"/>
                                      </p:to>
                                    </p:set>
                                    <p:animEffect transition="in" filter="fade">
                                      <p:cBhvr>
                                        <p:cTn id="14" dur="1000"/>
                                        <p:tgtEl>
                                          <p:spTgt spid="11">
                                            <p:txEl>
                                              <p:pRg st="4" end="4"/>
                                            </p:txEl>
                                          </p:spTgt>
                                        </p:tgtEl>
                                      </p:cBhvr>
                                    </p:animEffect>
                                    <p:anim calcmode="lin" valueType="num">
                                      <p:cBhvr>
                                        <p:cTn id="15"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fade">
                                      <p:cBhvr>
                                        <p:cTn id="21" dur="1000"/>
                                        <p:tgtEl>
                                          <p:spTgt spid="11">
                                            <p:txEl>
                                              <p:pRg st="5" end="5"/>
                                            </p:txEl>
                                          </p:spTgt>
                                        </p:tgtEl>
                                      </p:cBhvr>
                                    </p:animEffect>
                                    <p:anim calcmode="lin" valueType="num">
                                      <p:cBhvr>
                                        <p:cTn id="22"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fade">
                                      <p:cBhvr>
                                        <p:cTn id="28" dur="1000"/>
                                        <p:tgtEl>
                                          <p:spTgt spid="11">
                                            <p:txEl>
                                              <p:pRg st="7" end="7"/>
                                            </p:txEl>
                                          </p:spTgt>
                                        </p:tgtEl>
                                      </p:cBhvr>
                                    </p:animEffect>
                                    <p:anim calcmode="lin" valueType="num">
                                      <p:cBhvr>
                                        <p:cTn id="29"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animEffect transition="in" filter="fade">
                                      <p:cBhvr>
                                        <p:cTn id="35" dur="1000"/>
                                        <p:tgtEl>
                                          <p:spTgt spid="11">
                                            <p:txEl>
                                              <p:pRg st="9" end="9"/>
                                            </p:txEl>
                                          </p:spTgt>
                                        </p:tgtEl>
                                      </p:cBhvr>
                                    </p:animEffect>
                                    <p:anim calcmode="lin" valueType="num">
                                      <p:cBhvr>
                                        <p:cTn id="36"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11" end="11"/>
                                            </p:txEl>
                                          </p:spTgt>
                                        </p:tgtEl>
                                        <p:attrNameLst>
                                          <p:attrName>style.visibility</p:attrName>
                                        </p:attrNameLst>
                                      </p:cBhvr>
                                      <p:to>
                                        <p:strVal val="visible"/>
                                      </p:to>
                                    </p:set>
                                    <p:animEffect transition="in" filter="fade">
                                      <p:cBhvr>
                                        <p:cTn id="42" dur="1000"/>
                                        <p:tgtEl>
                                          <p:spTgt spid="11">
                                            <p:txEl>
                                              <p:pRg st="11" end="11"/>
                                            </p:txEl>
                                          </p:spTgt>
                                        </p:tgtEl>
                                      </p:cBhvr>
                                    </p:animEffect>
                                    <p:anim calcmode="lin" valueType="num">
                                      <p:cBhvr>
                                        <p:cTn id="43" dur="1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solidFill>
                  <a:srgbClr val="FF0000"/>
                </a:solidFill>
              </a:rPr>
              <a:t>MEOs</a:t>
            </a:r>
            <a:endParaRPr lang="fr-CH" sz="1000" b="1" dirty="0">
              <a:solidFill>
                <a:srgbClr val="FF0000"/>
              </a:solidFill>
            </a:endParaRPr>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4841" y="728663"/>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MAJOR EVENT ORGANIZATIONS (MEOs)</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6" y="2189298"/>
            <a:ext cx="6073572" cy="3544560"/>
          </a:xfrm>
          <a:prstGeom prst="rect">
            <a:avLst/>
          </a:prstGeom>
          <a:noFill/>
        </p:spPr>
        <p:txBody>
          <a:bodyPr wrap="square" lIns="91440" tIns="45720" rIns="91440" bIns="45720" rtlCol="0" anchor="t">
            <a:spAutoFit/>
          </a:bodyPr>
          <a:lstStyle/>
          <a:p>
            <a:pPr lvl="0" algn="just">
              <a:spcBef>
                <a:spcPts val="1000"/>
              </a:spcBef>
              <a:buClr>
                <a:schemeClr val="accent5"/>
              </a:buClr>
              <a:defRPr/>
            </a:pPr>
            <a:r>
              <a:rPr lang="en-US" dirty="0">
                <a:latin typeface="Arial" panose="020B0604020202020204" pitchFamily="34" charset="0"/>
                <a:cs typeface="Arial" panose="020B0604020202020204" pitchFamily="34" charset="0"/>
              </a:rPr>
              <a:t>International Olympic Committee (IOC) and International Paralympic Committee (IPC) are considered MEOs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MEOs</a:t>
            </a:r>
            <a:r>
              <a:rPr lang="en-US" dirty="0">
                <a:latin typeface="Arial" panose="020B0604020202020204" pitchFamily="34" charset="0"/>
                <a:cs typeface="Arial" panose="020B0604020202020204" pitchFamily="34" charset="0"/>
              </a:rPr>
              <a:t> schedule and implement anti-doping programs for specific events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Responsible for managing and conducting anti-doping programs in compliance with the Code</a:t>
            </a:r>
          </a:p>
          <a:p>
            <a:pPr lvl="0" algn="just">
              <a:spcBef>
                <a:spcPts val="1000"/>
              </a:spcBef>
              <a:buClr>
                <a:schemeClr val="accent5"/>
              </a:buClr>
              <a:defRPr/>
            </a:pP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IOC</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representatives schedule and deliver the anti-doping program to Independent Testing Agencies, for them to implement it in Olympic games or Youth Olympic Games</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457" y="3054656"/>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457" y="3874071"/>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8403" y="1246119"/>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09671" y="1663427"/>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4903" y="338825"/>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457" y="2189298"/>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96" y="4721201"/>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Icon&#10;&#10;Description automatically generated">
            <a:extLst>
              <a:ext uri="{FF2B5EF4-FFF2-40B4-BE49-F238E27FC236}">
                <a16:creationId xmlns:a16="http://schemas.microsoft.com/office/drawing/2014/main" id="{B0626212-F825-EE98-2588-98DFFD34A549}"/>
              </a:ext>
            </a:extLst>
          </p:cNvPr>
          <p:cNvPicPr>
            <a:picLocks noChangeAspect="1"/>
          </p:cNvPicPr>
          <p:nvPr/>
        </p:nvPicPr>
        <p:blipFill>
          <a:blip r:embed="rId7">
            <a:alphaModFix amt="20000"/>
            <a:biLevel thresh="75000"/>
            <a:extLst>
              <a:ext uri="{28A0092B-C50C-407E-A947-70E740481C1C}">
                <a14:useLocalDpi xmlns:a14="http://schemas.microsoft.com/office/drawing/2010/main" val="0"/>
              </a:ext>
            </a:extLst>
          </a:blip>
          <a:stretch>
            <a:fillRect/>
          </a:stretch>
        </p:blipFill>
        <p:spPr>
          <a:xfrm>
            <a:off x="7940247" y="1667856"/>
            <a:ext cx="3754199" cy="3053345"/>
          </a:xfrm>
          <a:prstGeom prst="rect">
            <a:avLst/>
          </a:prstGeom>
        </p:spPr>
      </p:pic>
      <p:pic>
        <p:nvPicPr>
          <p:cNvPr id="6" name="Picture 57" descr="Logo&#10;&#10;Description automatically generated">
            <a:extLst>
              <a:ext uri="{FF2B5EF4-FFF2-40B4-BE49-F238E27FC236}">
                <a16:creationId xmlns:a16="http://schemas.microsoft.com/office/drawing/2014/main" id="{A73012FA-D4FF-65DA-378E-B06C4FCFA2FC}"/>
              </a:ext>
            </a:extLst>
          </p:cNvPr>
          <p:cNvPicPr>
            <a:picLocks noChangeAspect="1"/>
          </p:cNvPicPr>
          <p:nvPr/>
        </p:nvPicPr>
        <p:blipFill>
          <a:blip r:embed="rId8">
            <a:alphaModFix amt="20000"/>
            <a:biLevel thresh="75000"/>
            <a:extLst>
              <a:ext uri="{28A0092B-C50C-407E-A947-70E740481C1C}">
                <a14:useLocalDpi xmlns:a14="http://schemas.microsoft.com/office/drawing/2010/main" val="0"/>
              </a:ext>
            </a:extLst>
          </a:blip>
          <a:stretch>
            <a:fillRect/>
          </a:stretch>
        </p:blipFill>
        <p:spPr>
          <a:xfrm>
            <a:off x="7869503" y="3774360"/>
            <a:ext cx="3432269" cy="2909967"/>
          </a:xfrm>
          <a:prstGeom prst="rect">
            <a:avLst/>
          </a:prstGeom>
        </p:spPr>
      </p:pic>
    </p:spTree>
    <p:custDataLst>
      <p:tags r:id="rId1"/>
    </p:custDataLst>
    <p:extLst>
      <p:ext uri="{BB962C8B-B14F-4D97-AF65-F5344CB8AC3E}">
        <p14:creationId xmlns:p14="http://schemas.microsoft.com/office/powerpoint/2010/main" val="2056685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9"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Τίτλος 1">
            <a:extLst>
              <a:ext uri="{FF2B5EF4-FFF2-40B4-BE49-F238E27FC236}">
                <a16:creationId xmlns:a16="http://schemas.microsoft.com/office/drawing/2014/main" id="{9C1DFACA-7FFD-1019-D4AD-C2148F578CB3}"/>
              </a:ext>
            </a:extLst>
          </p:cNvPr>
          <p:cNvSpPr>
            <a:spLocks noGrp="1"/>
          </p:cNvSpPr>
          <p:nvPr>
            <p:ph idx="1"/>
          </p:nvPr>
        </p:nvSpPr>
        <p:spPr>
          <a:xfrm>
            <a:off x="267837" y="1075556"/>
            <a:ext cx="4991629" cy="3677123"/>
          </a:xfrm>
        </p:spPr>
        <p:txBody>
          <a:bodyPr anchor="ctr">
            <a:normAutofit/>
          </a:bodyPr>
          <a:lstStyle/>
          <a:p>
            <a:pPr marL="0" indent="0" algn="r">
              <a:buNone/>
            </a:pPr>
            <a:r>
              <a:rPr lang="en-US"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Lungs and Respiratory System </a:t>
            </a:r>
            <a:endParaRPr lang="el-GR"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l-GR" sz="1800" b="1" dirty="0">
              <a:highlight>
                <a:srgbClr val="800000"/>
              </a:highlight>
              <a:latin typeface="Arial" panose="020B0604020202020204" pitchFamily="34" charset="0"/>
              <a:cs typeface="Arial" panose="020B0604020202020204" pitchFamily="34" charset="0"/>
            </a:endParaRPr>
          </a:p>
          <a:p>
            <a:pPr marL="0" indent="0">
              <a:buNone/>
            </a:pPr>
            <a:endParaRPr lang="el-GR" sz="1800" b="1" dirty="0">
              <a:highlight>
                <a:srgbClr val="800000"/>
              </a:highlight>
              <a:latin typeface="Arial" panose="020B0604020202020204" pitchFamily="34" charset="0"/>
              <a:cs typeface="Arial" panose="020B0604020202020204" pitchFamily="34" charset="0"/>
            </a:endParaRPr>
          </a:p>
          <a:p>
            <a:pPr marL="0" indent="0">
              <a:buNone/>
            </a:pPr>
            <a:endParaRPr lang="el-GR" sz="1800" b="1" dirty="0">
              <a:highlight>
                <a:srgbClr val="800000"/>
              </a:highlight>
              <a:latin typeface="Arial" panose="020B0604020202020204" pitchFamily="34" charset="0"/>
              <a:cs typeface="Arial" panose="020B0604020202020204" pitchFamily="34" charset="0"/>
            </a:endParaRPr>
          </a:p>
          <a:p>
            <a:pPr marL="0" indent="0">
              <a:buNone/>
            </a:pPr>
            <a:endParaRPr lang="el-GR" sz="1800" b="1" dirty="0">
              <a:highlight>
                <a:srgbClr val="800000"/>
              </a:highlight>
              <a:latin typeface="Arial" panose="020B0604020202020204" pitchFamily="34" charset="0"/>
              <a:cs typeface="Arial" panose="020B0604020202020204" pitchFamily="34" charset="0"/>
            </a:endParaRPr>
          </a:p>
          <a:p>
            <a:pPr>
              <a:buFont typeface="Wingdings" panose="05000000000000000000" pitchFamily="2" charset="2"/>
              <a:buChar char="Ø"/>
            </a:pPr>
            <a:r>
              <a:rPr lang="en-US" sz="1800" dirty="0">
                <a:solidFill>
                  <a:srgbClr val="FF0000"/>
                </a:solidFill>
                <a:latin typeface="Arial" panose="020B0604020202020204" pitchFamily="34" charset="0"/>
                <a:cs typeface="Arial" panose="020B0604020202020204" pitchFamily="34" charset="0"/>
              </a:rPr>
              <a:t>Opioids</a:t>
            </a:r>
            <a:r>
              <a:rPr lang="el-GR"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suppressed respiratory system</a:t>
            </a:r>
            <a:endParaRPr lang="el-GR" sz="1800" dirty="0">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800" dirty="0">
                <a:solidFill>
                  <a:srgbClr val="FF0000"/>
                </a:solidFill>
                <a:latin typeface="Arial" panose="020B0604020202020204" pitchFamily="34" charset="0"/>
                <a:cs typeface="Arial" panose="020B0604020202020204" pitchFamily="34" charset="0"/>
              </a:rPr>
              <a:t>EPO and blood doping</a:t>
            </a:r>
            <a:r>
              <a:rPr lang="el-GR"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pulmonary embolism</a:t>
            </a:r>
            <a:endParaRPr lang="el-GR" sz="1800" dirty="0">
              <a:latin typeface="Arial" panose="020B0604020202020204" pitchFamily="34" charset="0"/>
              <a:cs typeface="Arial" panose="020B0604020202020204" pitchFamily="34" charset="0"/>
            </a:endParaRPr>
          </a:p>
          <a:p>
            <a:pPr marL="0" indent="0">
              <a:buNone/>
            </a:pPr>
            <a:endParaRPr lang="el-GR" sz="1800" dirty="0"/>
          </a:p>
        </p:txBody>
      </p:sp>
      <p:sp>
        <p:nvSpPr>
          <p:cNvPr id="20" name="Rectangle 19">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5BF80EA7-A0A2-5DB8-A39A-3545EA7F67C6}"/>
              </a:ext>
            </a:extLst>
          </p:cNvPr>
          <p:cNvPicPr preferRelativeResize="0"/>
          <p:nvPr/>
        </p:nvPicPr>
        <p:blipFill rotWithShape="1">
          <a:blip r:embed="rId2"/>
          <a:stretch/>
        </p:blipFill>
        <p:spPr>
          <a:xfrm>
            <a:off x="6913454" y="3703659"/>
            <a:ext cx="4161129" cy="2317178"/>
          </a:xfrm>
          <a:prstGeom prst="rect">
            <a:avLst/>
          </a:prstGeom>
          <a:noFill/>
        </p:spPr>
      </p:pic>
      <p:cxnSp>
        <p:nvCxnSpPr>
          <p:cNvPr id="24" name="Straight Connector 2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Εικόνα 3" descr="Εικόνα που περιέχει φιλμ ακτινογραφίας&#10;&#10;Περιγραφή που δημιουργήθηκε αυτόματα">
            <a:extLst>
              <a:ext uri="{FF2B5EF4-FFF2-40B4-BE49-F238E27FC236}">
                <a16:creationId xmlns:a16="http://schemas.microsoft.com/office/drawing/2014/main" id="{13BF0F07-33EB-35BD-B137-CAD82605B1CE}"/>
              </a:ext>
            </a:extLst>
          </p:cNvPr>
          <p:cNvPicPr>
            <a:picLocks noChangeAspect="1"/>
          </p:cNvPicPr>
          <p:nvPr/>
        </p:nvPicPr>
        <p:blipFill>
          <a:blip r:embed="rId3"/>
          <a:stretch>
            <a:fillRect/>
          </a:stretch>
        </p:blipFill>
        <p:spPr>
          <a:xfrm>
            <a:off x="6987592" y="837163"/>
            <a:ext cx="4012852" cy="2317177"/>
          </a:xfrm>
          <a:prstGeom prst="rect">
            <a:avLst/>
          </a:prstGeom>
        </p:spPr>
      </p:pic>
    </p:spTree>
    <p:extLst>
      <p:ext uri="{BB962C8B-B14F-4D97-AF65-F5344CB8AC3E}">
        <p14:creationId xmlns:p14="http://schemas.microsoft.com/office/powerpoint/2010/main" val="42477860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animEffect transition="in" filter="fade">
                                      <p:cBhvr>
                                        <p:cTn id="14" dur="1000"/>
                                        <p:tgtEl>
                                          <p:spTgt spid="6">
                                            <p:txEl>
                                              <p:pRg st="5" end="5"/>
                                            </p:txEl>
                                          </p:spTgt>
                                        </p:tgtEl>
                                      </p:cBhvr>
                                    </p:animEffect>
                                    <p:anim calcmode="lin" valueType="num">
                                      <p:cBhvr>
                                        <p:cTn id="1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animEffect transition="in" filter="fade">
                                      <p:cBhvr>
                                        <p:cTn id="21" dur="1000"/>
                                        <p:tgtEl>
                                          <p:spTgt spid="6">
                                            <p:txEl>
                                              <p:pRg st="7" end="7"/>
                                            </p:txEl>
                                          </p:spTgt>
                                        </p:tgtEl>
                                      </p:cBhvr>
                                    </p:animEffect>
                                    <p:anim calcmode="lin" valueType="num">
                                      <p:cBhvr>
                                        <p:cTn id="22"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Τίτλος 1">
            <a:extLst>
              <a:ext uri="{FF2B5EF4-FFF2-40B4-BE49-F238E27FC236}">
                <a16:creationId xmlns:a16="http://schemas.microsoft.com/office/drawing/2014/main" id="{D0D47A8A-7AF2-8E38-2FBD-AA8670C5334C}"/>
              </a:ext>
            </a:extLst>
          </p:cNvPr>
          <p:cNvSpPr>
            <a:spLocks noGrp="1"/>
          </p:cNvSpPr>
          <p:nvPr>
            <p:ph idx="1"/>
          </p:nvPr>
        </p:nvSpPr>
        <p:spPr>
          <a:xfrm>
            <a:off x="267837" y="1062849"/>
            <a:ext cx="4991629" cy="3677123"/>
          </a:xfrm>
        </p:spPr>
        <p:txBody>
          <a:bodyPr anchor="ctr">
            <a:normAutofit/>
          </a:bodyPr>
          <a:lstStyle/>
          <a:p>
            <a:pPr marL="0" indent="0" algn="r">
              <a:buNone/>
            </a:pPr>
            <a:r>
              <a:rPr lang="en-US"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Kidneys and Excretory System </a:t>
            </a:r>
            <a:endParaRPr lang="el-GR" sz="1800" dirty="0">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800" dirty="0">
                <a:solidFill>
                  <a:srgbClr val="FF0000"/>
                </a:solidFill>
                <a:latin typeface="Arial" panose="020B0604020202020204" pitchFamily="34" charset="0"/>
                <a:cs typeface="Arial" panose="020B0604020202020204" pitchFamily="34" charset="0"/>
              </a:rPr>
              <a:t>Testosterone and anabolic agents</a:t>
            </a:r>
            <a:r>
              <a:rPr lang="el-GR"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acne (especially on the chest)</a:t>
            </a:r>
            <a:endParaRPr lang="el-GR" sz="1800" dirty="0">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800" dirty="0">
                <a:solidFill>
                  <a:srgbClr val="FF0000"/>
                </a:solidFill>
                <a:latin typeface="Arial" panose="020B0604020202020204" pitchFamily="34" charset="0"/>
                <a:cs typeface="Arial" panose="020B0604020202020204" pitchFamily="34" charset="0"/>
              </a:rPr>
              <a:t>Diuretics</a:t>
            </a:r>
            <a:r>
              <a:rPr lang="el-GR"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dehydration, kidney failure</a:t>
            </a:r>
            <a:endParaRPr lang="el-GR" sz="1800" dirty="0">
              <a:latin typeface="Arial" panose="020B0604020202020204" pitchFamily="34" charset="0"/>
              <a:cs typeface="Arial" panose="020B0604020202020204" pitchFamily="34" charset="0"/>
            </a:endParaRPr>
          </a:p>
          <a:p>
            <a:pPr marL="0" indent="0">
              <a:buNone/>
            </a:pPr>
            <a:endParaRPr lang="el-GR" sz="1800" dirty="0"/>
          </a:p>
        </p:txBody>
      </p:sp>
      <p:sp>
        <p:nvSpPr>
          <p:cNvPr id="22" name="Rectangle 21">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4A741A4-8FC2-C859-7443-7A1615DB962C}"/>
              </a:ext>
            </a:extLst>
          </p:cNvPr>
          <p:cNvPicPr preferRelativeResize="0"/>
          <p:nvPr/>
        </p:nvPicPr>
        <p:blipFill rotWithShape="1">
          <a:blip r:embed="rId2"/>
          <a:stretch/>
        </p:blipFill>
        <p:spPr>
          <a:xfrm>
            <a:off x="6913454" y="3703659"/>
            <a:ext cx="4161129" cy="2317178"/>
          </a:xfrm>
          <a:prstGeom prst="rect">
            <a:avLst/>
          </a:prstGeom>
          <a:noFill/>
        </p:spPr>
      </p:pic>
      <p:cxnSp>
        <p:nvCxnSpPr>
          <p:cNvPr id="26" name="Straight Connector 2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Εικόνα 2" descr="Εικόνα που περιέχει πολυχρωμία, Φράκταλ τέχνη, φως&#10;&#10;Περιγραφή που δημιουργήθηκε αυτόματα">
            <a:extLst>
              <a:ext uri="{FF2B5EF4-FFF2-40B4-BE49-F238E27FC236}">
                <a16:creationId xmlns:a16="http://schemas.microsoft.com/office/drawing/2014/main" id="{72D742F8-5DE0-DBC7-A847-26A148E8B60D}"/>
              </a:ext>
            </a:extLst>
          </p:cNvPr>
          <p:cNvPicPr>
            <a:picLocks noChangeAspect="1"/>
          </p:cNvPicPr>
          <p:nvPr/>
        </p:nvPicPr>
        <p:blipFill>
          <a:blip r:embed="rId3"/>
          <a:stretch>
            <a:fillRect/>
          </a:stretch>
        </p:blipFill>
        <p:spPr>
          <a:xfrm>
            <a:off x="6996736" y="837163"/>
            <a:ext cx="3994564" cy="2317178"/>
          </a:xfrm>
          <a:prstGeom prst="rect">
            <a:avLst/>
          </a:prstGeom>
        </p:spPr>
      </p:pic>
    </p:spTree>
    <p:extLst>
      <p:ext uri="{BB962C8B-B14F-4D97-AF65-F5344CB8AC3E}">
        <p14:creationId xmlns:p14="http://schemas.microsoft.com/office/powerpoint/2010/main" val="23395803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6" end="6"/>
                                            </p:txEl>
                                          </p:spTgt>
                                        </p:tgtEl>
                                        <p:attrNameLst>
                                          <p:attrName>style.visibility</p:attrName>
                                        </p:attrNameLst>
                                      </p:cBhvr>
                                      <p:to>
                                        <p:strVal val="visible"/>
                                      </p:to>
                                    </p:set>
                                    <p:animEffect transition="in" filter="fade">
                                      <p:cBhvr>
                                        <p:cTn id="14" dur="1000"/>
                                        <p:tgtEl>
                                          <p:spTgt spid="8">
                                            <p:txEl>
                                              <p:pRg st="6" end="6"/>
                                            </p:txEl>
                                          </p:spTgt>
                                        </p:tgtEl>
                                      </p:cBhvr>
                                    </p:animEffect>
                                    <p:anim calcmode="lin" valueType="num">
                                      <p:cBhvr>
                                        <p:cTn id="15"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2">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3"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4814FB0-8EFE-C8F0-5B8F-88F6EAE3FE34}"/>
              </a:ext>
            </a:extLst>
          </p:cNvPr>
          <p:cNvSpPr>
            <a:spLocks noGrp="1"/>
          </p:cNvSpPr>
          <p:nvPr>
            <p:ph idx="1"/>
          </p:nvPr>
        </p:nvSpPr>
        <p:spPr>
          <a:xfrm>
            <a:off x="939658" y="1320521"/>
            <a:ext cx="4991629" cy="3677123"/>
          </a:xfrm>
        </p:spPr>
        <p:txBody>
          <a:bodyPr anchor="ctr">
            <a:normAutofit/>
          </a:bodyPr>
          <a:lstStyle/>
          <a:p>
            <a:pPr marL="0" indent="0" algn="ctr">
              <a:buNone/>
            </a:pPr>
            <a:r>
              <a:rPr lang="en-US"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Liver </a:t>
            </a:r>
            <a:endParaRPr lang="el-GR" sz="1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marL="0" indent="0">
              <a:buNone/>
            </a:pPr>
            <a:endParaRPr lang="el-GR"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800" dirty="0">
                <a:solidFill>
                  <a:srgbClr val="FF0000"/>
                </a:solidFill>
                <a:latin typeface="Arial" panose="020B0604020202020204" pitchFamily="34" charset="0"/>
                <a:cs typeface="Arial" panose="020B0604020202020204" pitchFamily="34" charset="0"/>
              </a:rPr>
              <a:t>Testosterone and anabolic agents</a:t>
            </a:r>
            <a:r>
              <a:rPr lang="el-GR"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liver failure</a:t>
            </a:r>
            <a:endParaRPr lang="el-GR"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800" dirty="0">
                <a:solidFill>
                  <a:srgbClr val="FF0000"/>
                </a:solidFill>
                <a:latin typeface="Arial" panose="020B0604020202020204" pitchFamily="34" charset="0"/>
                <a:cs typeface="Arial" panose="020B0604020202020204" pitchFamily="34" charset="0"/>
              </a:rPr>
              <a:t>Human growth and peptide hormones</a:t>
            </a:r>
            <a:r>
              <a:rPr lang="el-GR"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Diabetes and tumors</a:t>
            </a:r>
            <a:endParaRPr lang="en-US" sz="1800" dirty="0"/>
          </a:p>
          <a:p>
            <a:endParaRPr lang="en-US" sz="1800" dirty="0"/>
          </a:p>
        </p:txBody>
      </p:sp>
      <p:sp>
        <p:nvSpPr>
          <p:cNvPr id="22" name="Rectangle 21">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0610BFBC-41FA-F851-437B-B92B34CE4D8F}"/>
              </a:ext>
            </a:extLst>
          </p:cNvPr>
          <p:cNvPicPr preferRelativeResize="0"/>
          <p:nvPr/>
        </p:nvPicPr>
        <p:blipFill rotWithShape="1">
          <a:blip r:embed="rId2"/>
          <a:stretch/>
        </p:blipFill>
        <p:spPr>
          <a:xfrm>
            <a:off x="6913454" y="3703659"/>
            <a:ext cx="4161129" cy="2317178"/>
          </a:xfrm>
          <a:prstGeom prst="rect">
            <a:avLst/>
          </a:prstGeom>
          <a:noFill/>
        </p:spPr>
      </p:pic>
      <p:cxnSp>
        <p:nvCxnSpPr>
          <p:cNvPr id="26" name="Straight Connector 2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Εικόνα 2" descr="Εικόνα που περιέχει ασπόνδυλο, μέδουσα, κοιλεντερωτά, θαλάσσια ασπόνδυλα&#10;&#10;Περιγραφή που δημιουργήθηκε αυτόματα">
            <a:extLst>
              <a:ext uri="{FF2B5EF4-FFF2-40B4-BE49-F238E27FC236}">
                <a16:creationId xmlns:a16="http://schemas.microsoft.com/office/drawing/2014/main" id="{92F8A05B-3977-94D3-0711-14194BE7B879}"/>
              </a:ext>
            </a:extLst>
          </p:cNvPr>
          <p:cNvPicPr>
            <a:picLocks noChangeAspect="1"/>
          </p:cNvPicPr>
          <p:nvPr/>
        </p:nvPicPr>
        <p:blipFill>
          <a:blip r:embed="rId3"/>
          <a:stretch>
            <a:fillRect/>
          </a:stretch>
        </p:blipFill>
        <p:spPr>
          <a:xfrm>
            <a:off x="6984075" y="837163"/>
            <a:ext cx="4019886" cy="2317178"/>
          </a:xfrm>
          <a:prstGeom prst="rect">
            <a:avLst/>
          </a:prstGeom>
        </p:spPr>
      </p:pic>
    </p:spTree>
    <p:extLst>
      <p:ext uri="{BB962C8B-B14F-4D97-AF65-F5344CB8AC3E}">
        <p14:creationId xmlns:p14="http://schemas.microsoft.com/office/powerpoint/2010/main" val="36952978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6" name="Θέση περιεχομένου 5">
            <a:extLst>
              <a:ext uri="{FF2B5EF4-FFF2-40B4-BE49-F238E27FC236}">
                <a16:creationId xmlns:a16="http://schemas.microsoft.com/office/drawing/2014/main" id="{DF8BF7A7-B92F-6BFA-D2D6-98D1C10BD0E6}"/>
              </a:ext>
            </a:extLst>
          </p:cNvPr>
          <p:cNvGraphicFramePr>
            <a:graphicFrameLocks noGrp="1"/>
          </p:cNvGraphicFramePr>
          <p:nvPr>
            <p:ph idx="1"/>
            <p:extLst>
              <p:ext uri="{D42A27DB-BD31-4B8C-83A1-F6EECF244321}">
                <p14:modId xmlns:p14="http://schemas.microsoft.com/office/powerpoint/2010/main" val="1009902198"/>
              </p:ext>
            </p:extLst>
          </p:nvPr>
        </p:nvGraphicFramePr>
        <p:xfrm>
          <a:off x="1" y="95250"/>
          <a:ext cx="12025312" cy="6717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Εικόνα 4" descr="Εικόνα που περιέχει σύννεφο, νερό, λίμνη, εξωτερικός χώρος/ύπαιθρος&#10;&#10;Περιγραφή που δημιουργήθηκε αυτόματα">
            <a:extLst>
              <a:ext uri="{FF2B5EF4-FFF2-40B4-BE49-F238E27FC236}">
                <a16:creationId xmlns:a16="http://schemas.microsoft.com/office/drawing/2014/main" id="{2962AE23-5656-C6CE-5785-DD9EE97E6F19}"/>
              </a:ext>
            </a:extLst>
          </p:cNvPr>
          <p:cNvPicPr>
            <a:picLocks noChangeAspect="1"/>
          </p:cNvPicPr>
          <p:nvPr/>
        </p:nvPicPr>
        <p:blipFill>
          <a:blip r:embed="rId8"/>
          <a:stretch>
            <a:fillRect/>
          </a:stretch>
        </p:blipFill>
        <p:spPr>
          <a:xfrm>
            <a:off x="1" y="2019300"/>
            <a:ext cx="5981699" cy="4838699"/>
          </a:xfrm>
          <a:prstGeom prst="rect">
            <a:avLst/>
          </a:prstGeom>
        </p:spPr>
      </p:pic>
      <p:pic>
        <p:nvPicPr>
          <p:cNvPr id="2"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0E1B43F-0842-38DF-BEE8-2FB1C608A6A7}"/>
              </a:ext>
            </a:extLst>
          </p:cNvPr>
          <p:cNvPicPr preferRelativeResize="0"/>
          <p:nvPr/>
        </p:nvPicPr>
        <p:blipFill rotWithShape="1">
          <a:blip r:embed="rId9">
            <a:alphaModFix/>
          </a:blip>
          <a:srcRect/>
          <a:stretch/>
        </p:blipFill>
        <p:spPr>
          <a:xfrm>
            <a:off x="1" y="0"/>
            <a:ext cx="1947672" cy="1060704"/>
          </a:xfrm>
          <a:prstGeom prst="rect">
            <a:avLst/>
          </a:prstGeom>
          <a:noFill/>
          <a:ln>
            <a:noFill/>
          </a:ln>
        </p:spPr>
      </p:pic>
    </p:spTree>
    <p:extLst>
      <p:ext uri="{BB962C8B-B14F-4D97-AF65-F5344CB8AC3E}">
        <p14:creationId xmlns:p14="http://schemas.microsoft.com/office/powerpoint/2010/main" val="17177404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06CDCE40-099E-4E10-ABA9-B0BCD3B85D95}"/>
                                            </p:graphicEl>
                                          </p:spTgt>
                                        </p:tgtEl>
                                        <p:attrNameLst>
                                          <p:attrName>style.visibility</p:attrName>
                                        </p:attrNameLst>
                                      </p:cBhvr>
                                      <p:to>
                                        <p:strVal val="visible"/>
                                      </p:to>
                                    </p:set>
                                    <p:animEffect transition="in" filter="fade">
                                      <p:cBhvr>
                                        <p:cTn id="7" dur="1000"/>
                                        <p:tgtEl>
                                          <p:spTgt spid="6">
                                            <p:graphicEl>
                                              <a:dgm id="{06CDCE40-099E-4E10-ABA9-B0BCD3B85D95}"/>
                                            </p:graphicEl>
                                          </p:spTgt>
                                        </p:tgtEl>
                                      </p:cBhvr>
                                    </p:animEffect>
                                    <p:anim calcmode="lin" valueType="num">
                                      <p:cBhvr>
                                        <p:cTn id="8" dur="1000" fill="hold"/>
                                        <p:tgtEl>
                                          <p:spTgt spid="6">
                                            <p:graphicEl>
                                              <a:dgm id="{06CDCE40-099E-4E10-ABA9-B0BCD3B85D95}"/>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06CDCE40-099E-4E10-ABA9-B0BCD3B85D9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A4F3227F-DA1A-4991-98CE-E6DB6A7CF60C}"/>
                                            </p:graphicEl>
                                          </p:spTgt>
                                        </p:tgtEl>
                                        <p:attrNameLst>
                                          <p:attrName>style.visibility</p:attrName>
                                        </p:attrNameLst>
                                      </p:cBhvr>
                                      <p:to>
                                        <p:strVal val="visible"/>
                                      </p:to>
                                    </p:set>
                                    <p:animEffect transition="in" filter="fade">
                                      <p:cBhvr>
                                        <p:cTn id="14" dur="1000"/>
                                        <p:tgtEl>
                                          <p:spTgt spid="6">
                                            <p:graphicEl>
                                              <a:dgm id="{A4F3227F-DA1A-4991-98CE-E6DB6A7CF60C}"/>
                                            </p:graphicEl>
                                          </p:spTgt>
                                        </p:tgtEl>
                                      </p:cBhvr>
                                    </p:animEffect>
                                    <p:anim calcmode="lin" valueType="num">
                                      <p:cBhvr>
                                        <p:cTn id="15" dur="1000" fill="hold"/>
                                        <p:tgtEl>
                                          <p:spTgt spid="6">
                                            <p:graphicEl>
                                              <a:dgm id="{A4F3227F-DA1A-4991-98CE-E6DB6A7CF60C}"/>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A4F3227F-DA1A-4991-98CE-E6DB6A7CF60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3579316B-39BF-455A-B8FE-655FADB3EE73}"/>
                                            </p:graphicEl>
                                          </p:spTgt>
                                        </p:tgtEl>
                                        <p:attrNameLst>
                                          <p:attrName>style.visibility</p:attrName>
                                        </p:attrNameLst>
                                      </p:cBhvr>
                                      <p:to>
                                        <p:strVal val="visible"/>
                                      </p:to>
                                    </p:set>
                                    <p:animEffect transition="in" filter="fade">
                                      <p:cBhvr>
                                        <p:cTn id="19" dur="1000"/>
                                        <p:tgtEl>
                                          <p:spTgt spid="6">
                                            <p:graphicEl>
                                              <a:dgm id="{3579316B-39BF-455A-B8FE-655FADB3EE73}"/>
                                            </p:graphicEl>
                                          </p:spTgt>
                                        </p:tgtEl>
                                      </p:cBhvr>
                                    </p:animEffect>
                                    <p:anim calcmode="lin" valueType="num">
                                      <p:cBhvr>
                                        <p:cTn id="20" dur="1000" fill="hold"/>
                                        <p:tgtEl>
                                          <p:spTgt spid="6">
                                            <p:graphicEl>
                                              <a:dgm id="{3579316B-39BF-455A-B8FE-655FADB3EE7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3579316B-39BF-455A-B8FE-655FADB3EE7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CF77F83F-D56F-419F-90F5-360C831EBF7B}"/>
                                            </p:graphicEl>
                                          </p:spTgt>
                                        </p:tgtEl>
                                        <p:attrNameLst>
                                          <p:attrName>style.visibility</p:attrName>
                                        </p:attrNameLst>
                                      </p:cBhvr>
                                      <p:to>
                                        <p:strVal val="visible"/>
                                      </p:to>
                                    </p:set>
                                    <p:animEffect transition="in" filter="fade">
                                      <p:cBhvr>
                                        <p:cTn id="26" dur="1000"/>
                                        <p:tgtEl>
                                          <p:spTgt spid="6">
                                            <p:graphicEl>
                                              <a:dgm id="{CF77F83F-D56F-419F-90F5-360C831EBF7B}"/>
                                            </p:graphicEl>
                                          </p:spTgt>
                                        </p:tgtEl>
                                      </p:cBhvr>
                                    </p:animEffect>
                                    <p:anim calcmode="lin" valueType="num">
                                      <p:cBhvr>
                                        <p:cTn id="27" dur="1000" fill="hold"/>
                                        <p:tgtEl>
                                          <p:spTgt spid="6">
                                            <p:graphicEl>
                                              <a:dgm id="{CF77F83F-D56F-419F-90F5-360C831EBF7B}"/>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CF77F83F-D56F-419F-90F5-360C831EBF7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4B0EE774-9E68-4AD2-80C9-84079709B4F9}"/>
                                            </p:graphicEl>
                                          </p:spTgt>
                                        </p:tgtEl>
                                        <p:attrNameLst>
                                          <p:attrName>style.visibility</p:attrName>
                                        </p:attrNameLst>
                                      </p:cBhvr>
                                      <p:to>
                                        <p:strVal val="visible"/>
                                      </p:to>
                                    </p:set>
                                    <p:animEffect transition="in" filter="fade">
                                      <p:cBhvr>
                                        <p:cTn id="31" dur="1000"/>
                                        <p:tgtEl>
                                          <p:spTgt spid="6">
                                            <p:graphicEl>
                                              <a:dgm id="{4B0EE774-9E68-4AD2-80C9-84079709B4F9}"/>
                                            </p:graphicEl>
                                          </p:spTgt>
                                        </p:tgtEl>
                                      </p:cBhvr>
                                    </p:animEffect>
                                    <p:anim calcmode="lin" valueType="num">
                                      <p:cBhvr>
                                        <p:cTn id="32" dur="1000" fill="hold"/>
                                        <p:tgtEl>
                                          <p:spTgt spid="6">
                                            <p:graphicEl>
                                              <a:dgm id="{4B0EE774-9E68-4AD2-80C9-84079709B4F9}"/>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4B0EE774-9E68-4AD2-80C9-84079709B4F9}"/>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AC1AC46-41F1-4E0D-8712-B23CE3510936}"/>
                                            </p:graphicEl>
                                          </p:spTgt>
                                        </p:tgtEl>
                                        <p:attrNameLst>
                                          <p:attrName>style.visibility</p:attrName>
                                        </p:attrNameLst>
                                      </p:cBhvr>
                                      <p:to>
                                        <p:strVal val="visible"/>
                                      </p:to>
                                    </p:set>
                                    <p:animEffect transition="in" filter="fade">
                                      <p:cBhvr>
                                        <p:cTn id="38" dur="1000"/>
                                        <p:tgtEl>
                                          <p:spTgt spid="6">
                                            <p:graphicEl>
                                              <a:dgm id="{7AC1AC46-41F1-4E0D-8712-B23CE3510936}"/>
                                            </p:graphicEl>
                                          </p:spTgt>
                                        </p:tgtEl>
                                      </p:cBhvr>
                                    </p:animEffect>
                                    <p:anim calcmode="lin" valueType="num">
                                      <p:cBhvr>
                                        <p:cTn id="39" dur="1000" fill="hold"/>
                                        <p:tgtEl>
                                          <p:spTgt spid="6">
                                            <p:graphicEl>
                                              <a:dgm id="{7AC1AC46-41F1-4E0D-8712-B23CE3510936}"/>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AC1AC46-41F1-4E0D-8712-B23CE3510936}"/>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A1A31E15-4165-4E5D-AA5B-363278EB48C3}"/>
                                            </p:graphicEl>
                                          </p:spTgt>
                                        </p:tgtEl>
                                        <p:attrNameLst>
                                          <p:attrName>style.visibility</p:attrName>
                                        </p:attrNameLst>
                                      </p:cBhvr>
                                      <p:to>
                                        <p:strVal val="visible"/>
                                      </p:to>
                                    </p:set>
                                    <p:animEffect transition="in" filter="fade">
                                      <p:cBhvr>
                                        <p:cTn id="43" dur="1000"/>
                                        <p:tgtEl>
                                          <p:spTgt spid="6">
                                            <p:graphicEl>
                                              <a:dgm id="{A1A31E15-4165-4E5D-AA5B-363278EB48C3}"/>
                                            </p:graphicEl>
                                          </p:spTgt>
                                        </p:tgtEl>
                                      </p:cBhvr>
                                    </p:animEffect>
                                    <p:anim calcmode="lin" valueType="num">
                                      <p:cBhvr>
                                        <p:cTn id="44" dur="1000" fill="hold"/>
                                        <p:tgtEl>
                                          <p:spTgt spid="6">
                                            <p:graphicEl>
                                              <a:dgm id="{A1A31E15-4165-4E5D-AA5B-363278EB48C3}"/>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A1A31E15-4165-4E5D-AA5B-363278EB48C3}"/>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AC890ABC-C7C3-4EFA-90B6-52F5205A4C4D}"/>
                                            </p:graphicEl>
                                          </p:spTgt>
                                        </p:tgtEl>
                                        <p:attrNameLst>
                                          <p:attrName>style.visibility</p:attrName>
                                        </p:attrNameLst>
                                      </p:cBhvr>
                                      <p:to>
                                        <p:strVal val="visible"/>
                                      </p:to>
                                    </p:set>
                                    <p:animEffect transition="in" filter="fade">
                                      <p:cBhvr>
                                        <p:cTn id="50" dur="1000"/>
                                        <p:tgtEl>
                                          <p:spTgt spid="6">
                                            <p:graphicEl>
                                              <a:dgm id="{AC890ABC-C7C3-4EFA-90B6-52F5205A4C4D}"/>
                                            </p:graphicEl>
                                          </p:spTgt>
                                        </p:tgtEl>
                                      </p:cBhvr>
                                    </p:animEffect>
                                    <p:anim calcmode="lin" valueType="num">
                                      <p:cBhvr>
                                        <p:cTn id="51" dur="1000" fill="hold"/>
                                        <p:tgtEl>
                                          <p:spTgt spid="6">
                                            <p:graphicEl>
                                              <a:dgm id="{AC890ABC-C7C3-4EFA-90B6-52F5205A4C4D}"/>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AC890ABC-C7C3-4EFA-90B6-52F5205A4C4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BD8DB60B-D029-43E5-987A-1946E8DE26A9}"/>
                                            </p:graphicEl>
                                          </p:spTgt>
                                        </p:tgtEl>
                                        <p:attrNameLst>
                                          <p:attrName>style.visibility</p:attrName>
                                        </p:attrNameLst>
                                      </p:cBhvr>
                                      <p:to>
                                        <p:strVal val="visible"/>
                                      </p:to>
                                    </p:set>
                                    <p:animEffect transition="in" filter="fade">
                                      <p:cBhvr>
                                        <p:cTn id="55" dur="1000"/>
                                        <p:tgtEl>
                                          <p:spTgt spid="6">
                                            <p:graphicEl>
                                              <a:dgm id="{BD8DB60B-D029-43E5-987A-1946E8DE26A9}"/>
                                            </p:graphicEl>
                                          </p:spTgt>
                                        </p:tgtEl>
                                      </p:cBhvr>
                                    </p:animEffect>
                                    <p:anim calcmode="lin" valueType="num">
                                      <p:cBhvr>
                                        <p:cTn id="56" dur="1000" fill="hold"/>
                                        <p:tgtEl>
                                          <p:spTgt spid="6">
                                            <p:graphicEl>
                                              <a:dgm id="{BD8DB60B-D029-43E5-987A-1946E8DE26A9}"/>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BD8DB60B-D029-43E5-987A-1946E8DE26A9}"/>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45FDE289-0E30-416C-850C-71266DFEF6C0}"/>
                                            </p:graphicEl>
                                          </p:spTgt>
                                        </p:tgtEl>
                                        <p:attrNameLst>
                                          <p:attrName>style.visibility</p:attrName>
                                        </p:attrNameLst>
                                      </p:cBhvr>
                                      <p:to>
                                        <p:strVal val="visible"/>
                                      </p:to>
                                    </p:set>
                                    <p:animEffect transition="in" filter="fade">
                                      <p:cBhvr>
                                        <p:cTn id="62" dur="1000"/>
                                        <p:tgtEl>
                                          <p:spTgt spid="6">
                                            <p:graphicEl>
                                              <a:dgm id="{45FDE289-0E30-416C-850C-71266DFEF6C0}"/>
                                            </p:graphicEl>
                                          </p:spTgt>
                                        </p:tgtEl>
                                      </p:cBhvr>
                                    </p:animEffect>
                                    <p:anim calcmode="lin" valueType="num">
                                      <p:cBhvr>
                                        <p:cTn id="63" dur="1000" fill="hold"/>
                                        <p:tgtEl>
                                          <p:spTgt spid="6">
                                            <p:graphicEl>
                                              <a:dgm id="{45FDE289-0E30-416C-850C-71266DFEF6C0}"/>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45FDE289-0E30-416C-850C-71266DFEF6C0}"/>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CBC6B453-92CB-4EA8-A494-A3D73EA1B48D}"/>
                                            </p:graphicEl>
                                          </p:spTgt>
                                        </p:tgtEl>
                                        <p:attrNameLst>
                                          <p:attrName>style.visibility</p:attrName>
                                        </p:attrNameLst>
                                      </p:cBhvr>
                                      <p:to>
                                        <p:strVal val="visible"/>
                                      </p:to>
                                    </p:set>
                                    <p:animEffect transition="in" filter="fade">
                                      <p:cBhvr>
                                        <p:cTn id="67" dur="1000"/>
                                        <p:tgtEl>
                                          <p:spTgt spid="6">
                                            <p:graphicEl>
                                              <a:dgm id="{CBC6B453-92CB-4EA8-A494-A3D73EA1B48D}"/>
                                            </p:graphicEl>
                                          </p:spTgt>
                                        </p:tgtEl>
                                      </p:cBhvr>
                                    </p:animEffect>
                                    <p:anim calcmode="lin" valueType="num">
                                      <p:cBhvr>
                                        <p:cTn id="68" dur="1000" fill="hold"/>
                                        <p:tgtEl>
                                          <p:spTgt spid="6">
                                            <p:graphicEl>
                                              <a:dgm id="{CBC6B453-92CB-4EA8-A494-A3D73EA1B48D}"/>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CBC6B453-92CB-4EA8-A494-A3D73EA1B48D}"/>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6">
                                            <p:graphicEl>
                                              <a:dgm id="{114823CB-585F-428B-BAD1-85ACE9446A35}"/>
                                            </p:graphicEl>
                                          </p:spTgt>
                                        </p:tgtEl>
                                        <p:attrNameLst>
                                          <p:attrName>style.visibility</p:attrName>
                                        </p:attrNameLst>
                                      </p:cBhvr>
                                      <p:to>
                                        <p:strVal val="visible"/>
                                      </p:to>
                                    </p:set>
                                    <p:animEffect transition="in" filter="fade">
                                      <p:cBhvr>
                                        <p:cTn id="74" dur="1000"/>
                                        <p:tgtEl>
                                          <p:spTgt spid="6">
                                            <p:graphicEl>
                                              <a:dgm id="{114823CB-585F-428B-BAD1-85ACE9446A35}"/>
                                            </p:graphicEl>
                                          </p:spTgt>
                                        </p:tgtEl>
                                      </p:cBhvr>
                                    </p:animEffect>
                                    <p:anim calcmode="lin" valueType="num">
                                      <p:cBhvr>
                                        <p:cTn id="75" dur="1000" fill="hold"/>
                                        <p:tgtEl>
                                          <p:spTgt spid="6">
                                            <p:graphicEl>
                                              <a:dgm id="{114823CB-585F-428B-BAD1-85ACE9446A35}"/>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114823CB-585F-428B-BAD1-85ACE9446A35}"/>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
                                            <p:graphicEl>
                                              <a:dgm id="{03DC017E-051D-4E49-A2F9-C5F0FB8D9FD2}"/>
                                            </p:graphicEl>
                                          </p:spTgt>
                                        </p:tgtEl>
                                        <p:attrNameLst>
                                          <p:attrName>style.visibility</p:attrName>
                                        </p:attrNameLst>
                                      </p:cBhvr>
                                      <p:to>
                                        <p:strVal val="visible"/>
                                      </p:to>
                                    </p:set>
                                    <p:animEffect transition="in" filter="fade">
                                      <p:cBhvr>
                                        <p:cTn id="79" dur="1000"/>
                                        <p:tgtEl>
                                          <p:spTgt spid="6">
                                            <p:graphicEl>
                                              <a:dgm id="{03DC017E-051D-4E49-A2F9-C5F0FB8D9FD2}"/>
                                            </p:graphicEl>
                                          </p:spTgt>
                                        </p:tgtEl>
                                      </p:cBhvr>
                                    </p:animEffect>
                                    <p:anim calcmode="lin" valueType="num">
                                      <p:cBhvr>
                                        <p:cTn id="80" dur="1000" fill="hold"/>
                                        <p:tgtEl>
                                          <p:spTgt spid="6">
                                            <p:graphicEl>
                                              <a:dgm id="{03DC017E-051D-4E49-A2F9-C5F0FB8D9FD2}"/>
                                            </p:graphicEl>
                                          </p:spTgt>
                                        </p:tgtEl>
                                        <p:attrNameLst>
                                          <p:attrName>ppt_x</p:attrName>
                                        </p:attrNameLst>
                                      </p:cBhvr>
                                      <p:tavLst>
                                        <p:tav tm="0">
                                          <p:val>
                                            <p:strVal val="#ppt_x"/>
                                          </p:val>
                                        </p:tav>
                                        <p:tav tm="100000">
                                          <p:val>
                                            <p:strVal val="#ppt_x"/>
                                          </p:val>
                                        </p:tav>
                                      </p:tavLst>
                                    </p:anim>
                                    <p:anim calcmode="lin" valueType="num">
                                      <p:cBhvr>
                                        <p:cTn id="81" dur="1000" fill="hold"/>
                                        <p:tgtEl>
                                          <p:spTgt spid="6">
                                            <p:graphicEl>
                                              <a:dgm id="{03DC017E-051D-4E49-A2F9-C5F0FB8D9FD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5" name="Εικόνα 4" descr="Εικόνα που περιέχει στιγμιότυπο οθόνης, ανθρώπινο πρόσωπο, άτομο&#10;&#10;Περιγραφή που δημιουργήθηκε αυτόματα">
            <a:extLst>
              <a:ext uri="{FF2B5EF4-FFF2-40B4-BE49-F238E27FC236}">
                <a16:creationId xmlns:a16="http://schemas.microsoft.com/office/drawing/2014/main" id="{5F416C5C-8417-244D-4BF7-92416B3E39DD}"/>
              </a:ext>
            </a:extLst>
          </p:cNvPr>
          <p:cNvPicPr>
            <a:picLocks noChangeAspect="1"/>
          </p:cNvPicPr>
          <p:nvPr/>
        </p:nvPicPr>
        <p:blipFill>
          <a:blip r:embed="rId3"/>
          <a:stretch>
            <a:fillRect/>
          </a:stretch>
        </p:blipFill>
        <p:spPr>
          <a:xfrm>
            <a:off x="6095999" y="1906621"/>
            <a:ext cx="2684207" cy="4951379"/>
          </a:xfrm>
          <a:prstGeom prst="rect">
            <a:avLst/>
          </a:prstGeom>
        </p:spPr>
      </p:pic>
      <p:pic>
        <p:nvPicPr>
          <p:cNvPr id="4" name="Εικόνα 3" descr="Εικόνα που περιέχει ανθρώπινο πρόσωπο, ανθρώπινη γενειάδα, άνδρας, ρουχισμός&#10;&#10;Περιγραφή που δημιουργήθηκε αυτόματα">
            <a:extLst>
              <a:ext uri="{FF2B5EF4-FFF2-40B4-BE49-F238E27FC236}">
                <a16:creationId xmlns:a16="http://schemas.microsoft.com/office/drawing/2014/main" id="{4A18D857-DD66-FFB3-6FCD-EF9514DC7D28}"/>
              </a:ext>
            </a:extLst>
          </p:cNvPr>
          <p:cNvPicPr>
            <a:picLocks noChangeAspect="1"/>
          </p:cNvPicPr>
          <p:nvPr/>
        </p:nvPicPr>
        <p:blipFill>
          <a:blip r:embed="rId4"/>
          <a:stretch>
            <a:fillRect/>
          </a:stretch>
        </p:blipFill>
        <p:spPr>
          <a:xfrm>
            <a:off x="0" y="4050792"/>
            <a:ext cx="4717230" cy="2807208"/>
          </a:xfrm>
          <a:prstGeom prst="rect">
            <a:avLst/>
          </a:prstGeom>
        </p:spPr>
      </p:pic>
      <p:graphicFrame>
        <p:nvGraphicFramePr>
          <p:cNvPr id="6" name="Θέση περιεχομένου 5">
            <a:extLst>
              <a:ext uri="{FF2B5EF4-FFF2-40B4-BE49-F238E27FC236}">
                <a16:creationId xmlns:a16="http://schemas.microsoft.com/office/drawing/2014/main" id="{DF8BF7A7-B92F-6BFA-D2D6-98D1C10BD0E6}"/>
              </a:ext>
            </a:extLst>
          </p:cNvPr>
          <p:cNvGraphicFramePr>
            <a:graphicFrameLocks noGrp="1"/>
          </p:cNvGraphicFramePr>
          <p:nvPr>
            <p:ph idx="1"/>
            <p:extLst>
              <p:ext uri="{D42A27DB-BD31-4B8C-83A1-F6EECF244321}">
                <p14:modId xmlns:p14="http://schemas.microsoft.com/office/powerpoint/2010/main" val="2297590684"/>
              </p:ext>
            </p:extLst>
          </p:nvPr>
        </p:nvGraphicFramePr>
        <p:xfrm>
          <a:off x="-33338" y="-57150"/>
          <a:ext cx="12258675" cy="6724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oogle Shape;142;p1"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1BDB74D-CDC3-0A28-B4E8-B75735133C02}"/>
              </a:ext>
            </a:extLst>
          </p:cNvPr>
          <p:cNvPicPr preferRelativeResize="0"/>
          <p:nvPr/>
        </p:nvPicPr>
        <p:blipFill rotWithShape="1">
          <a:blip r:embed="rId10">
            <a:alphaModFix/>
          </a:blip>
          <a:srcRect/>
          <a:stretch/>
        </p:blipFill>
        <p:spPr>
          <a:xfrm>
            <a:off x="1" y="0"/>
            <a:ext cx="1947672" cy="1060704"/>
          </a:xfrm>
          <a:prstGeom prst="rect">
            <a:avLst/>
          </a:prstGeom>
          <a:noFill/>
          <a:ln>
            <a:noFill/>
          </a:ln>
        </p:spPr>
      </p:pic>
    </p:spTree>
    <p:extLst>
      <p:ext uri="{BB962C8B-B14F-4D97-AF65-F5344CB8AC3E}">
        <p14:creationId xmlns:p14="http://schemas.microsoft.com/office/powerpoint/2010/main" val="2797327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06CDCE40-099E-4E10-ABA9-B0BCD3B85D95}"/>
                                            </p:graphicEl>
                                          </p:spTgt>
                                        </p:tgtEl>
                                        <p:attrNameLst>
                                          <p:attrName>style.visibility</p:attrName>
                                        </p:attrNameLst>
                                      </p:cBhvr>
                                      <p:to>
                                        <p:strVal val="visible"/>
                                      </p:to>
                                    </p:set>
                                    <p:animEffect transition="in" filter="fade">
                                      <p:cBhvr>
                                        <p:cTn id="7" dur="1000"/>
                                        <p:tgtEl>
                                          <p:spTgt spid="6">
                                            <p:graphicEl>
                                              <a:dgm id="{06CDCE40-099E-4E10-ABA9-B0BCD3B85D95}"/>
                                            </p:graphicEl>
                                          </p:spTgt>
                                        </p:tgtEl>
                                      </p:cBhvr>
                                    </p:animEffect>
                                    <p:anim calcmode="lin" valueType="num">
                                      <p:cBhvr>
                                        <p:cTn id="8" dur="1000" fill="hold"/>
                                        <p:tgtEl>
                                          <p:spTgt spid="6">
                                            <p:graphicEl>
                                              <a:dgm id="{06CDCE40-099E-4E10-ABA9-B0BCD3B85D95}"/>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06CDCE40-099E-4E10-ABA9-B0BCD3B85D9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A4F3227F-DA1A-4991-98CE-E6DB6A7CF60C}"/>
                                            </p:graphicEl>
                                          </p:spTgt>
                                        </p:tgtEl>
                                        <p:attrNameLst>
                                          <p:attrName>style.visibility</p:attrName>
                                        </p:attrNameLst>
                                      </p:cBhvr>
                                      <p:to>
                                        <p:strVal val="visible"/>
                                      </p:to>
                                    </p:set>
                                    <p:animEffect transition="in" filter="fade">
                                      <p:cBhvr>
                                        <p:cTn id="14" dur="1000"/>
                                        <p:tgtEl>
                                          <p:spTgt spid="6">
                                            <p:graphicEl>
                                              <a:dgm id="{A4F3227F-DA1A-4991-98CE-E6DB6A7CF60C}"/>
                                            </p:graphicEl>
                                          </p:spTgt>
                                        </p:tgtEl>
                                      </p:cBhvr>
                                    </p:animEffect>
                                    <p:anim calcmode="lin" valueType="num">
                                      <p:cBhvr>
                                        <p:cTn id="15" dur="1000" fill="hold"/>
                                        <p:tgtEl>
                                          <p:spTgt spid="6">
                                            <p:graphicEl>
                                              <a:dgm id="{A4F3227F-DA1A-4991-98CE-E6DB6A7CF60C}"/>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A4F3227F-DA1A-4991-98CE-E6DB6A7CF60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3579316B-39BF-455A-B8FE-655FADB3EE73}"/>
                                            </p:graphicEl>
                                          </p:spTgt>
                                        </p:tgtEl>
                                        <p:attrNameLst>
                                          <p:attrName>style.visibility</p:attrName>
                                        </p:attrNameLst>
                                      </p:cBhvr>
                                      <p:to>
                                        <p:strVal val="visible"/>
                                      </p:to>
                                    </p:set>
                                    <p:animEffect transition="in" filter="fade">
                                      <p:cBhvr>
                                        <p:cTn id="19" dur="1000"/>
                                        <p:tgtEl>
                                          <p:spTgt spid="6">
                                            <p:graphicEl>
                                              <a:dgm id="{3579316B-39BF-455A-B8FE-655FADB3EE73}"/>
                                            </p:graphicEl>
                                          </p:spTgt>
                                        </p:tgtEl>
                                      </p:cBhvr>
                                    </p:animEffect>
                                    <p:anim calcmode="lin" valueType="num">
                                      <p:cBhvr>
                                        <p:cTn id="20" dur="1000" fill="hold"/>
                                        <p:tgtEl>
                                          <p:spTgt spid="6">
                                            <p:graphicEl>
                                              <a:dgm id="{3579316B-39BF-455A-B8FE-655FADB3EE7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3579316B-39BF-455A-B8FE-655FADB3EE7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685415B2-E3CA-4BDE-A201-087669774F80}"/>
                                            </p:graphicEl>
                                          </p:spTgt>
                                        </p:tgtEl>
                                        <p:attrNameLst>
                                          <p:attrName>style.visibility</p:attrName>
                                        </p:attrNameLst>
                                      </p:cBhvr>
                                      <p:to>
                                        <p:strVal val="visible"/>
                                      </p:to>
                                    </p:set>
                                    <p:animEffect transition="in" filter="fade">
                                      <p:cBhvr>
                                        <p:cTn id="26" dur="1000"/>
                                        <p:tgtEl>
                                          <p:spTgt spid="6">
                                            <p:graphicEl>
                                              <a:dgm id="{685415B2-E3CA-4BDE-A201-087669774F80}"/>
                                            </p:graphicEl>
                                          </p:spTgt>
                                        </p:tgtEl>
                                      </p:cBhvr>
                                    </p:animEffect>
                                    <p:anim calcmode="lin" valueType="num">
                                      <p:cBhvr>
                                        <p:cTn id="27" dur="1000" fill="hold"/>
                                        <p:tgtEl>
                                          <p:spTgt spid="6">
                                            <p:graphicEl>
                                              <a:dgm id="{685415B2-E3CA-4BDE-A201-087669774F80}"/>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685415B2-E3CA-4BDE-A201-087669774F80}"/>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7C70C5C6-8FB7-4355-9BBC-2F069933B8C6}"/>
                                            </p:graphicEl>
                                          </p:spTgt>
                                        </p:tgtEl>
                                        <p:attrNameLst>
                                          <p:attrName>style.visibility</p:attrName>
                                        </p:attrNameLst>
                                      </p:cBhvr>
                                      <p:to>
                                        <p:strVal val="visible"/>
                                      </p:to>
                                    </p:set>
                                    <p:animEffect transition="in" filter="fade">
                                      <p:cBhvr>
                                        <p:cTn id="31" dur="1000"/>
                                        <p:tgtEl>
                                          <p:spTgt spid="6">
                                            <p:graphicEl>
                                              <a:dgm id="{7C70C5C6-8FB7-4355-9BBC-2F069933B8C6}"/>
                                            </p:graphicEl>
                                          </p:spTgt>
                                        </p:tgtEl>
                                      </p:cBhvr>
                                    </p:animEffect>
                                    <p:anim calcmode="lin" valueType="num">
                                      <p:cBhvr>
                                        <p:cTn id="32" dur="1000" fill="hold"/>
                                        <p:tgtEl>
                                          <p:spTgt spid="6">
                                            <p:graphicEl>
                                              <a:dgm id="{7C70C5C6-8FB7-4355-9BBC-2F069933B8C6}"/>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7C70C5C6-8FB7-4355-9BBC-2F069933B8C6}"/>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EE973F3B-9DCC-493F-9747-977FE1B4CB86}"/>
                                            </p:graphicEl>
                                          </p:spTgt>
                                        </p:tgtEl>
                                        <p:attrNameLst>
                                          <p:attrName>style.visibility</p:attrName>
                                        </p:attrNameLst>
                                      </p:cBhvr>
                                      <p:to>
                                        <p:strVal val="visible"/>
                                      </p:to>
                                    </p:set>
                                    <p:animEffect transition="in" filter="fade">
                                      <p:cBhvr>
                                        <p:cTn id="38" dur="1000"/>
                                        <p:tgtEl>
                                          <p:spTgt spid="6">
                                            <p:graphicEl>
                                              <a:dgm id="{EE973F3B-9DCC-493F-9747-977FE1B4CB86}"/>
                                            </p:graphicEl>
                                          </p:spTgt>
                                        </p:tgtEl>
                                      </p:cBhvr>
                                    </p:animEffect>
                                    <p:anim calcmode="lin" valueType="num">
                                      <p:cBhvr>
                                        <p:cTn id="39" dur="1000" fill="hold"/>
                                        <p:tgtEl>
                                          <p:spTgt spid="6">
                                            <p:graphicEl>
                                              <a:dgm id="{EE973F3B-9DCC-493F-9747-977FE1B4CB86}"/>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EE973F3B-9DCC-493F-9747-977FE1B4CB86}"/>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CDA7CADD-2909-45FD-91E5-0231049B4E51}"/>
                                            </p:graphicEl>
                                          </p:spTgt>
                                        </p:tgtEl>
                                        <p:attrNameLst>
                                          <p:attrName>style.visibility</p:attrName>
                                        </p:attrNameLst>
                                      </p:cBhvr>
                                      <p:to>
                                        <p:strVal val="visible"/>
                                      </p:to>
                                    </p:set>
                                    <p:animEffect transition="in" filter="fade">
                                      <p:cBhvr>
                                        <p:cTn id="43" dur="1000"/>
                                        <p:tgtEl>
                                          <p:spTgt spid="6">
                                            <p:graphicEl>
                                              <a:dgm id="{CDA7CADD-2909-45FD-91E5-0231049B4E51}"/>
                                            </p:graphicEl>
                                          </p:spTgt>
                                        </p:tgtEl>
                                      </p:cBhvr>
                                    </p:animEffect>
                                    <p:anim calcmode="lin" valueType="num">
                                      <p:cBhvr>
                                        <p:cTn id="44" dur="1000" fill="hold"/>
                                        <p:tgtEl>
                                          <p:spTgt spid="6">
                                            <p:graphicEl>
                                              <a:dgm id="{CDA7CADD-2909-45FD-91E5-0231049B4E51}"/>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CDA7CADD-2909-45FD-91E5-0231049B4E51}"/>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21837006-15BC-439B-B395-A60446F59CD8}"/>
                                            </p:graphicEl>
                                          </p:spTgt>
                                        </p:tgtEl>
                                        <p:attrNameLst>
                                          <p:attrName>style.visibility</p:attrName>
                                        </p:attrNameLst>
                                      </p:cBhvr>
                                      <p:to>
                                        <p:strVal val="visible"/>
                                      </p:to>
                                    </p:set>
                                    <p:animEffect transition="in" filter="fade">
                                      <p:cBhvr>
                                        <p:cTn id="50" dur="1000"/>
                                        <p:tgtEl>
                                          <p:spTgt spid="6">
                                            <p:graphicEl>
                                              <a:dgm id="{21837006-15BC-439B-B395-A60446F59CD8}"/>
                                            </p:graphicEl>
                                          </p:spTgt>
                                        </p:tgtEl>
                                      </p:cBhvr>
                                    </p:animEffect>
                                    <p:anim calcmode="lin" valueType="num">
                                      <p:cBhvr>
                                        <p:cTn id="51" dur="1000" fill="hold"/>
                                        <p:tgtEl>
                                          <p:spTgt spid="6">
                                            <p:graphicEl>
                                              <a:dgm id="{21837006-15BC-439B-B395-A60446F59CD8}"/>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21837006-15BC-439B-B395-A60446F59CD8}"/>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0BD9BB4B-5A09-4DB7-9628-4DD33673F15F}"/>
                                            </p:graphicEl>
                                          </p:spTgt>
                                        </p:tgtEl>
                                        <p:attrNameLst>
                                          <p:attrName>style.visibility</p:attrName>
                                        </p:attrNameLst>
                                      </p:cBhvr>
                                      <p:to>
                                        <p:strVal val="visible"/>
                                      </p:to>
                                    </p:set>
                                    <p:animEffect transition="in" filter="fade">
                                      <p:cBhvr>
                                        <p:cTn id="55" dur="1000"/>
                                        <p:tgtEl>
                                          <p:spTgt spid="6">
                                            <p:graphicEl>
                                              <a:dgm id="{0BD9BB4B-5A09-4DB7-9628-4DD33673F15F}"/>
                                            </p:graphicEl>
                                          </p:spTgt>
                                        </p:tgtEl>
                                      </p:cBhvr>
                                    </p:animEffect>
                                    <p:anim calcmode="lin" valueType="num">
                                      <p:cBhvr>
                                        <p:cTn id="56" dur="1000" fill="hold"/>
                                        <p:tgtEl>
                                          <p:spTgt spid="6">
                                            <p:graphicEl>
                                              <a:dgm id="{0BD9BB4B-5A09-4DB7-9628-4DD33673F15F}"/>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0BD9BB4B-5A09-4DB7-9628-4DD33673F15F}"/>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CF77F83F-D56F-419F-90F5-360C831EBF7B}"/>
                                            </p:graphicEl>
                                          </p:spTgt>
                                        </p:tgtEl>
                                        <p:attrNameLst>
                                          <p:attrName>style.visibility</p:attrName>
                                        </p:attrNameLst>
                                      </p:cBhvr>
                                      <p:to>
                                        <p:strVal val="visible"/>
                                      </p:to>
                                    </p:set>
                                    <p:animEffect transition="in" filter="fade">
                                      <p:cBhvr>
                                        <p:cTn id="62" dur="1000"/>
                                        <p:tgtEl>
                                          <p:spTgt spid="6">
                                            <p:graphicEl>
                                              <a:dgm id="{CF77F83F-D56F-419F-90F5-360C831EBF7B}"/>
                                            </p:graphicEl>
                                          </p:spTgt>
                                        </p:tgtEl>
                                      </p:cBhvr>
                                    </p:animEffect>
                                    <p:anim calcmode="lin" valueType="num">
                                      <p:cBhvr>
                                        <p:cTn id="63" dur="1000" fill="hold"/>
                                        <p:tgtEl>
                                          <p:spTgt spid="6">
                                            <p:graphicEl>
                                              <a:dgm id="{CF77F83F-D56F-419F-90F5-360C831EBF7B}"/>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CF77F83F-D56F-419F-90F5-360C831EBF7B}"/>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4B0EE774-9E68-4AD2-80C9-84079709B4F9}"/>
                                            </p:graphicEl>
                                          </p:spTgt>
                                        </p:tgtEl>
                                        <p:attrNameLst>
                                          <p:attrName>style.visibility</p:attrName>
                                        </p:attrNameLst>
                                      </p:cBhvr>
                                      <p:to>
                                        <p:strVal val="visible"/>
                                      </p:to>
                                    </p:set>
                                    <p:animEffect transition="in" filter="fade">
                                      <p:cBhvr>
                                        <p:cTn id="67" dur="1000"/>
                                        <p:tgtEl>
                                          <p:spTgt spid="6">
                                            <p:graphicEl>
                                              <a:dgm id="{4B0EE774-9E68-4AD2-80C9-84079709B4F9}"/>
                                            </p:graphicEl>
                                          </p:spTgt>
                                        </p:tgtEl>
                                      </p:cBhvr>
                                    </p:animEffect>
                                    <p:anim calcmode="lin" valueType="num">
                                      <p:cBhvr>
                                        <p:cTn id="68" dur="1000" fill="hold"/>
                                        <p:tgtEl>
                                          <p:spTgt spid="6">
                                            <p:graphicEl>
                                              <a:dgm id="{4B0EE774-9E68-4AD2-80C9-84079709B4F9}"/>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4B0EE774-9E68-4AD2-80C9-84079709B4F9}"/>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down)">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1000"/>
                                        <p:tgtEl>
                                          <p:spTgt spid="4"/>
                                        </p:tgtEl>
                                      </p:cBhvr>
                                    </p:animEffect>
                                    <p:anim calcmode="lin" valueType="num">
                                      <p:cBhvr>
                                        <p:cTn id="80" dur="1000" fill="hold"/>
                                        <p:tgtEl>
                                          <p:spTgt spid="4"/>
                                        </p:tgtEl>
                                        <p:attrNameLst>
                                          <p:attrName>ppt_x</p:attrName>
                                        </p:attrNameLst>
                                      </p:cBhvr>
                                      <p:tavLst>
                                        <p:tav tm="0">
                                          <p:val>
                                            <p:strVal val="#ppt_x"/>
                                          </p:val>
                                        </p:tav>
                                        <p:tav tm="100000">
                                          <p:val>
                                            <p:strVal val="#ppt_x"/>
                                          </p:val>
                                        </p:tav>
                                      </p:tavLst>
                                    </p:anim>
                                    <p:anim calcmode="lin" valueType="num">
                                      <p:cBhvr>
                                        <p:cTn id="8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6">
                                            <p:graphicEl>
                                              <a:dgm id="{114823CB-585F-428B-BAD1-85ACE9446A35}"/>
                                            </p:graphicEl>
                                          </p:spTgt>
                                        </p:tgtEl>
                                        <p:attrNameLst>
                                          <p:attrName>style.visibility</p:attrName>
                                        </p:attrNameLst>
                                      </p:cBhvr>
                                      <p:to>
                                        <p:strVal val="visible"/>
                                      </p:to>
                                    </p:set>
                                    <p:animEffect transition="in" filter="fade">
                                      <p:cBhvr>
                                        <p:cTn id="86" dur="1000"/>
                                        <p:tgtEl>
                                          <p:spTgt spid="6">
                                            <p:graphicEl>
                                              <a:dgm id="{114823CB-585F-428B-BAD1-85ACE9446A35}"/>
                                            </p:graphicEl>
                                          </p:spTgt>
                                        </p:tgtEl>
                                      </p:cBhvr>
                                    </p:animEffect>
                                    <p:anim calcmode="lin" valueType="num">
                                      <p:cBhvr>
                                        <p:cTn id="87" dur="1000" fill="hold"/>
                                        <p:tgtEl>
                                          <p:spTgt spid="6">
                                            <p:graphicEl>
                                              <a:dgm id="{114823CB-585F-428B-BAD1-85ACE9446A35}"/>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114823CB-585F-428B-BAD1-85ACE9446A35}"/>
                                            </p:graphic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6">
                                            <p:graphicEl>
                                              <a:dgm id="{03DC017E-051D-4E49-A2F9-C5F0FB8D9FD2}"/>
                                            </p:graphicEl>
                                          </p:spTgt>
                                        </p:tgtEl>
                                        <p:attrNameLst>
                                          <p:attrName>style.visibility</p:attrName>
                                        </p:attrNameLst>
                                      </p:cBhvr>
                                      <p:to>
                                        <p:strVal val="visible"/>
                                      </p:to>
                                    </p:set>
                                    <p:animEffect transition="in" filter="fade">
                                      <p:cBhvr>
                                        <p:cTn id="91" dur="1000"/>
                                        <p:tgtEl>
                                          <p:spTgt spid="6">
                                            <p:graphicEl>
                                              <a:dgm id="{03DC017E-051D-4E49-A2F9-C5F0FB8D9FD2}"/>
                                            </p:graphicEl>
                                          </p:spTgt>
                                        </p:tgtEl>
                                      </p:cBhvr>
                                    </p:animEffect>
                                    <p:anim calcmode="lin" valueType="num">
                                      <p:cBhvr>
                                        <p:cTn id="92" dur="1000" fill="hold"/>
                                        <p:tgtEl>
                                          <p:spTgt spid="6">
                                            <p:graphicEl>
                                              <a:dgm id="{03DC017E-051D-4E49-A2F9-C5F0FB8D9FD2}"/>
                                            </p:graphicEl>
                                          </p:spTgt>
                                        </p:tgtEl>
                                        <p:attrNameLst>
                                          <p:attrName>ppt_x</p:attrName>
                                        </p:attrNameLst>
                                      </p:cBhvr>
                                      <p:tavLst>
                                        <p:tav tm="0">
                                          <p:val>
                                            <p:strVal val="#ppt_x"/>
                                          </p:val>
                                        </p:tav>
                                        <p:tav tm="100000">
                                          <p:val>
                                            <p:strVal val="#ppt_x"/>
                                          </p:val>
                                        </p:tav>
                                      </p:tavLst>
                                    </p:anim>
                                    <p:anim calcmode="lin" valueType="num">
                                      <p:cBhvr>
                                        <p:cTn id="93" dur="1000" fill="hold"/>
                                        <p:tgtEl>
                                          <p:spTgt spid="6">
                                            <p:graphicEl>
                                              <a:dgm id="{03DC017E-051D-4E49-A2F9-C5F0FB8D9FD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6" name="TextBox 5">
            <a:extLst>
              <a:ext uri="{FF2B5EF4-FFF2-40B4-BE49-F238E27FC236}">
                <a16:creationId xmlns:a16="http://schemas.microsoft.com/office/drawing/2014/main" id="{69DCB15E-8FE8-D18E-4748-0CF2052701CA}"/>
              </a:ext>
            </a:extLst>
          </p:cNvPr>
          <p:cNvSpPr txBox="1"/>
          <p:nvPr/>
        </p:nvSpPr>
        <p:spPr>
          <a:xfrm>
            <a:off x="2110593" y="2213489"/>
            <a:ext cx="7970812" cy="3139321"/>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End of 9</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Chapter </a:t>
            </a:r>
            <a:endParaRPr lang="el-GR" sz="2000" b="1" dirty="0">
              <a:latin typeface="Calibri" panose="020F0502020204030204" pitchFamily="34" charset="0"/>
              <a:cs typeface="Calibri" panose="020F0502020204030204" pitchFamily="34" charset="0"/>
            </a:endParaRPr>
          </a:p>
          <a:p>
            <a:pPr algn="ctr"/>
            <a:endParaRPr lang="el-GR" sz="2000" b="1"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hlinkClick r:id="rId2" action="ppaction://hlinksldjump"/>
              </a:rPr>
              <a:t>Return to contents</a:t>
            </a:r>
            <a:endParaRPr lang="el-GR" sz="2000"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7693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622A428D-F294-9D39-0CB0-5AA3CA3E4FD0}"/>
              </a:ext>
            </a:extLst>
          </p:cNvPr>
          <p:cNvPicPr>
            <a:picLocks noChangeAspect="1"/>
          </p:cNvPicPr>
          <p:nvPr/>
        </p:nvPicPr>
        <p:blipFill rotWithShape="1">
          <a:blip r:embed="rId2"/>
          <a:srcRect t="2838" r="2" b="2841"/>
          <a:stretch/>
        </p:blipFill>
        <p:spPr>
          <a:xfrm>
            <a:off x="1134436" y="1398725"/>
            <a:ext cx="5511043" cy="4392474"/>
          </a:xfrm>
          <a:prstGeom prst="rect">
            <a:avLst/>
          </a:prstGeom>
        </p:spPr>
      </p:pic>
      <p:sp>
        <p:nvSpPr>
          <p:cNvPr id="4" name="TextBox 3">
            <a:extLst>
              <a:ext uri="{FF2B5EF4-FFF2-40B4-BE49-F238E27FC236}">
                <a16:creationId xmlns:a16="http://schemas.microsoft.com/office/drawing/2014/main" id="{CF8E6819-4CCD-C099-FF4B-BAC4414DF280}"/>
              </a:ext>
            </a:extLst>
          </p:cNvPr>
          <p:cNvSpPr txBox="1"/>
          <p:nvPr/>
        </p:nvSpPr>
        <p:spPr>
          <a:xfrm>
            <a:off x="6955276" y="2072584"/>
            <a:ext cx="4881508" cy="3044756"/>
          </a:xfrm>
        </p:spPr>
        <p:txBody>
          <a:bodyPr vert="horz" lIns="91440" tIns="45720" rIns="91440" bIns="45720" rtlCol="0" anchor="b">
            <a:normAutofit/>
          </a:bodyPr>
          <a:lstStyle/>
          <a:p>
            <a:pPr algn="ctr" defTabSz="914400">
              <a:lnSpc>
                <a:spcPct val="90000"/>
              </a:lnSpc>
              <a:spcBef>
                <a:spcPct val="0"/>
              </a:spcBef>
              <a:spcAft>
                <a:spcPts val="600"/>
              </a:spcAft>
            </a:pPr>
            <a:r>
              <a:rPr lang="en-US" sz="2400" cap="all" dirty="0">
                <a:latin typeface="Arial" panose="020B0604020202020204" pitchFamily="34" charset="0"/>
                <a:ea typeface="+mj-ea"/>
                <a:cs typeface="Arial" panose="020B0604020202020204" pitchFamily="34" charset="0"/>
              </a:rPr>
              <a:t>Prohibited list </a:t>
            </a:r>
            <a:endParaRPr lang="el-GR" sz="2400" cap="all" dirty="0">
              <a:latin typeface="Arial" panose="020B0604020202020204" pitchFamily="34" charset="0"/>
              <a:ea typeface="+mj-ea"/>
              <a:cs typeface="Arial" panose="020B0604020202020204" pitchFamily="34" charset="0"/>
            </a:endParaRPr>
          </a:p>
          <a:p>
            <a:pPr algn="ctr" defTabSz="914400">
              <a:lnSpc>
                <a:spcPct val="90000"/>
              </a:lnSpc>
              <a:spcBef>
                <a:spcPct val="0"/>
              </a:spcBef>
              <a:spcAft>
                <a:spcPts val="600"/>
              </a:spcAft>
            </a:pPr>
            <a:r>
              <a:rPr lang="en-US" sz="2400" cap="all" dirty="0">
                <a:latin typeface="Arial" panose="020B0604020202020204" pitchFamily="34" charset="0"/>
                <a:ea typeface="+mj-ea"/>
                <a:cs typeface="Arial" panose="020B0604020202020204" pitchFamily="34" charset="0"/>
              </a:rPr>
              <a:t>&amp;</a:t>
            </a:r>
            <a:endParaRPr lang="el-GR" sz="2400" cap="all" dirty="0">
              <a:latin typeface="Arial" panose="020B0604020202020204" pitchFamily="34" charset="0"/>
              <a:ea typeface="+mj-ea"/>
              <a:cs typeface="Arial" panose="020B0604020202020204" pitchFamily="34" charset="0"/>
            </a:endParaRPr>
          </a:p>
          <a:p>
            <a:pPr algn="ctr" defTabSz="914400">
              <a:lnSpc>
                <a:spcPct val="90000"/>
              </a:lnSpc>
              <a:spcBef>
                <a:spcPct val="0"/>
              </a:spcBef>
              <a:spcAft>
                <a:spcPts val="600"/>
              </a:spcAft>
            </a:pPr>
            <a:r>
              <a:rPr lang="en-US" sz="2400" cap="all" dirty="0">
                <a:latin typeface="Arial" panose="020B0604020202020204" pitchFamily="34" charset="0"/>
                <a:ea typeface="+mj-ea"/>
                <a:cs typeface="Arial" panose="020B0604020202020204" pitchFamily="34" charset="0"/>
              </a:rPr>
              <a:t>Therapeutic use exceptions (TUE</a:t>
            </a:r>
            <a:r>
              <a:rPr lang="en-US" sz="1600" cap="all" dirty="0">
                <a:latin typeface="Arial" panose="020B0604020202020204" pitchFamily="34" charset="0"/>
                <a:ea typeface="+mj-ea"/>
                <a:cs typeface="Arial" panose="020B0604020202020204" pitchFamily="34" charset="0"/>
              </a:rPr>
              <a:t>s</a:t>
            </a:r>
            <a:r>
              <a:rPr lang="el-GR" sz="2400" cap="all" dirty="0">
                <a:latin typeface="Arial" panose="020B0604020202020204" pitchFamily="34" charset="0"/>
                <a:ea typeface="+mj-ea"/>
                <a:cs typeface="Arial" panose="020B0604020202020204" pitchFamily="34" charset="0"/>
              </a:rPr>
              <a:t>)</a:t>
            </a:r>
          </a:p>
          <a:p>
            <a:pPr algn="ctr" defTabSz="914400">
              <a:lnSpc>
                <a:spcPct val="90000"/>
              </a:lnSpc>
              <a:spcBef>
                <a:spcPct val="0"/>
              </a:spcBef>
              <a:spcAft>
                <a:spcPts val="600"/>
              </a:spcAft>
            </a:pPr>
            <a:endParaRPr lang="el-GR" sz="2000" cap="all" dirty="0">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A09A4A28-620C-E9BD-46D7-A31CF542D007}"/>
              </a:ext>
            </a:extLst>
          </p:cNvPr>
          <p:cNvSpPr txBox="1"/>
          <p:nvPr/>
        </p:nvSpPr>
        <p:spPr>
          <a:xfrm>
            <a:off x="4465048" y="2367092"/>
            <a:ext cx="6672887" cy="3424107"/>
          </a:xfrm>
        </p:spPr>
        <p:txBody>
          <a:bodyPr vert="horz" lIns="91440" tIns="45720" rIns="91440" bIns="45720" rtlCol="0">
            <a:normAutofit/>
          </a:bodyPr>
          <a:lstStyle/>
          <a:p>
            <a:pPr indent="-228600" defTabSz="914400">
              <a:lnSpc>
                <a:spcPct val="120000"/>
              </a:lnSpc>
              <a:spcAft>
                <a:spcPts val="600"/>
              </a:spcAft>
              <a:buClr>
                <a:schemeClr val="tx1"/>
              </a:buClr>
              <a:buFont typeface="Arial" panose="020B0604020202020204" pitchFamily="34" charset="0"/>
              <a:buChar char="•"/>
            </a:pPr>
            <a:endParaRPr lang="en-US" cap="all" dirty="0"/>
          </a:p>
        </p:txBody>
      </p:sp>
      <p:pic>
        <p:nvPicPr>
          <p:cNvPr id="9" name="Εικόνα 8">
            <a:extLst>
              <a:ext uri="{FF2B5EF4-FFF2-40B4-BE49-F238E27FC236}">
                <a16:creationId xmlns:a16="http://schemas.microsoft.com/office/drawing/2014/main" id="{2F4C845B-5710-AA04-0743-DEA775751E8B}"/>
              </a:ext>
            </a:extLst>
          </p:cNvPr>
          <p:cNvPicPr>
            <a:picLocks noChangeAspect="1"/>
          </p:cNvPicPr>
          <p:nvPr/>
        </p:nvPicPr>
        <p:blipFill>
          <a:blip r:embed="rId3"/>
          <a:stretch>
            <a:fillRect/>
          </a:stretch>
        </p:blipFill>
        <p:spPr>
          <a:xfrm>
            <a:off x="9839098" y="42584"/>
            <a:ext cx="2261812" cy="1024217"/>
          </a:xfrm>
          <a:prstGeom prst="rect">
            <a:avLst/>
          </a:prstGeom>
        </p:spPr>
      </p:pic>
      <p:sp>
        <p:nvSpPr>
          <p:cNvPr id="10" name="TextBox 9">
            <a:extLst>
              <a:ext uri="{FF2B5EF4-FFF2-40B4-BE49-F238E27FC236}">
                <a16:creationId xmlns:a16="http://schemas.microsoft.com/office/drawing/2014/main" id="{DD2B62D9-A4CF-5D3D-C99C-782990C6784D}"/>
              </a:ext>
            </a:extLst>
          </p:cNvPr>
          <p:cNvSpPr txBox="1"/>
          <p:nvPr/>
        </p:nvSpPr>
        <p:spPr>
          <a:xfrm>
            <a:off x="-1" y="6155607"/>
            <a:ext cx="6419461" cy="584775"/>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Christopoulou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Spyridoula</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Chemist</a:t>
            </a:r>
            <a:r>
              <a:rPr lang="el-GR"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Msc</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Scientific Support and Quality office HADA</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947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734A5BD-E49E-42B8-98ED-D6E95FF1E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6379185-1E5A-EFB2-BCB0-3F1DF203A180}"/>
              </a:ext>
            </a:extLst>
          </p:cNvPr>
          <p:cNvSpPr txBox="1"/>
          <p:nvPr/>
        </p:nvSpPr>
        <p:spPr>
          <a:xfrm>
            <a:off x="8368528" y="431212"/>
            <a:ext cx="3420305" cy="1906317"/>
          </a:xfrm>
          <a:prstGeom prst="rect">
            <a:avLst/>
          </a:prstGeom>
        </p:spPr>
        <p:txBody>
          <a:bodyPr vert="horz" lIns="91440" tIns="45720" rIns="91440" bIns="45720" rtlCol="0" anchor="ctr">
            <a:normAutofit/>
          </a:bodyPr>
          <a:lstStyle>
            <a:defPPr>
              <a:defRPr lang="el-GR"/>
            </a:defPPr>
            <a:lvl1pPr marL="285750" indent="-228600" algn="just">
              <a:lnSpc>
                <a:spcPct val="90000"/>
              </a:lnSpc>
              <a:spcAft>
                <a:spcPts val="600"/>
              </a:spcAft>
              <a:buFont typeface="Arial" panose="020B0604020202020204" pitchFamily="34" charset="0"/>
              <a:buChar char="•"/>
              <a:defRPr sz="2000">
                <a:latin typeface="Arial" panose="020B0604020202020204" pitchFamily="34" charset="0"/>
                <a:cs typeface="Arial" panose="020B0604020202020204" pitchFamily="34" charset="0"/>
              </a:defRPr>
            </a:lvl1pPr>
          </a:lstStyle>
          <a:p>
            <a:pPr marL="57150" indent="0" algn="ctr">
              <a:buNone/>
            </a:pPr>
            <a:r>
              <a:rPr lang="en-US" sz="2400" dirty="0"/>
              <a:t>Prohibited List</a:t>
            </a:r>
          </a:p>
        </p:txBody>
      </p:sp>
      <p:sp>
        <p:nvSpPr>
          <p:cNvPr id="8" name="TextBox 7">
            <a:extLst>
              <a:ext uri="{FF2B5EF4-FFF2-40B4-BE49-F238E27FC236}">
                <a16:creationId xmlns:a16="http://schemas.microsoft.com/office/drawing/2014/main" id="{05E7C299-4E2A-422D-7397-2054B5DD72BE}"/>
              </a:ext>
            </a:extLst>
          </p:cNvPr>
          <p:cNvSpPr txBox="1"/>
          <p:nvPr/>
        </p:nvSpPr>
        <p:spPr>
          <a:xfrm>
            <a:off x="704914" y="724127"/>
            <a:ext cx="6233169" cy="5409743"/>
          </a:xfrm>
          <a:prstGeom prst="rect">
            <a:avLst/>
          </a:prstGeom>
        </p:spPr>
        <p:txBody>
          <a:bodyPr vert="horz" lIns="91440" tIns="45720" rIns="91440" bIns="45720" rtlCol="0" anchor="ctr">
            <a:normAutofit/>
          </a:bodyPr>
          <a:lstStyle/>
          <a:p>
            <a:pPr marL="285750" indent="-228600" algn="just">
              <a:lnSpc>
                <a:spcPct val="90000"/>
              </a:lnSpc>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sites: </a:t>
            </a:r>
            <a:r>
              <a:rPr lang="en-US" dirty="0">
                <a:latin typeface="Arial" panose="020B0604020202020204" pitchFamily="34" charset="0"/>
                <a:cs typeface="Arial" panose="020B0604020202020204" pitchFamily="34" charset="0"/>
                <a:hlinkClick r:id="rId2"/>
              </a:rPr>
              <a:t>https://www.eokan.gr/substances</a:t>
            </a:r>
            <a:endParaRPr lang="en-US" dirty="0">
              <a:latin typeface="Arial" panose="020B0604020202020204" pitchFamily="34" charset="0"/>
              <a:cs typeface="Arial" panose="020B0604020202020204" pitchFamily="34" charset="0"/>
            </a:endParaRPr>
          </a:p>
          <a:p>
            <a:pPr algn="just">
              <a:lnSpc>
                <a:spcPct val="90000"/>
              </a:lnSpc>
              <a:spcAft>
                <a:spcPts val="600"/>
              </a:spcAft>
            </a:pP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https://www.wada-ama.org/en/prohibited-list#</a:t>
            </a:r>
            <a:endParaRPr lang="en-US" dirty="0">
              <a:latin typeface="Arial" panose="020B0604020202020204" pitchFamily="34" charset="0"/>
              <a:cs typeface="Arial" panose="020B0604020202020204" pitchFamily="34" charset="0"/>
            </a:endParaRPr>
          </a:p>
          <a:p>
            <a:pPr indent="-228600" algn="just">
              <a:lnSpc>
                <a:spcPct val="90000"/>
              </a:lnSpc>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Annual review (at least)</a:t>
            </a:r>
            <a:r>
              <a:rPr lang="el-GR" sz="2000" dirty="0">
                <a:latin typeface="Arial" panose="020B0604020202020204" pitchFamily="34" charset="0"/>
                <a:cs typeface="Arial" panose="020B0604020202020204" pitchFamily="34" charset="0"/>
              </a:rPr>
              <a:t>.</a:t>
            </a:r>
          </a:p>
          <a:p>
            <a:pPr marL="285750" indent="-228600" algn="just">
              <a:lnSpc>
                <a:spcPct val="90000"/>
              </a:lnSpc>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Publication on October and enforcement from 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of January of next year</a:t>
            </a:r>
            <a:endParaRPr lang="fr-FR" sz="20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7BB0BA7-0383-4937-8874-B01AAA08E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713" y="2768743"/>
            <a:ext cx="4310288" cy="408925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484715"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3" name="Εικόνα 2">
            <a:extLst>
              <a:ext uri="{FF2B5EF4-FFF2-40B4-BE49-F238E27FC236}">
                <a16:creationId xmlns:a16="http://schemas.microsoft.com/office/drawing/2014/main" id="{04F09A82-FFC3-1D1E-D24B-4B17B107848C}"/>
              </a:ext>
            </a:extLst>
          </p:cNvPr>
          <p:cNvPicPr>
            <a:picLocks noChangeAspect="1"/>
          </p:cNvPicPr>
          <p:nvPr/>
        </p:nvPicPr>
        <p:blipFill rotWithShape="1">
          <a:blip r:embed="rId4"/>
          <a:srcRect l="28928" t="12381" r="32807" b="6802"/>
          <a:stretch/>
        </p:blipFill>
        <p:spPr>
          <a:xfrm>
            <a:off x="8586628" y="3090471"/>
            <a:ext cx="2900458" cy="3445801"/>
          </a:xfrm>
          <a:prstGeom prst="rect">
            <a:avLst/>
          </a:prstGeom>
        </p:spPr>
      </p:pic>
      <p:pic>
        <p:nvPicPr>
          <p:cNvPr id="7" name="Εικόνα 6">
            <a:extLst>
              <a:ext uri="{FF2B5EF4-FFF2-40B4-BE49-F238E27FC236}">
                <a16:creationId xmlns:a16="http://schemas.microsoft.com/office/drawing/2014/main" id="{37753344-ACA0-6547-4198-87B4D001B96F}"/>
              </a:ext>
            </a:extLst>
          </p:cNvPr>
          <p:cNvPicPr>
            <a:picLocks noChangeAspect="1"/>
          </p:cNvPicPr>
          <p:nvPr/>
        </p:nvPicPr>
        <p:blipFill>
          <a:blip r:embed="rId5"/>
          <a:stretch>
            <a:fillRect/>
          </a:stretch>
        </p:blipFill>
        <p:spPr>
          <a:xfrm>
            <a:off x="0" y="0"/>
            <a:ext cx="2261812" cy="1129004"/>
          </a:xfrm>
          <a:prstGeom prst="rect">
            <a:avLst/>
          </a:prstGeom>
        </p:spPr>
      </p:pic>
    </p:spTree>
    <p:extLst>
      <p:ext uri="{BB962C8B-B14F-4D97-AF65-F5344CB8AC3E}">
        <p14:creationId xmlns:p14="http://schemas.microsoft.com/office/powerpoint/2010/main" val="378798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0A7BEC-B7D0-285D-097D-CEBC9972F25A}"/>
              </a:ext>
            </a:extLst>
          </p:cNvPr>
          <p:cNvSpPr txBox="1"/>
          <p:nvPr/>
        </p:nvSpPr>
        <p:spPr>
          <a:xfrm>
            <a:off x="439906" y="1873485"/>
            <a:ext cx="2844002" cy="3111030"/>
          </a:xfrm>
        </p:spPr>
        <p:txBody>
          <a:bodyPr vert="horz" lIns="91440" tIns="45720" rIns="91440" bIns="45720" rtlCol="0" anchor="ctr">
            <a:normAutofit/>
          </a:bodyPr>
          <a:lstStyle/>
          <a:p>
            <a:pPr algn="ctr" defTabSz="914400">
              <a:lnSpc>
                <a:spcPct val="90000"/>
              </a:lnSpc>
              <a:spcBef>
                <a:spcPct val="0"/>
              </a:spcBef>
              <a:spcAft>
                <a:spcPts val="600"/>
              </a:spcAft>
            </a:pPr>
            <a:r>
              <a:rPr lang="en-US" sz="2800" cap="all" dirty="0">
                <a:latin typeface="Arial" panose="020B0604020202020204" pitchFamily="34" charset="0"/>
                <a:ea typeface="+mj-ea"/>
                <a:cs typeface="Arial" panose="020B0604020202020204" pitchFamily="34" charset="0"/>
              </a:rPr>
              <a:t>INCLUSION CRITERIA</a:t>
            </a:r>
          </a:p>
        </p:txBody>
      </p:sp>
      <p:graphicFrame>
        <p:nvGraphicFramePr>
          <p:cNvPr id="8" name="TextBox 5">
            <a:extLst>
              <a:ext uri="{FF2B5EF4-FFF2-40B4-BE49-F238E27FC236}">
                <a16:creationId xmlns:a16="http://schemas.microsoft.com/office/drawing/2014/main" id="{5E8F0B4A-3D6F-8BB0-8D93-D8EFBA179A88}"/>
              </a:ext>
            </a:extLst>
          </p:cNvPr>
          <p:cNvGraphicFramePr/>
          <p:nvPr>
            <p:extLst>
              <p:ext uri="{D42A27DB-BD31-4B8C-83A1-F6EECF244321}">
                <p14:modId xmlns:p14="http://schemas.microsoft.com/office/powerpoint/2010/main" val="1232900823"/>
              </p:ext>
            </p:extLst>
          </p:nvPr>
        </p:nvGraphicFramePr>
        <p:xfrm>
          <a:off x="4072030" y="905668"/>
          <a:ext cx="6989064" cy="5046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7F95751D-9EAF-ADF2-C5B0-D3FCF170FF0E}"/>
              </a:ext>
            </a:extLst>
          </p:cNvPr>
          <p:cNvPicPr>
            <a:picLocks noChangeAspect="1"/>
          </p:cNvPicPr>
          <p:nvPr/>
        </p:nvPicPr>
        <p:blipFill>
          <a:blip r:embed="rId7"/>
          <a:stretch>
            <a:fillRect/>
          </a:stretch>
        </p:blipFill>
        <p:spPr>
          <a:xfrm>
            <a:off x="0" y="5833783"/>
            <a:ext cx="2261812" cy="1024217"/>
          </a:xfrm>
          <a:prstGeom prst="rect">
            <a:avLst/>
          </a:prstGeom>
        </p:spPr>
      </p:pic>
    </p:spTree>
    <p:extLst>
      <p:ext uri="{BB962C8B-B14F-4D97-AF65-F5344CB8AC3E}">
        <p14:creationId xmlns:p14="http://schemas.microsoft.com/office/powerpoint/2010/main" val="3538430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EE3E7FBA-A6CE-4D45-A6F7-D6792F9C238A}"/>
                                            </p:graphicEl>
                                          </p:spTgt>
                                        </p:tgtEl>
                                        <p:attrNameLst>
                                          <p:attrName>style.visibility</p:attrName>
                                        </p:attrNameLst>
                                      </p:cBhvr>
                                      <p:to>
                                        <p:strVal val="visible"/>
                                      </p:to>
                                    </p:set>
                                    <p:animEffect transition="in" filter="fade">
                                      <p:cBhvr>
                                        <p:cTn id="7" dur="1000"/>
                                        <p:tgtEl>
                                          <p:spTgt spid="8">
                                            <p:graphicEl>
                                              <a:dgm id="{EE3E7FBA-A6CE-4D45-A6F7-D6792F9C238A}"/>
                                            </p:graphicEl>
                                          </p:spTgt>
                                        </p:tgtEl>
                                      </p:cBhvr>
                                    </p:animEffect>
                                    <p:anim calcmode="lin" valueType="num">
                                      <p:cBhvr>
                                        <p:cTn id="8" dur="1000" fill="hold"/>
                                        <p:tgtEl>
                                          <p:spTgt spid="8">
                                            <p:graphicEl>
                                              <a:dgm id="{EE3E7FBA-A6CE-4D45-A6F7-D6792F9C238A}"/>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EE3E7FBA-A6CE-4D45-A6F7-D6792F9C238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CE89543D-0380-43F3-A0A2-18366FB9B878}"/>
                                            </p:graphicEl>
                                          </p:spTgt>
                                        </p:tgtEl>
                                        <p:attrNameLst>
                                          <p:attrName>style.visibility</p:attrName>
                                        </p:attrNameLst>
                                      </p:cBhvr>
                                      <p:to>
                                        <p:strVal val="visible"/>
                                      </p:to>
                                    </p:set>
                                    <p:animEffect transition="in" filter="fade">
                                      <p:cBhvr>
                                        <p:cTn id="12" dur="1000"/>
                                        <p:tgtEl>
                                          <p:spTgt spid="8">
                                            <p:graphicEl>
                                              <a:dgm id="{CE89543D-0380-43F3-A0A2-18366FB9B878}"/>
                                            </p:graphicEl>
                                          </p:spTgt>
                                        </p:tgtEl>
                                      </p:cBhvr>
                                    </p:animEffect>
                                    <p:anim calcmode="lin" valueType="num">
                                      <p:cBhvr>
                                        <p:cTn id="13" dur="1000" fill="hold"/>
                                        <p:tgtEl>
                                          <p:spTgt spid="8">
                                            <p:graphicEl>
                                              <a:dgm id="{CE89543D-0380-43F3-A0A2-18366FB9B878}"/>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CE89543D-0380-43F3-A0A2-18366FB9B878}"/>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C29C3934-4F31-48CC-9BE7-B9C8B3D2F7CB}"/>
                                            </p:graphicEl>
                                          </p:spTgt>
                                        </p:tgtEl>
                                        <p:attrNameLst>
                                          <p:attrName>style.visibility</p:attrName>
                                        </p:attrNameLst>
                                      </p:cBhvr>
                                      <p:to>
                                        <p:strVal val="visible"/>
                                      </p:to>
                                    </p:set>
                                    <p:animEffect transition="in" filter="fade">
                                      <p:cBhvr>
                                        <p:cTn id="19" dur="1000"/>
                                        <p:tgtEl>
                                          <p:spTgt spid="8">
                                            <p:graphicEl>
                                              <a:dgm id="{C29C3934-4F31-48CC-9BE7-B9C8B3D2F7CB}"/>
                                            </p:graphicEl>
                                          </p:spTgt>
                                        </p:tgtEl>
                                      </p:cBhvr>
                                    </p:animEffect>
                                    <p:anim calcmode="lin" valueType="num">
                                      <p:cBhvr>
                                        <p:cTn id="20" dur="1000" fill="hold"/>
                                        <p:tgtEl>
                                          <p:spTgt spid="8">
                                            <p:graphicEl>
                                              <a:dgm id="{C29C3934-4F31-48CC-9BE7-B9C8B3D2F7CB}"/>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C29C3934-4F31-48CC-9BE7-B9C8B3D2F7CB}"/>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EAC0A179-7D63-44CA-9A04-0C1A762F3A52}"/>
                                            </p:graphicEl>
                                          </p:spTgt>
                                        </p:tgtEl>
                                        <p:attrNameLst>
                                          <p:attrName>style.visibility</p:attrName>
                                        </p:attrNameLst>
                                      </p:cBhvr>
                                      <p:to>
                                        <p:strVal val="visible"/>
                                      </p:to>
                                    </p:set>
                                    <p:animEffect transition="in" filter="fade">
                                      <p:cBhvr>
                                        <p:cTn id="24" dur="1000"/>
                                        <p:tgtEl>
                                          <p:spTgt spid="8">
                                            <p:graphicEl>
                                              <a:dgm id="{EAC0A179-7D63-44CA-9A04-0C1A762F3A52}"/>
                                            </p:graphicEl>
                                          </p:spTgt>
                                        </p:tgtEl>
                                      </p:cBhvr>
                                    </p:animEffect>
                                    <p:anim calcmode="lin" valueType="num">
                                      <p:cBhvr>
                                        <p:cTn id="25" dur="1000" fill="hold"/>
                                        <p:tgtEl>
                                          <p:spTgt spid="8">
                                            <p:graphicEl>
                                              <a:dgm id="{EAC0A179-7D63-44CA-9A04-0C1A762F3A52}"/>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EAC0A179-7D63-44CA-9A04-0C1A762F3A52}"/>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65EC7B4B-8191-4272-ABE7-FE9F5CFE0D33}"/>
                                            </p:graphicEl>
                                          </p:spTgt>
                                        </p:tgtEl>
                                        <p:attrNameLst>
                                          <p:attrName>style.visibility</p:attrName>
                                        </p:attrNameLst>
                                      </p:cBhvr>
                                      <p:to>
                                        <p:strVal val="visible"/>
                                      </p:to>
                                    </p:set>
                                    <p:animEffect transition="in" filter="fade">
                                      <p:cBhvr>
                                        <p:cTn id="31" dur="1000"/>
                                        <p:tgtEl>
                                          <p:spTgt spid="8">
                                            <p:graphicEl>
                                              <a:dgm id="{65EC7B4B-8191-4272-ABE7-FE9F5CFE0D33}"/>
                                            </p:graphicEl>
                                          </p:spTgt>
                                        </p:tgtEl>
                                      </p:cBhvr>
                                    </p:animEffect>
                                    <p:anim calcmode="lin" valueType="num">
                                      <p:cBhvr>
                                        <p:cTn id="32" dur="1000" fill="hold"/>
                                        <p:tgtEl>
                                          <p:spTgt spid="8">
                                            <p:graphicEl>
                                              <a:dgm id="{65EC7B4B-8191-4272-ABE7-FE9F5CFE0D33}"/>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65EC7B4B-8191-4272-ABE7-FE9F5CFE0D33}"/>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B5C64B09-96AE-4D6E-AFFC-43461FBF3D59}"/>
                                            </p:graphicEl>
                                          </p:spTgt>
                                        </p:tgtEl>
                                        <p:attrNameLst>
                                          <p:attrName>style.visibility</p:attrName>
                                        </p:attrNameLst>
                                      </p:cBhvr>
                                      <p:to>
                                        <p:strVal val="visible"/>
                                      </p:to>
                                    </p:set>
                                    <p:animEffect transition="in" filter="fade">
                                      <p:cBhvr>
                                        <p:cTn id="36" dur="1000"/>
                                        <p:tgtEl>
                                          <p:spTgt spid="8">
                                            <p:graphicEl>
                                              <a:dgm id="{B5C64B09-96AE-4D6E-AFFC-43461FBF3D59}"/>
                                            </p:graphicEl>
                                          </p:spTgt>
                                        </p:tgtEl>
                                      </p:cBhvr>
                                    </p:animEffect>
                                    <p:anim calcmode="lin" valueType="num">
                                      <p:cBhvr>
                                        <p:cTn id="37" dur="1000" fill="hold"/>
                                        <p:tgtEl>
                                          <p:spTgt spid="8">
                                            <p:graphicEl>
                                              <a:dgm id="{B5C64B09-96AE-4D6E-AFFC-43461FBF3D59}"/>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B5C64B09-96AE-4D6E-AFFC-43461FBF3D5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14651AD6-F985-8632-F77E-A35B286C58AA}"/>
              </a:ext>
            </a:extLst>
          </p:cNvPr>
          <p:cNvPicPr>
            <a:picLocks noChangeAspect="1"/>
          </p:cNvPicPr>
          <p:nvPr/>
        </p:nvPicPr>
        <p:blipFill>
          <a:blip r:embed="rId2"/>
          <a:stretch>
            <a:fillRect/>
          </a:stretch>
        </p:blipFill>
        <p:spPr>
          <a:xfrm>
            <a:off x="9853127" y="0"/>
            <a:ext cx="2338873" cy="1079770"/>
          </a:xfrm>
          <a:prstGeom prst="rect">
            <a:avLst/>
          </a:prstGeom>
        </p:spPr>
      </p:pic>
      <p:graphicFrame>
        <p:nvGraphicFramePr>
          <p:cNvPr id="6" name="TextBox 3">
            <a:extLst>
              <a:ext uri="{FF2B5EF4-FFF2-40B4-BE49-F238E27FC236}">
                <a16:creationId xmlns:a16="http://schemas.microsoft.com/office/drawing/2014/main" id="{0DBAA1AC-310C-3B5F-826B-896E815E892D}"/>
              </a:ext>
            </a:extLst>
          </p:cNvPr>
          <p:cNvGraphicFramePr/>
          <p:nvPr>
            <p:extLst>
              <p:ext uri="{D42A27DB-BD31-4B8C-83A1-F6EECF244321}">
                <p14:modId xmlns:p14="http://schemas.microsoft.com/office/powerpoint/2010/main" val="3434387319"/>
              </p:ext>
            </p:extLst>
          </p:nvPr>
        </p:nvGraphicFramePr>
        <p:xfrm>
          <a:off x="2702117" y="1861004"/>
          <a:ext cx="671355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543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132162BD-8857-403E-AA00-CFB9E964903D}"/>
                                            </p:graphicEl>
                                          </p:spTgt>
                                        </p:tgtEl>
                                        <p:attrNameLst>
                                          <p:attrName>style.visibility</p:attrName>
                                        </p:attrNameLst>
                                      </p:cBhvr>
                                      <p:to>
                                        <p:strVal val="visible"/>
                                      </p:to>
                                    </p:set>
                                    <p:animEffect transition="in" filter="fade">
                                      <p:cBhvr>
                                        <p:cTn id="7" dur="1000"/>
                                        <p:tgtEl>
                                          <p:spTgt spid="6">
                                            <p:graphicEl>
                                              <a:dgm id="{132162BD-8857-403E-AA00-CFB9E964903D}"/>
                                            </p:graphicEl>
                                          </p:spTgt>
                                        </p:tgtEl>
                                      </p:cBhvr>
                                    </p:animEffect>
                                    <p:anim calcmode="lin" valueType="num">
                                      <p:cBhvr>
                                        <p:cTn id="8" dur="1000" fill="hold"/>
                                        <p:tgtEl>
                                          <p:spTgt spid="6">
                                            <p:graphicEl>
                                              <a:dgm id="{132162BD-8857-403E-AA00-CFB9E964903D}"/>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132162BD-8857-403E-AA00-CFB9E964903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589F26D7-44F5-4D06-80C2-7935C493C0A4}"/>
                                            </p:graphicEl>
                                          </p:spTgt>
                                        </p:tgtEl>
                                        <p:attrNameLst>
                                          <p:attrName>style.visibility</p:attrName>
                                        </p:attrNameLst>
                                      </p:cBhvr>
                                      <p:to>
                                        <p:strVal val="visible"/>
                                      </p:to>
                                    </p:set>
                                    <p:animEffect transition="in" filter="fade">
                                      <p:cBhvr>
                                        <p:cTn id="14" dur="1000"/>
                                        <p:tgtEl>
                                          <p:spTgt spid="6">
                                            <p:graphicEl>
                                              <a:dgm id="{589F26D7-44F5-4D06-80C2-7935C493C0A4}"/>
                                            </p:graphicEl>
                                          </p:spTgt>
                                        </p:tgtEl>
                                      </p:cBhvr>
                                    </p:animEffect>
                                    <p:anim calcmode="lin" valueType="num">
                                      <p:cBhvr>
                                        <p:cTn id="15" dur="1000" fill="hold"/>
                                        <p:tgtEl>
                                          <p:spTgt spid="6">
                                            <p:graphicEl>
                                              <a:dgm id="{589F26D7-44F5-4D06-80C2-7935C493C0A4}"/>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589F26D7-44F5-4D06-80C2-7935C493C0A4}"/>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BD056BF5-6DB6-40FC-A4F6-1E2C2059C11E}"/>
                                            </p:graphicEl>
                                          </p:spTgt>
                                        </p:tgtEl>
                                        <p:attrNameLst>
                                          <p:attrName>style.visibility</p:attrName>
                                        </p:attrNameLst>
                                      </p:cBhvr>
                                      <p:to>
                                        <p:strVal val="visible"/>
                                      </p:to>
                                    </p:set>
                                    <p:animEffect transition="in" filter="fade">
                                      <p:cBhvr>
                                        <p:cTn id="21" dur="1000"/>
                                        <p:tgtEl>
                                          <p:spTgt spid="6">
                                            <p:graphicEl>
                                              <a:dgm id="{BD056BF5-6DB6-40FC-A4F6-1E2C2059C11E}"/>
                                            </p:graphicEl>
                                          </p:spTgt>
                                        </p:tgtEl>
                                      </p:cBhvr>
                                    </p:animEffect>
                                    <p:anim calcmode="lin" valueType="num">
                                      <p:cBhvr>
                                        <p:cTn id="22" dur="1000" fill="hold"/>
                                        <p:tgtEl>
                                          <p:spTgt spid="6">
                                            <p:graphicEl>
                                              <a:dgm id="{BD056BF5-6DB6-40FC-A4F6-1E2C2059C11E}"/>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BD056BF5-6DB6-40FC-A4F6-1E2C2059C11E}"/>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graphicEl>
                                              <a:dgm id="{C5E741A5-E16A-4ED6-9C74-0704EA1F00DC}"/>
                                            </p:graphicEl>
                                          </p:spTgt>
                                        </p:tgtEl>
                                        <p:attrNameLst>
                                          <p:attrName>style.visibility</p:attrName>
                                        </p:attrNameLst>
                                      </p:cBhvr>
                                      <p:to>
                                        <p:strVal val="visible"/>
                                      </p:to>
                                    </p:set>
                                    <p:animEffect transition="in" filter="fade">
                                      <p:cBhvr>
                                        <p:cTn id="28" dur="1000"/>
                                        <p:tgtEl>
                                          <p:spTgt spid="6">
                                            <p:graphicEl>
                                              <a:dgm id="{C5E741A5-E16A-4ED6-9C74-0704EA1F00DC}"/>
                                            </p:graphicEl>
                                          </p:spTgt>
                                        </p:tgtEl>
                                      </p:cBhvr>
                                    </p:animEffect>
                                    <p:anim calcmode="lin" valueType="num">
                                      <p:cBhvr>
                                        <p:cTn id="29" dur="1000" fill="hold"/>
                                        <p:tgtEl>
                                          <p:spTgt spid="6">
                                            <p:graphicEl>
                                              <a:dgm id="{C5E741A5-E16A-4ED6-9C74-0704EA1F00DC}"/>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dgm id="{C5E741A5-E16A-4ED6-9C74-0704EA1F00DC}"/>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dgm id="{F68AEE06-412E-47ED-B989-1E323E455F04}"/>
                                            </p:graphicEl>
                                          </p:spTgt>
                                        </p:tgtEl>
                                        <p:attrNameLst>
                                          <p:attrName>style.visibility</p:attrName>
                                        </p:attrNameLst>
                                      </p:cBhvr>
                                      <p:to>
                                        <p:strVal val="visible"/>
                                      </p:to>
                                    </p:set>
                                    <p:animEffect transition="in" filter="fade">
                                      <p:cBhvr>
                                        <p:cTn id="35" dur="1000"/>
                                        <p:tgtEl>
                                          <p:spTgt spid="6">
                                            <p:graphicEl>
                                              <a:dgm id="{F68AEE06-412E-47ED-B989-1E323E455F04}"/>
                                            </p:graphicEl>
                                          </p:spTgt>
                                        </p:tgtEl>
                                      </p:cBhvr>
                                    </p:animEffect>
                                    <p:anim calcmode="lin" valueType="num">
                                      <p:cBhvr>
                                        <p:cTn id="36" dur="1000" fill="hold"/>
                                        <p:tgtEl>
                                          <p:spTgt spid="6">
                                            <p:graphicEl>
                                              <a:dgm id="{F68AEE06-412E-47ED-B989-1E323E455F04}"/>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F68AEE06-412E-47ED-B989-1E323E455F0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934362" y="1041962"/>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National Olympic and paralympic committees</a:t>
            </a:r>
            <a:r>
              <a:rPr lang="el-GR" sz="2400"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(NOCs and NPCs)</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87283" y="2782302"/>
            <a:ext cx="6073572" cy="2713563"/>
          </a:xfrm>
          <a:prstGeom prst="rect">
            <a:avLst/>
          </a:prstGeom>
          <a:noFill/>
        </p:spPr>
        <p:txBody>
          <a:bodyPr wrap="square" lIns="91440" tIns="45720" rIns="91440" bIns="45720" rtlCol="0" anchor="t">
            <a:spAutoFit/>
          </a:bodyPr>
          <a:lstStyle/>
          <a:p>
            <a:pPr lvl="0" algn="just">
              <a:spcBef>
                <a:spcPts val="1000"/>
              </a:spcBef>
              <a:defRPr/>
            </a:pPr>
            <a:r>
              <a:rPr lang="en-US" dirty="0">
                <a:latin typeface="Arial" panose="020B0604020202020204" pitchFamily="34" charset="0"/>
                <a:cs typeface="Arial" panose="020B0604020202020204" pitchFamily="34" charset="0"/>
              </a:rPr>
              <a:t>Support the delivery of antidoping programs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mediator between the athlete and the NADO</a:t>
            </a:r>
          </a:p>
          <a:p>
            <a:pPr lvl="0" algn="just">
              <a:spcBef>
                <a:spcPts val="1000"/>
              </a:spcBef>
              <a:defRPr/>
            </a:pPr>
            <a:endParaRPr lang="en-GB" dirty="0">
              <a:latin typeface="Arial" panose="020B0604020202020204" pitchFamily="34" charset="0"/>
              <a:cs typeface="Arial" panose="020B0604020202020204" pitchFamily="34" charset="0"/>
            </a:endParaRPr>
          </a:p>
          <a:p>
            <a:pPr lvl="0" algn="just">
              <a:defRPr/>
            </a:pPr>
            <a:r>
              <a:rPr lang="en-US" dirty="0">
                <a:latin typeface="Arial" panose="020B0604020202020204" pitchFamily="34" charset="0"/>
                <a:cs typeface="Arial" panose="020B0604020202020204" pitchFamily="34" charset="0"/>
              </a:rPr>
              <a:t>They educate the athletes regarding their antidoping responsibilities</a:t>
            </a:r>
          </a:p>
          <a:p>
            <a:pPr lvl="0" algn="just">
              <a:defRPr/>
            </a:pPr>
            <a:endParaRPr lang="en-US" dirty="0">
              <a:latin typeface="Arial" panose="020B0604020202020204" pitchFamily="34" charset="0"/>
              <a:cs typeface="Arial" panose="020B0604020202020204" pitchFamily="34" charset="0"/>
            </a:endParaRPr>
          </a:p>
          <a:p>
            <a:pPr lvl="0" algn="just">
              <a:defRPr/>
            </a:pPr>
            <a:r>
              <a:rPr lang="en-US" dirty="0">
                <a:latin typeface="Arial" panose="020B0604020202020204" pitchFamily="34" charset="0"/>
                <a:cs typeface="Arial" panose="020B0604020202020204" pitchFamily="34" charset="0"/>
              </a:rPr>
              <a:t>They provide information to NADOs which facilitates them in conducting antidoping programs</a:t>
            </a: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362" y="3398038"/>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362" y="4072395"/>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0105" y="1322241"/>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solidFill>
                  <a:srgbClr val="FF0000"/>
                </a:solidFill>
              </a:rPr>
              <a:t>NOCs</a:t>
            </a:r>
            <a:endParaRPr lang="fr-CH" sz="1000" b="1" dirty="0">
              <a:solidFill>
                <a:srgbClr val="FF0000"/>
              </a:solidFill>
            </a:endParaRPr>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0977" y="338572"/>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2779633"/>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362" y="4823325"/>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n&#10;&#10;Description automatically generated">
            <a:extLst>
              <a:ext uri="{FF2B5EF4-FFF2-40B4-BE49-F238E27FC236}">
                <a16:creationId xmlns:a16="http://schemas.microsoft.com/office/drawing/2014/main" id="{90CC3B47-DB1C-469D-AD70-E05D10E0D75A}"/>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770041" y="1879885"/>
            <a:ext cx="4096165" cy="5325015"/>
          </a:xfrm>
          <a:prstGeom prst="rect">
            <a:avLst/>
          </a:prstGeom>
        </p:spPr>
      </p:pic>
    </p:spTree>
    <p:custDataLst>
      <p:tags r:id="rId1"/>
    </p:custDataLst>
    <p:extLst>
      <p:ext uri="{BB962C8B-B14F-4D97-AF65-F5344CB8AC3E}">
        <p14:creationId xmlns:p14="http://schemas.microsoft.com/office/powerpoint/2010/main" val="215174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4E2474-1CA4-9A59-8AAA-A3255E44922E}"/>
              </a:ext>
            </a:extLst>
          </p:cNvPr>
          <p:cNvSpPr txBox="1"/>
          <p:nvPr/>
        </p:nvSpPr>
        <p:spPr>
          <a:xfrm>
            <a:off x="7147420" y="1367406"/>
            <a:ext cx="4790114" cy="723275"/>
          </a:xfrm>
          <a:prstGeom prst="rect">
            <a:avLst/>
          </a:prstGeom>
          <a:noFill/>
        </p:spPr>
        <p:txBody>
          <a:bodyPr wrap="square" rtlCol="0">
            <a:spAutoFit/>
          </a:bodyPr>
          <a:lstStyle/>
          <a:p>
            <a:pPr>
              <a:spcAft>
                <a:spcPts val="600"/>
              </a:spcAft>
            </a:pPr>
            <a:endParaRPr lang="el-GR"/>
          </a:p>
          <a:p>
            <a:pPr>
              <a:spcAft>
                <a:spcPts val="600"/>
              </a:spcAft>
            </a:pPr>
            <a:endParaRPr lang="el-GR"/>
          </a:p>
        </p:txBody>
      </p:sp>
      <p:graphicFrame>
        <p:nvGraphicFramePr>
          <p:cNvPr id="7" name="TextBox 3">
            <a:extLst>
              <a:ext uri="{FF2B5EF4-FFF2-40B4-BE49-F238E27FC236}">
                <a16:creationId xmlns:a16="http://schemas.microsoft.com/office/drawing/2014/main" id="{E16E2C44-3894-1DDD-F9E0-F649484621CD}"/>
              </a:ext>
            </a:extLst>
          </p:cNvPr>
          <p:cNvGraphicFramePr/>
          <p:nvPr>
            <p:extLst>
              <p:ext uri="{D42A27DB-BD31-4B8C-83A1-F6EECF244321}">
                <p14:modId xmlns:p14="http://schemas.microsoft.com/office/powerpoint/2010/main" val="3529199114"/>
              </p:ext>
            </p:extLst>
          </p:nvPr>
        </p:nvGraphicFramePr>
        <p:xfrm>
          <a:off x="468009" y="1192308"/>
          <a:ext cx="10725325" cy="3960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Εικόνα 7">
            <a:extLst>
              <a:ext uri="{FF2B5EF4-FFF2-40B4-BE49-F238E27FC236}">
                <a16:creationId xmlns:a16="http://schemas.microsoft.com/office/drawing/2014/main" id="{2C907E4A-4963-8DA7-517E-95EB4A7BB350}"/>
              </a:ext>
            </a:extLst>
          </p:cNvPr>
          <p:cNvPicPr>
            <a:picLocks noChangeAspect="1"/>
          </p:cNvPicPr>
          <p:nvPr/>
        </p:nvPicPr>
        <p:blipFill>
          <a:blip r:embed="rId7"/>
          <a:stretch>
            <a:fillRect/>
          </a:stretch>
        </p:blipFill>
        <p:spPr>
          <a:xfrm>
            <a:off x="9773174" y="5675151"/>
            <a:ext cx="2418826" cy="1182849"/>
          </a:xfrm>
          <a:prstGeom prst="rect">
            <a:avLst/>
          </a:prstGeom>
        </p:spPr>
      </p:pic>
    </p:spTree>
    <p:extLst>
      <p:ext uri="{BB962C8B-B14F-4D97-AF65-F5344CB8AC3E}">
        <p14:creationId xmlns:p14="http://schemas.microsoft.com/office/powerpoint/2010/main" val="2353549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4E64616F-B3F3-484B-8F0E-23B09DE328A9}"/>
                                            </p:graphicEl>
                                          </p:spTgt>
                                        </p:tgtEl>
                                        <p:attrNameLst>
                                          <p:attrName>style.visibility</p:attrName>
                                        </p:attrNameLst>
                                      </p:cBhvr>
                                      <p:to>
                                        <p:strVal val="visible"/>
                                      </p:to>
                                    </p:set>
                                    <p:animEffect transition="in" filter="fade">
                                      <p:cBhvr>
                                        <p:cTn id="7" dur="1000"/>
                                        <p:tgtEl>
                                          <p:spTgt spid="7">
                                            <p:graphicEl>
                                              <a:dgm id="{4E64616F-B3F3-484B-8F0E-23B09DE328A9}"/>
                                            </p:graphicEl>
                                          </p:spTgt>
                                        </p:tgtEl>
                                      </p:cBhvr>
                                    </p:animEffect>
                                    <p:anim calcmode="lin" valueType="num">
                                      <p:cBhvr>
                                        <p:cTn id="8" dur="1000" fill="hold"/>
                                        <p:tgtEl>
                                          <p:spTgt spid="7">
                                            <p:graphicEl>
                                              <a:dgm id="{4E64616F-B3F3-484B-8F0E-23B09DE328A9}"/>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4E64616F-B3F3-484B-8F0E-23B09DE328A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6668A938-1452-4417-A3DF-FB3229CF69E9}"/>
                                            </p:graphicEl>
                                          </p:spTgt>
                                        </p:tgtEl>
                                        <p:attrNameLst>
                                          <p:attrName>style.visibility</p:attrName>
                                        </p:attrNameLst>
                                      </p:cBhvr>
                                      <p:to>
                                        <p:strVal val="visible"/>
                                      </p:to>
                                    </p:set>
                                    <p:animEffect transition="in" filter="fade">
                                      <p:cBhvr>
                                        <p:cTn id="14" dur="1000"/>
                                        <p:tgtEl>
                                          <p:spTgt spid="7">
                                            <p:graphicEl>
                                              <a:dgm id="{6668A938-1452-4417-A3DF-FB3229CF69E9}"/>
                                            </p:graphicEl>
                                          </p:spTgt>
                                        </p:tgtEl>
                                      </p:cBhvr>
                                    </p:animEffect>
                                    <p:anim calcmode="lin" valueType="num">
                                      <p:cBhvr>
                                        <p:cTn id="15" dur="1000" fill="hold"/>
                                        <p:tgtEl>
                                          <p:spTgt spid="7">
                                            <p:graphicEl>
                                              <a:dgm id="{6668A938-1452-4417-A3DF-FB3229CF69E9}"/>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6668A938-1452-4417-A3DF-FB3229CF69E9}"/>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66F1EF64-977F-4B83-8BBC-8AC204656D8A}"/>
                                            </p:graphicEl>
                                          </p:spTgt>
                                        </p:tgtEl>
                                        <p:attrNameLst>
                                          <p:attrName>style.visibility</p:attrName>
                                        </p:attrNameLst>
                                      </p:cBhvr>
                                      <p:to>
                                        <p:strVal val="visible"/>
                                      </p:to>
                                    </p:set>
                                    <p:animEffect transition="in" filter="fade">
                                      <p:cBhvr>
                                        <p:cTn id="21" dur="1000"/>
                                        <p:tgtEl>
                                          <p:spTgt spid="7">
                                            <p:graphicEl>
                                              <a:dgm id="{66F1EF64-977F-4B83-8BBC-8AC204656D8A}"/>
                                            </p:graphicEl>
                                          </p:spTgt>
                                        </p:tgtEl>
                                      </p:cBhvr>
                                    </p:animEffect>
                                    <p:anim calcmode="lin" valueType="num">
                                      <p:cBhvr>
                                        <p:cTn id="22" dur="1000" fill="hold"/>
                                        <p:tgtEl>
                                          <p:spTgt spid="7">
                                            <p:graphicEl>
                                              <a:dgm id="{66F1EF64-977F-4B83-8BBC-8AC204656D8A}"/>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66F1EF64-977F-4B83-8BBC-8AC204656D8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graphicEl>
                                              <a:dgm id="{45592E01-6BD6-4828-A8C8-9A42E7FFD0CE}"/>
                                            </p:graphicEl>
                                          </p:spTgt>
                                        </p:tgtEl>
                                        <p:attrNameLst>
                                          <p:attrName>style.visibility</p:attrName>
                                        </p:attrNameLst>
                                      </p:cBhvr>
                                      <p:to>
                                        <p:strVal val="visible"/>
                                      </p:to>
                                    </p:set>
                                    <p:animEffect transition="in" filter="fade">
                                      <p:cBhvr>
                                        <p:cTn id="28" dur="1000"/>
                                        <p:tgtEl>
                                          <p:spTgt spid="7">
                                            <p:graphicEl>
                                              <a:dgm id="{45592E01-6BD6-4828-A8C8-9A42E7FFD0CE}"/>
                                            </p:graphicEl>
                                          </p:spTgt>
                                        </p:tgtEl>
                                      </p:cBhvr>
                                    </p:animEffect>
                                    <p:anim calcmode="lin" valueType="num">
                                      <p:cBhvr>
                                        <p:cTn id="29" dur="1000" fill="hold"/>
                                        <p:tgtEl>
                                          <p:spTgt spid="7">
                                            <p:graphicEl>
                                              <a:dgm id="{45592E01-6BD6-4828-A8C8-9A42E7FFD0CE}"/>
                                            </p:graphicEl>
                                          </p:spTgt>
                                        </p:tgtEl>
                                        <p:attrNameLst>
                                          <p:attrName>ppt_x</p:attrName>
                                        </p:attrNameLst>
                                      </p:cBhvr>
                                      <p:tavLst>
                                        <p:tav tm="0">
                                          <p:val>
                                            <p:strVal val="#ppt_x"/>
                                          </p:val>
                                        </p:tav>
                                        <p:tav tm="100000">
                                          <p:val>
                                            <p:strVal val="#ppt_x"/>
                                          </p:val>
                                        </p:tav>
                                      </p:tavLst>
                                    </p:anim>
                                    <p:anim calcmode="lin" valueType="num">
                                      <p:cBhvr>
                                        <p:cTn id="30" dur="1000" fill="hold"/>
                                        <p:tgtEl>
                                          <p:spTgt spid="7">
                                            <p:graphicEl>
                                              <a:dgm id="{45592E01-6BD6-4828-A8C8-9A42E7FFD0CE}"/>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graphicEl>
                                              <a:dgm id="{0DDB6818-E67F-431B-9983-0FF92C6A2FFC}"/>
                                            </p:graphicEl>
                                          </p:spTgt>
                                        </p:tgtEl>
                                        <p:attrNameLst>
                                          <p:attrName>style.visibility</p:attrName>
                                        </p:attrNameLst>
                                      </p:cBhvr>
                                      <p:to>
                                        <p:strVal val="visible"/>
                                      </p:to>
                                    </p:set>
                                    <p:animEffect transition="in" filter="fade">
                                      <p:cBhvr>
                                        <p:cTn id="35" dur="1000"/>
                                        <p:tgtEl>
                                          <p:spTgt spid="7">
                                            <p:graphicEl>
                                              <a:dgm id="{0DDB6818-E67F-431B-9983-0FF92C6A2FFC}"/>
                                            </p:graphicEl>
                                          </p:spTgt>
                                        </p:tgtEl>
                                      </p:cBhvr>
                                    </p:animEffect>
                                    <p:anim calcmode="lin" valueType="num">
                                      <p:cBhvr>
                                        <p:cTn id="36" dur="1000" fill="hold"/>
                                        <p:tgtEl>
                                          <p:spTgt spid="7">
                                            <p:graphicEl>
                                              <a:dgm id="{0DDB6818-E67F-431B-9983-0FF92C6A2FFC}"/>
                                            </p:graphicEl>
                                          </p:spTgt>
                                        </p:tgtEl>
                                        <p:attrNameLst>
                                          <p:attrName>ppt_x</p:attrName>
                                        </p:attrNameLst>
                                      </p:cBhvr>
                                      <p:tavLst>
                                        <p:tav tm="0">
                                          <p:val>
                                            <p:strVal val="#ppt_x"/>
                                          </p:val>
                                        </p:tav>
                                        <p:tav tm="100000">
                                          <p:val>
                                            <p:strVal val="#ppt_x"/>
                                          </p:val>
                                        </p:tav>
                                      </p:tavLst>
                                    </p:anim>
                                    <p:anim calcmode="lin" valueType="num">
                                      <p:cBhvr>
                                        <p:cTn id="37" dur="1000" fill="hold"/>
                                        <p:tgtEl>
                                          <p:spTgt spid="7">
                                            <p:graphicEl>
                                              <a:dgm id="{0DDB6818-E67F-431B-9983-0FF92C6A2FFC}"/>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graphicEl>
                                              <a:dgm id="{3FC02E48-23C7-4357-AE30-88569AC7A49A}"/>
                                            </p:graphicEl>
                                          </p:spTgt>
                                        </p:tgtEl>
                                        <p:attrNameLst>
                                          <p:attrName>style.visibility</p:attrName>
                                        </p:attrNameLst>
                                      </p:cBhvr>
                                      <p:to>
                                        <p:strVal val="visible"/>
                                      </p:to>
                                    </p:set>
                                    <p:animEffect transition="in" filter="fade">
                                      <p:cBhvr>
                                        <p:cTn id="42" dur="1000"/>
                                        <p:tgtEl>
                                          <p:spTgt spid="7">
                                            <p:graphicEl>
                                              <a:dgm id="{3FC02E48-23C7-4357-AE30-88569AC7A49A}"/>
                                            </p:graphicEl>
                                          </p:spTgt>
                                        </p:tgtEl>
                                      </p:cBhvr>
                                    </p:animEffect>
                                    <p:anim calcmode="lin" valueType="num">
                                      <p:cBhvr>
                                        <p:cTn id="43" dur="1000" fill="hold"/>
                                        <p:tgtEl>
                                          <p:spTgt spid="7">
                                            <p:graphicEl>
                                              <a:dgm id="{3FC02E48-23C7-4357-AE30-88569AC7A49A}"/>
                                            </p:graphicEl>
                                          </p:spTgt>
                                        </p:tgtEl>
                                        <p:attrNameLst>
                                          <p:attrName>ppt_x</p:attrName>
                                        </p:attrNameLst>
                                      </p:cBhvr>
                                      <p:tavLst>
                                        <p:tav tm="0">
                                          <p:val>
                                            <p:strVal val="#ppt_x"/>
                                          </p:val>
                                        </p:tav>
                                        <p:tav tm="100000">
                                          <p:val>
                                            <p:strVal val="#ppt_x"/>
                                          </p:val>
                                        </p:tav>
                                      </p:tavLst>
                                    </p:anim>
                                    <p:anim calcmode="lin" valueType="num">
                                      <p:cBhvr>
                                        <p:cTn id="44" dur="1000" fill="hold"/>
                                        <p:tgtEl>
                                          <p:spTgt spid="7">
                                            <p:graphicEl>
                                              <a:dgm id="{3FC02E48-23C7-4357-AE30-88569AC7A49A}"/>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graphicEl>
                                              <a:dgm id="{9A7CE914-45D4-4549-AD22-4313214A3D74}"/>
                                            </p:graphicEl>
                                          </p:spTgt>
                                        </p:tgtEl>
                                        <p:attrNameLst>
                                          <p:attrName>style.visibility</p:attrName>
                                        </p:attrNameLst>
                                      </p:cBhvr>
                                      <p:to>
                                        <p:strVal val="visible"/>
                                      </p:to>
                                    </p:set>
                                    <p:animEffect transition="in" filter="fade">
                                      <p:cBhvr>
                                        <p:cTn id="49" dur="1000"/>
                                        <p:tgtEl>
                                          <p:spTgt spid="7">
                                            <p:graphicEl>
                                              <a:dgm id="{9A7CE914-45D4-4549-AD22-4313214A3D74}"/>
                                            </p:graphicEl>
                                          </p:spTgt>
                                        </p:tgtEl>
                                      </p:cBhvr>
                                    </p:animEffect>
                                    <p:anim calcmode="lin" valueType="num">
                                      <p:cBhvr>
                                        <p:cTn id="50" dur="1000" fill="hold"/>
                                        <p:tgtEl>
                                          <p:spTgt spid="7">
                                            <p:graphicEl>
                                              <a:dgm id="{9A7CE914-45D4-4549-AD22-4313214A3D74}"/>
                                            </p:graphicEl>
                                          </p:spTgt>
                                        </p:tgtEl>
                                        <p:attrNameLst>
                                          <p:attrName>ppt_x</p:attrName>
                                        </p:attrNameLst>
                                      </p:cBhvr>
                                      <p:tavLst>
                                        <p:tav tm="0">
                                          <p:val>
                                            <p:strVal val="#ppt_x"/>
                                          </p:val>
                                        </p:tav>
                                        <p:tav tm="100000">
                                          <p:val>
                                            <p:strVal val="#ppt_x"/>
                                          </p:val>
                                        </p:tav>
                                      </p:tavLst>
                                    </p:anim>
                                    <p:anim calcmode="lin" valueType="num">
                                      <p:cBhvr>
                                        <p:cTn id="51" dur="1000" fill="hold"/>
                                        <p:tgtEl>
                                          <p:spTgt spid="7">
                                            <p:graphicEl>
                                              <a:dgm id="{9A7CE914-45D4-4549-AD22-4313214A3D74}"/>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graphicEl>
                                              <a:dgm id="{CACC38A9-9476-4988-8FF9-CDC1C8826E9B}"/>
                                            </p:graphicEl>
                                          </p:spTgt>
                                        </p:tgtEl>
                                        <p:attrNameLst>
                                          <p:attrName>style.visibility</p:attrName>
                                        </p:attrNameLst>
                                      </p:cBhvr>
                                      <p:to>
                                        <p:strVal val="visible"/>
                                      </p:to>
                                    </p:set>
                                    <p:animEffect transition="in" filter="fade">
                                      <p:cBhvr>
                                        <p:cTn id="56" dur="1000"/>
                                        <p:tgtEl>
                                          <p:spTgt spid="7">
                                            <p:graphicEl>
                                              <a:dgm id="{CACC38A9-9476-4988-8FF9-CDC1C8826E9B}"/>
                                            </p:graphicEl>
                                          </p:spTgt>
                                        </p:tgtEl>
                                      </p:cBhvr>
                                    </p:animEffect>
                                    <p:anim calcmode="lin" valueType="num">
                                      <p:cBhvr>
                                        <p:cTn id="57" dur="1000" fill="hold"/>
                                        <p:tgtEl>
                                          <p:spTgt spid="7">
                                            <p:graphicEl>
                                              <a:dgm id="{CACC38A9-9476-4988-8FF9-CDC1C8826E9B}"/>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CACC38A9-9476-4988-8FF9-CDC1C8826E9B}"/>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graphicEl>
                                              <a:dgm id="{090AA1FD-2620-442A-A230-38A192409B25}"/>
                                            </p:graphicEl>
                                          </p:spTgt>
                                        </p:tgtEl>
                                        <p:attrNameLst>
                                          <p:attrName>style.visibility</p:attrName>
                                        </p:attrNameLst>
                                      </p:cBhvr>
                                      <p:to>
                                        <p:strVal val="visible"/>
                                      </p:to>
                                    </p:set>
                                    <p:animEffect transition="in" filter="fade">
                                      <p:cBhvr>
                                        <p:cTn id="63" dur="1000"/>
                                        <p:tgtEl>
                                          <p:spTgt spid="7">
                                            <p:graphicEl>
                                              <a:dgm id="{090AA1FD-2620-442A-A230-38A192409B25}"/>
                                            </p:graphicEl>
                                          </p:spTgt>
                                        </p:tgtEl>
                                      </p:cBhvr>
                                    </p:animEffect>
                                    <p:anim calcmode="lin" valueType="num">
                                      <p:cBhvr>
                                        <p:cTn id="64" dur="1000" fill="hold"/>
                                        <p:tgtEl>
                                          <p:spTgt spid="7">
                                            <p:graphicEl>
                                              <a:dgm id="{090AA1FD-2620-442A-A230-38A192409B25}"/>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090AA1FD-2620-442A-A230-38A192409B25}"/>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graphicEl>
                                              <a:dgm id="{6F9A57F3-971B-4FFE-9D79-41BB1989987C}"/>
                                            </p:graphicEl>
                                          </p:spTgt>
                                        </p:tgtEl>
                                        <p:attrNameLst>
                                          <p:attrName>style.visibility</p:attrName>
                                        </p:attrNameLst>
                                      </p:cBhvr>
                                      <p:to>
                                        <p:strVal val="visible"/>
                                      </p:to>
                                    </p:set>
                                    <p:animEffect transition="in" filter="fade">
                                      <p:cBhvr>
                                        <p:cTn id="70" dur="1000"/>
                                        <p:tgtEl>
                                          <p:spTgt spid="7">
                                            <p:graphicEl>
                                              <a:dgm id="{6F9A57F3-971B-4FFE-9D79-41BB1989987C}"/>
                                            </p:graphicEl>
                                          </p:spTgt>
                                        </p:tgtEl>
                                      </p:cBhvr>
                                    </p:animEffect>
                                    <p:anim calcmode="lin" valueType="num">
                                      <p:cBhvr>
                                        <p:cTn id="71" dur="1000" fill="hold"/>
                                        <p:tgtEl>
                                          <p:spTgt spid="7">
                                            <p:graphicEl>
                                              <a:dgm id="{6F9A57F3-971B-4FFE-9D79-41BB1989987C}"/>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6F9A57F3-971B-4FFE-9D79-41BB1989987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B93342A-2A39-3A82-5449-D6F572FEFE8B}"/>
              </a:ext>
            </a:extLst>
          </p:cNvPr>
          <p:cNvPicPr>
            <a:picLocks noChangeAspect="1"/>
          </p:cNvPicPr>
          <p:nvPr/>
        </p:nvPicPr>
        <p:blipFill rotWithShape="1">
          <a:blip r:embed="rId2"/>
          <a:srcRect l="17492" r="15840" b="2"/>
          <a:stretch/>
        </p:blipFill>
        <p:spPr>
          <a:xfrm>
            <a:off x="6096000" y="1432279"/>
            <a:ext cx="4926333" cy="413794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aphicFrame>
        <p:nvGraphicFramePr>
          <p:cNvPr id="6" name="TextBox 3">
            <a:extLst>
              <a:ext uri="{FF2B5EF4-FFF2-40B4-BE49-F238E27FC236}">
                <a16:creationId xmlns:a16="http://schemas.microsoft.com/office/drawing/2014/main" id="{89831C18-368E-EFEC-7022-54B6AAEC3610}"/>
              </a:ext>
            </a:extLst>
          </p:cNvPr>
          <p:cNvGraphicFramePr/>
          <p:nvPr>
            <p:extLst>
              <p:ext uri="{D42A27DB-BD31-4B8C-83A1-F6EECF244321}">
                <p14:modId xmlns:p14="http://schemas.microsoft.com/office/powerpoint/2010/main" val="131905414"/>
              </p:ext>
            </p:extLst>
          </p:nvPr>
        </p:nvGraphicFramePr>
        <p:xfrm>
          <a:off x="139959" y="917482"/>
          <a:ext cx="11053695" cy="5763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Εικόνα 6">
            <a:extLst>
              <a:ext uri="{FF2B5EF4-FFF2-40B4-BE49-F238E27FC236}">
                <a16:creationId xmlns:a16="http://schemas.microsoft.com/office/drawing/2014/main" id="{FB251082-73C6-4E2D-C368-0CB4BA85C701}"/>
              </a:ext>
            </a:extLst>
          </p:cNvPr>
          <p:cNvPicPr>
            <a:picLocks noChangeAspect="1"/>
          </p:cNvPicPr>
          <p:nvPr/>
        </p:nvPicPr>
        <p:blipFill>
          <a:blip r:embed="rId8"/>
          <a:stretch>
            <a:fillRect/>
          </a:stretch>
        </p:blipFill>
        <p:spPr>
          <a:xfrm>
            <a:off x="9773174" y="-1"/>
            <a:ext cx="2418826" cy="1182849"/>
          </a:xfrm>
          <a:prstGeom prst="rect">
            <a:avLst/>
          </a:prstGeom>
        </p:spPr>
      </p:pic>
    </p:spTree>
    <p:extLst>
      <p:ext uri="{BB962C8B-B14F-4D97-AF65-F5344CB8AC3E}">
        <p14:creationId xmlns:p14="http://schemas.microsoft.com/office/powerpoint/2010/main" val="4093917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9FA62A3B-7B8F-4C85-AE24-DFA0E961ECB0}"/>
                                            </p:graphicEl>
                                          </p:spTgt>
                                        </p:tgtEl>
                                        <p:attrNameLst>
                                          <p:attrName>style.visibility</p:attrName>
                                        </p:attrNameLst>
                                      </p:cBhvr>
                                      <p:to>
                                        <p:strVal val="visible"/>
                                      </p:to>
                                    </p:set>
                                    <p:animEffect transition="in" filter="fade">
                                      <p:cBhvr>
                                        <p:cTn id="7" dur="1000"/>
                                        <p:tgtEl>
                                          <p:spTgt spid="6">
                                            <p:graphicEl>
                                              <a:dgm id="{9FA62A3B-7B8F-4C85-AE24-DFA0E961ECB0}"/>
                                            </p:graphicEl>
                                          </p:spTgt>
                                        </p:tgtEl>
                                      </p:cBhvr>
                                    </p:animEffect>
                                    <p:anim calcmode="lin" valueType="num">
                                      <p:cBhvr>
                                        <p:cTn id="8" dur="1000" fill="hold"/>
                                        <p:tgtEl>
                                          <p:spTgt spid="6">
                                            <p:graphicEl>
                                              <a:dgm id="{9FA62A3B-7B8F-4C85-AE24-DFA0E961ECB0}"/>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9FA62A3B-7B8F-4C85-AE24-DFA0E961ECB0}"/>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C07927D8-41B7-4FCB-83DE-1F78F67D5B27}"/>
                                            </p:graphicEl>
                                          </p:spTgt>
                                        </p:tgtEl>
                                        <p:attrNameLst>
                                          <p:attrName>style.visibility</p:attrName>
                                        </p:attrNameLst>
                                      </p:cBhvr>
                                      <p:to>
                                        <p:strVal val="visible"/>
                                      </p:to>
                                    </p:set>
                                    <p:animEffect transition="in" filter="fade">
                                      <p:cBhvr>
                                        <p:cTn id="12" dur="1000"/>
                                        <p:tgtEl>
                                          <p:spTgt spid="6">
                                            <p:graphicEl>
                                              <a:dgm id="{C07927D8-41B7-4FCB-83DE-1F78F67D5B27}"/>
                                            </p:graphicEl>
                                          </p:spTgt>
                                        </p:tgtEl>
                                      </p:cBhvr>
                                    </p:animEffect>
                                    <p:anim calcmode="lin" valueType="num">
                                      <p:cBhvr>
                                        <p:cTn id="13" dur="1000" fill="hold"/>
                                        <p:tgtEl>
                                          <p:spTgt spid="6">
                                            <p:graphicEl>
                                              <a:dgm id="{C07927D8-41B7-4FCB-83DE-1F78F67D5B27}"/>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C07927D8-41B7-4FCB-83DE-1F78F67D5B27}"/>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D874D57A-686C-441F-84F8-1D7C64ED4DD6}"/>
                                            </p:graphicEl>
                                          </p:spTgt>
                                        </p:tgtEl>
                                        <p:attrNameLst>
                                          <p:attrName>style.visibility</p:attrName>
                                        </p:attrNameLst>
                                      </p:cBhvr>
                                      <p:to>
                                        <p:strVal val="visible"/>
                                      </p:to>
                                    </p:set>
                                    <p:animEffect transition="in" filter="fade">
                                      <p:cBhvr>
                                        <p:cTn id="19" dur="1000"/>
                                        <p:tgtEl>
                                          <p:spTgt spid="6">
                                            <p:graphicEl>
                                              <a:dgm id="{D874D57A-686C-441F-84F8-1D7C64ED4DD6}"/>
                                            </p:graphicEl>
                                          </p:spTgt>
                                        </p:tgtEl>
                                      </p:cBhvr>
                                    </p:animEffect>
                                    <p:anim calcmode="lin" valueType="num">
                                      <p:cBhvr>
                                        <p:cTn id="20" dur="1000" fill="hold"/>
                                        <p:tgtEl>
                                          <p:spTgt spid="6">
                                            <p:graphicEl>
                                              <a:dgm id="{D874D57A-686C-441F-84F8-1D7C64ED4DD6}"/>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874D57A-686C-441F-84F8-1D7C64ED4DD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graphicEl>
                                              <a:dgm id="{A3CEC3C4-5127-4DAA-9011-43DD7785F359}"/>
                                            </p:graphicEl>
                                          </p:spTgt>
                                        </p:tgtEl>
                                        <p:attrNameLst>
                                          <p:attrName>style.visibility</p:attrName>
                                        </p:attrNameLst>
                                      </p:cBhvr>
                                      <p:to>
                                        <p:strVal val="visible"/>
                                      </p:to>
                                    </p:set>
                                    <p:animEffect transition="in" filter="fade">
                                      <p:cBhvr>
                                        <p:cTn id="24" dur="1000"/>
                                        <p:tgtEl>
                                          <p:spTgt spid="6">
                                            <p:graphicEl>
                                              <a:dgm id="{A3CEC3C4-5127-4DAA-9011-43DD7785F359}"/>
                                            </p:graphicEl>
                                          </p:spTgt>
                                        </p:tgtEl>
                                      </p:cBhvr>
                                    </p:animEffect>
                                    <p:anim calcmode="lin" valueType="num">
                                      <p:cBhvr>
                                        <p:cTn id="25" dur="1000" fill="hold"/>
                                        <p:tgtEl>
                                          <p:spTgt spid="6">
                                            <p:graphicEl>
                                              <a:dgm id="{A3CEC3C4-5127-4DAA-9011-43DD7785F359}"/>
                                            </p:graphicEl>
                                          </p:spTgt>
                                        </p:tgtEl>
                                        <p:attrNameLst>
                                          <p:attrName>ppt_x</p:attrName>
                                        </p:attrNameLst>
                                      </p:cBhvr>
                                      <p:tavLst>
                                        <p:tav tm="0">
                                          <p:val>
                                            <p:strVal val="#ppt_x"/>
                                          </p:val>
                                        </p:tav>
                                        <p:tav tm="100000">
                                          <p:val>
                                            <p:strVal val="#ppt_x"/>
                                          </p:val>
                                        </p:tav>
                                      </p:tavLst>
                                    </p:anim>
                                    <p:anim calcmode="lin" valueType="num">
                                      <p:cBhvr>
                                        <p:cTn id="26" dur="1000" fill="hold"/>
                                        <p:tgtEl>
                                          <p:spTgt spid="6">
                                            <p:graphicEl>
                                              <a:dgm id="{A3CEC3C4-5127-4DAA-9011-43DD7785F359}"/>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graphicEl>
                                              <a:dgm id="{A330C4B6-8468-4CF3-8B0C-251670771B22}"/>
                                            </p:graphicEl>
                                          </p:spTgt>
                                        </p:tgtEl>
                                        <p:attrNameLst>
                                          <p:attrName>style.visibility</p:attrName>
                                        </p:attrNameLst>
                                      </p:cBhvr>
                                      <p:to>
                                        <p:strVal val="visible"/>
                                      </p:to>
                                    </p:set>
                                    <p:animEffect transition="in" filter="fade">
                                      <p:cBhvr>
                                        <p:cTn id="31" dur="1000"/>
                                        <p:tgtEl>
                                          <p:spTgt spid="6">
                                            <p:graphicEl>
                                              <a:dgm id="{A330C4B6-8468-4CF3-8B0C-251670771B22}"/>
                                            </p:graphicEl>
                                          </p:spTgt>
                                        </p:tgtEl>
                                      </p:cBhvr>
                                    </p:animEffect>
                                    <p:anim calcmode="lin" valueType="num">
                                      <p:cBhvr>
                                        <p:cTn id="32" dur="1000" fill="hold"/>
                                        <p:tgtEl>
                                          <p:spTgt spid="6">
                                            <p:graphicEl>
                                              <a:dgm id="{A330C4B6-8468-4CF3-8B0C-251670771B22}"/>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A330C4B6-8468-4CF3-8B0C-251670771B22}"/>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graphicEl>
                                              <a:dgm id="{80E6CF69-EDA6-44D3-AFD6-6E69E18988A8}"/>
                                            </p:graphicEl>
                                          </p:spTgt>
                                        </p:tgtEl>
                                        <p:attrNameLst>
                                          <p:attrName>style.visibility</p:attrName>
                                        </p:attrNameLst>
                                      </p:cBhvr>
                                      <p:to>
                                        <p:strVal val="visible"/>
                                      </p:to>
                                    </p:set>
                                    <p:animEffect transition="in" filter="fade">
                                      <p:cBhvr>
                                        <p:cTn id="36" dur="1000"/>
                                        <p:tgtEl>
                                          <p:spTgt spid="6">
                                            <p:graphicEl>
                                              <a:dgm id="{80E6CF69-EDA6-44D3-AFD6-6E69E18988A8}"/>
                                            </p:graphicEl>
                                          </p:spTgt>
                                        </p:tgtEl>
                                      </p:cBhvr>
                                    </p:animEffect>
                                    <p:anim calcmode="lin" valueType="num">
                                      <p:cBhvr>
                                        <p:cTn id="37" dur="1000" fill="hold"/>
                                        <p:tgtEl>
                                          <p:spTgt spid="6">
                                            <p:graphicEl>
                                              <a:dgm id="{80E6CF69-EDA6-44D3-AFD6-6E69E18988A8}"/>
                                            </p:graphicEl>
                                          </p:spTgt>
                                        </p:tgtEl>
                                        <p:attrNameLst>
                                          <p:attrName>ppt_x</p:attrName>
                                        </p:attrNameLst>
                                      </p:cBhvr>
                                      <p:tavLst>
                                        <p:tav tm="0">
                                          <p:val>
                                            <p:strVal val="#ppt_x"/>
                                          </p:val>
                                        </p:tav>
                                        <p:tav tm="100000">
                                          <p:val>
                                            <p:strVal val="#ppt_x"/>
                                          </p:val>
                                        </p:tav>
                                      </p:tavLst>
                                    </p:anim>
                                    <p:anim calcmode="lin" valueType="num">
                                      <p:cBhvr>
                                        <p:cTn id="38" dur="1000" fill="hold"/>
                                        <p:tgtEl>
                                          <p:spTgt spid="6">
                                            <p:graphicEl>
                                              <a:dgm id="{80E6CF69-EDA6-44D3-AFD6-6E69E18988A8}"/>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graphicEl>
                                              <a:dgm id="{1AA90D9F-5BB0-48F3-93DF-1FAAF79D77BF}"/>
                                            </p:graphicEl>
                                          </p:spTgt>
                                        </p:tgtEl>
                                        <p:attrNameLst>
                                          <p:attrName>style.visibility</p:attrName>
                                        </p:attrNameLst>
                                      </p:cBhvr>
                                      <p:to>
                                        <p:strVal val="visible"/>
                                      </p:to>
                                    </p:set>
                                    <p:animEffect transition="in" filter="fade">
                                      <p:cBhvr>
                                        <p:cTn id="43" dur="1000"/>
                                        <p:tgtEl>
                                          <p:spTgt spid="6">
                                            <p:graphicEl>
                                              <a:dgm id="{1AA90D9F-5BB0-48F3-93DF-1FAAF79D77BF}"/>
                                            </p:graphicEl>
                                          </p:spTgt>
                                        </p:tgtEl>
                                      </p:cBhvr>
                                    </p:animEffect>
                                    <p:anim calcmode="lin" valueType="num">
                                      <p:cBhvr>
                                        <p:cTn id="44" dur="1000" fill="hold"/>
                                        <p:tgtEl>
                                          <p:spTgt spid="6">
                                            <p:graphicEl>
                                              <a:dgm id="{1AA90D9F-5BB0-48F3-93DF-1FAAF79D77BF}"/>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1AA90D9F-5BB0-48F3-93DF-1FAAF79D77BF}"/>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graphicEl>
                                              <a:dgm id="{F65B08FD-BF56-481A-B3F1-5ACEA7C4BD2D}"/>
                                            </p:graphicEl>
                                          </p:spTgt>
                                        </p:tgtEl>
                                        <p:attrNameLst>
                                          <p:attrName>style.visibility</p:attrName>
                                        </p:attrNameLst>
                                      </p:cBhvr>
                                      <p:to>
                                        <p:strVal val="visible"/>
                                      </p:to>
                                    </p:set>
                                    <p:animEffect transition="in" filter="fade">
                                      <p:cBhvr>
                                        <p:cTn id="48" dur="1000"/>
                                        <p:tgtEl>
                                          <p:spTgt spid="6">
                                            <p:graphicEl>
                                              <a:dgm id="{F65B08FD-BF56-481A-B3F1-5ACEA7C4BD2D}"/>
                                            </p:graphicEl>
                                          </p:spTgt>
                                        </p:tgtEl>
                                      </p:cBhvr>
                                    </p:animEffect>
                                    <p:anim calcmode="lin" valueType="num">
                                      <p:cBhvr>
                                        <p:cTn id="49" dur="1000" fill="hold"/>
                                        <p:tgtEl>
                                          <p:spTgt spid="6">
                                            <p:graphicEl>
                                              <a:dgm id="{F65B08FD-BF56-481A-B3F1-5ACEA7C4BD2D}"/>
                                            </p:graphicEl>
                                          </p:spTgt>
                                        </p:tgtEl>
                                        <p:attrNameLst>
                                          <p:attrName>ppt_x</p:attrName>
                                        </p:attrNameLst>
                                      </p:cBhvr>
                                      <p:tavLst>
                                        <p:tav tm="0">
                                          <p:val>
                                            <p:strVal val="#ppt_x"/>
                                          </p:val>
                                        </p:tav>
                                        <p:tav tm="100000">
                                          <p:val>
                                            <p:strVal val="#ppt_x"/>
                                          </p:val>
                                        </p:tav>
                                      </p:tavLst>
                                    </p:anim>
                                    <p:anim calcmode="lin" valueType="num">
                                      <p:cBhvr>
                                        <p:cTn id="50" dur="1000" fill="hold"/>
                                        <p:tgtEl>
                                          <p:spTgt spid="6">
                                            <p:graphicEl>
                                              <a:dgm id="{F65B08FD-BF56-481A-B3F1-5ACEA7C4BD2D}"/>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graphicEl>
                                              <a:dgm id="{55811BB1-3CDF-4A79-8567-0D77DF885E49}"/>
                                            </p:graphicEl>
                                          </p:spTgt>
                                        </p:tgtEl>
                                        <p:attrNameLst>
                                          <p:attrName>style.visibility</p:attrName>
                                        </p:attrNameLst>
                                      </p:cBhvr>
                                      <p:to>
                                        <p:strVal val="visible"/>
                                      </p:to>
                                    </p:set>
                                    <p:animEffect transition="in" filter="fade">
                                      <p:cBhvr>
                                        <p:cTn id="55" dur="1000"/>
                                        <p:tgtEl>
                                          <p:spTgt spid="6">
                                            <p:graphicEl>
                                              <a:dgm id="{55811BB1-3CDF-4A79-8567-0D77DF885E49}"/>
                                            </p:graphicEl>
                                          </p:spTgt>
                                        </p:tgtEl>
                                      </p:cBhvr>
                                    </p:animEffect>
                                    <p:anim calcmode="lin" valueType="num">
                                      <p:cBhvr>
                                        <p:cTn id="56" dur="1000" fill="hold"/>
                                        <p:tgtEl>
                                          <p:spTgt spid="6">
                                            <p:graphicEl>
                                              <a:dgm id="{55811BB1-3CDF-4A79-8567-0D77DF885E49}"/>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55811BB1-3CDF-4A79-8567-0D77DF885E49}"/>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
                                            <p:graphicEl>
                                              <a:dgm id="{680D90A6-6051-4231-A118-0BF42E94180D}"/>
                                            </p:graphicEl>
                                          </p:spTgt>
                                        </p:tgtEl>
                                        <p:attrNameLst>
                                          <p:attrName>style.visibility</p:attrName>
                                        </p:attrNameLst>
                                      </p:cBhvr>
                                      <p:to>
                                        <p:strVal val="visible"/>
                                      </p:to>
                                    </p:set>
                                    <p:animEffect transition="in" filter="fade">
                                      <p:cBhvr>
                                        <p:cTn id="60" dur="1000"/>
                                        <p:tgtEl>
                                          <p:spTgt spid="6">
                                            <p:graphicEl>
                                              <a:dgm id="{680D90A6-6051-4231-A118-0BF42E94180D}"/>
                                            </p:graphicEl>
                                          </p:spTgt>
                                        </p:tgtEl>
                                      </p:cBhvr>
                                    </p:animEffect>
                                    <p:anim calcmode="lin" valueType="num">
                                      <p:cBhvr>
                                        <p:cTn id="61" dur="1000" fill="hold"/>
                                        <p:tgtEl>
                                          <p:spTgt spid="6">
                                            <p:graphicEl>
                                              <a:dgm id="{680D90A6-6051-4231-A118-0BF42E94180D}"/>
                                            </p:graphicEl>
                                          </p:spTgt>
                                        </p:tgtEl>
                                        <p:attrNameLst>
                                          <p:attrName>ppt_x</p:attrName>
                                        </p:attrNameLst>
                                      </p:cBhvr>
                                      <p:tavLst>
                                        <p:tav tm="0">
                                          <p:val>
                                            <p:strVal val="#ppt_x"/>
                                          </p:val>
                                        </p:tav>
                                        <p:tav tm="100000">
                                          <p:val>
                                            <p:strVal val="#ppt_x"/>
                                          </p:val>
                                        </p:tav>
                                      </p:tavLst>
                                    </p:anim>
                                    <p:anim calcmode="lin" valueType="num">
                                      <p:cBhvr>
                                        <p:cTn id="62" dur="1000" fill="hold"/>
                                        <p:tgtEl>
                                          <p:spTgt spid="6">
                                            <p:graphicEl>
                                              <a:dgm id="{680D90A6-6051-4231-A118-0BF42E94180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20E5D6A-48D6-2255-1E5C-2F37E547B6FE}"/>
              </a:ext>
            </a:extLst>
          </p:cNvPr>
          <p:cNvPicPr>
            <a:picLocks noChangeAspect="1"/>
          </p:cNvPicPr>
          <p:nvPr/>
        </p:nvPicPr>
        <p:blipFill>
          <a:blip r:embed="rId2"/>
          <a:stretch>
            <a:fillRect/>
          </a:stretch>
        </p:blipFill>
        <p:spPr>
          <a:xfrm>
            <a:off x="9773174" y="-1"/>
            <a:ext cx="2418826" cy="1182849"/>
          </a:xfrm>
          <a:prstGeom prst="rect">
            <a:avLst/>
          </a:prstGeom>
        </p:spPr>
      </p:pic>
      <p:pic>
        <p:nvPicPr>
          <p:cNvPr id="3" name="Εικόνα 2">
            <a:extLst>
              <a:ext uri="{FF2B5EF4-FFF2-40B4-BE49-F238E27FC236}">
                <a16:creationId xmlns:a16="http://schemas.microsoft.com/office/drawing/2014/main" id="{30098A58-0556-69A9-6C9C-2500F7155647}"/>
              </a:ext>
            </a:extLst>
          </p:cNvPr>
          <p:cNvPicPr>
            <a:picLocks noChangeAspect="1"/>
          </p:cNvPicPr>
          <p:nvPr/>
        </p:nvPicPr>
        <p:blipFill>
          <a:blip r:embed="rId3"/>
          <a:stretch>
            <a:fillRect/>
          </a:stretch>
        </p:blipFill>
        <p:spPr>
          <a:xfrm>
            <a:off x="2335319" y="2471366"/>
            <a:ext cx="2225143" cy="1169436"/>
          </a:xfrm>
          <a:prstGeom prst="rect">
            <a:avLst/>
          </a:prstGeom>
          <a:effectLst>
            <a:outerShdw blurRad="50800" dist="50800" dir="5400000" algn="ctr" rotWithShape="0">
              <a:srgbClr val="000000"/>
            </a:outerShdw>
          </a:effectLst>
        </p:spPr>
      </p:pic>
      <p:pic>
        <p:nvPicPr>
          <p:cNvPr id="5" name="Εικόνα 4">
            <a:extLst>
              <a:ext uri="{FF2B5EF4-FFF2-40B4-BE49-F238E27FC236}">
                <a16:creationId xmlns:a16="http://schemas.microsoft.com/office/drawing/2014/main" id="{5E8880B1-D998-675C-A347-FF06FCF9C4EF}"/>
              </a:ext>
            </a:extLst>
          </p:cNvPr>
          <p:cNvPicPr>
            <a:picLocks noChangeAspect="1"/>
          </p:cNvPicPr>
          <p:nvPr/>
        </p:nvPicPr>
        <p:blipFill>
          <a:blip r:embed="rId4"/>
          <a:stretch>
            <a:fillRect/>
          </a:stretch>
        </p:blipFill>
        <p:spPr>
          <a:xfrm>
            <a:off x="0" y="2481633"/>
            <a:ext cx="1754155" cy="1169437"/>
          </a:xfrm>
          <a:prstGeom prst="rect">
            <a:avLst/>
          </a:prstGeom>
          <a:effectLst>
            <a:outerShdw blurRad="50800" dist="50800" dir="5400000" algn="ctr" rotWithShape="0">
              <a:srgbClr val="000000"/>
            </a:outerShdw>
          </a:effectLst>
        </p:spPr>
      </p:pic>
      <p:sp>
        <p:nvSpPr>
          <p:cNvPr id="6" name="TextBox 5">
            <a:extLst>
              <a:ext uri="{FF2B5EF4-FFF2-40B4-BE49-F238E27FC236}">
                <a16:creationId xmlns:a16="http://schemas.microsoft.com/office/drawing/2014/main" id="{1D629706-C304-7FF1-DCEF-21A94191504B}"/>
              </a:ext>
            </a:extLst>
          </p:cNvPr>
          <p:cNvSpPr txBox="1"/>
          <p:nvPr/>
        </p:nvSpPr>
        <p:spPr>
          <a:xfrm>
            <a:off x="0" y="3651070"/>
            <a:ext cx="1651518" cy="584775"/>
          </a:xfrm>
          <a:prstGeom prst="rect">
            <a:avLst/>
          </a:prstGeom>
          <a:noFill/>
        </p:spPr>
        <p:txBody>
          <a:bodyPr wrap="square" rtlCol="0">
            <a:spAutoFit/>
          </a:bodyPr>
          <a:lstStyle/>
          <a:p>
            <a:pPr algn="ctr"/>
            <a:r>
              <a:rPr lang="el-GR" sz="1600" i="1" dirty="0">
                <a:latin typeface="Calibri" panose="020F0502020204030204" pitchFamily="34" charset="0"/>
                <a:cs typeface="Calibri" panose="020F0502020204030204" pitchFamily="34" charset="0"/>
              </a:rPr>
              <a:t>Απαγορεύονται και εκτός αγώνων</a:t>
            </a:r>
          </a:p>
        </p:txBody>
      </p:sp>
      <p:pic>
        <p:nvPicPr>
          <p:cNvPr id="7" name="Εικόνα 6">
            <a:extLst>
              <a:ext uri="{FF2B5EF4-FFF2-40B4-BE49-F238E27FC236}">
                <a16:creationId xmlns:a16="http://schemas.microsoft.com/office/drawing/2014/main" id="{EDCEF7C5-0902-E26A-210D-FD16E3D10FFC}"/>
              </a:ext>
            </a:extLst>
          </p:cNvPr>
          <p:cNvPicPr>
            <a:picLocks noChangeAspect="1"/>
          </p:cNvPicPr>
          <p:nvPr/>
        </p:nvPicPr>
        <p:blipFill>
          <a:blip r:embed="rId5"/>
          <a:stretch>
            <a:fillRect/>
          </a:stretch>
        </p:blipFill>
        <p:spPr>
          <a:xfrm>
            <a:off x="5202220" y="2471366"/>
            <a:ext cx="1903255" cy="1169436"/>
          </a:xfrm>
          <a:prstGeom prst="rect">
            <a:avLst/>
          </a:prstGeom>
          <a:effectLst>
            <a:outerShdw blurRad="50800" dist="50800" dir="5400000" algn="ctr" rotWithShape="0">
              <a:srgbClr val="000000"/>
            </a:outerShdw>
          </a:effectLst>
        </p:spPr>
      </p:pic>
      <p:pic>
        <p:nvPicPr>
          <p:cNvPr id="8" name="Εικόνα 7">
            <a:extLst>
              <a:ext uri="{FF2B5EF4-FFF2-40B4-BE49-F238E27FC236}">
                <a16:creationId xmlns:a16="http://schemas.microsoft.com/office/drawing/2014/main" id="{2006E290-02DF-6FE4-D9BC-78B9CFB70829}"/>
              </a:ext>
            </a:extLst>
          </p:cNvPr>
          <p:cNvPicPr>
            <a:picLocks noChangeAspect="1"/>
          </p:cNvPicPr>
          <p:nvPr/>
        </p:nvPicPr>
        <p:blipFill>
          <a:blip r:embed="rId6"/>
          <a:stretch>
            <a:fillRect/>
          </a:stretch>
        </p:blipFill>
        <p:spPr>
          <a:xfrm>
            <a:off x="7422871" y="2481633"/>
            <a:ext cx="1833095" cy="1169436"/>
          </a:xfrm>
          <a:prstGeom prst="rect">
            <a:avLst/>
          </a:prstGeom>
          <a:effectLst>
            <a:outerShdw blurRad="50800" dist="50800" dir="5400000" algn="ctr" rotWithShape="0">
              <a:srgbClr val="000000"/>
            </a:outerShdw>
          </a:effectLst>
        </p:spPr>
      </p:pic>
      <p:pic>
        <p:nvPicPr>
          <p:cNvPr id="9" name="Εικόνα 8">
            <a:extLst>
              <a:ext uri="{FF2B5EF4-FFF2-40B4-BE49-F238E27FC236}">
                <a16:creationId xmlns:a16="http://schemas.microsoft.com/office/drawing/2014/main" id="{888C32BB-5221-0C17-C046-FF7A51AE6CBF}"/>
              </a:ext>
            </a:extLst>
          </p:cNvPr>
          <p:cNvPicPr>
            <a:picLocks noChangeAspect="1"/>
          </p:cNvPicPr>
          <p:nvPr/>
        </p:nvPicPr>
        <p:blipFill>
          <a:blip r:embed="rId7"/>
          <a:stretch>
            <a:fillRect/>
          </a:stretch>
        </p:blipFill>
        <p:spPr>
          <a:xfrm>
            <a:off x="9559255" y="2481632"/>
            <a:ext cx="2136384" cy="1159169"/>
          </a:xfrm>
          <a:prstGeom prst="rect">
            <a:avLst/>
          </a:prstGeom>
          <a:effectLst>
            <a:outerShdw blurRad="50800" dist="50800" dir="5400000" algn="ctr" rotWithShape="0">
              <a:srgbClr val="000000"/>
            </a:outerShdw>
          </a:effectLst>
        </p:spPr>
      </p:pic>
      <p:pic>
        <p:nvPicPr>
          <p:cNvPr id="10" name="Εικόνα 9">
            <a:extLst>
              <a:ext uri="{FF2B5EF4-FFF2-40B4-BE49-F238E27FC236}">
                <a16:creationId xmlns:a16="http://schemas.microsoft.com/office/drawing/2014/main" id="{85F4F9DE-E58C-2317-81A4-923DEA5CB4E9}"/>
              </a:ext>
            </a:extLst>
          </p:cNvPr>
          <p:cNvPicPr>
            <a:picLocks noChangeAspect="1"/>
          </p:cNvPicPr>
          <p:nvPr/>
        </p:nvPicPr>
        <p:blipFill>
          <a:blip r:embed="rId8"/>
          <a:stretch>
            <a:fillRect/>
          </a:stretch>
        </p:blipFill>
        <p:spPr>
          <a:xfrm>
            <a:off x="0" y="4235845"/>
            <a:ext cx="2086643" cy="1359964"/>
          </a:xfrm>
          <a:prstGeom prst="rect">
            <a:avLst/>
          </a:prstGeom>
          <a:effectLst>
            <a:outerShdw blurRad="50800" dist="50800" dir="5400000" algn="ctr" rotWithShape="0">
              <a:srgbClr val="000000"/>
            </a:outerShdw>
          </a:effectLst>
        </p:spPr>
      </p:pic>
      <p:sp>
        <p:nvSpPr>
          <p:cNvPr id="11" name="TextBox 10">
            <a:extLst>
              <a:ext uri="{FF2B5EF4-FFF2-40B4-BE49-F238E27FC236}">
                <a16:creationId xmlns:a16="http://schemas.microsoft.com/office/drawing/2014/main" id="{163A26D0-3DA1-F970-8605-97311AC7E029}"/>
              </a:ext>
            </a:extLst>
          </p:cNvPr>
          <p:cNvSpPr txBox="1"/>
          <p:nvPr/>
        </p:nvSpPr>
        <p:spPr>
          <a:xfrm>
            <a:off x="0" y="5592389"/>
            <a:ext cx="1651518" cy="584775"/>
          </a:xfrm>
          <a:prstGeom prst="rect">
            <a:avLst/>
          </a:prstGeom>
          <a:noFill/>
        </p:spPr>
        <p:txBody>
          <a:bodyPr wrap="square" rtlCol="0">
            <a:spAutoFit/>
          </a:bodyPr>
          <a:lstStyle/>
          <a:p>
            <a:pPr algn="ctr"/>
            <a:r>
              <a:rPr lang="el-GR" sz="1600" i="1" dirty="0">
                <a:latin typeface="Calibri" panose="020F0502020204030204" pitchFamily="34" charset="0"/>
                <a:cs typeface="Calibri" panose="020F0502020204030204" pitchFamily="34" charset="0"/>
              </a:rPr>
              <a:t>Απαγορεύονται και εκτός αγώνων</a:t>
            </a:r>
          </a:p>
        </p:txBody>
      </p:sp>
      <p:pic>
        <p:nvPicPr>
          <p:cNvPr id="12" name="Εικόνα 11">
            <a:extLst>
              <a:ext uri="{FF2B5EF4-FFF2-40B4-BE49-F238E27FC236}">
                <a16:creationId xmlns:a16="http://schemas.microsoft.com/office/drawing/2014/main" id="{38D002E6-69C7-FFD6-2A83-A1080E1A6E78}"/>
              </a:ext>
            </a:extLst>
          </p:cNvPr>
          <p:cNvPicPr>
            <a:picLocks noChangeAspect="1"/>
          </p:cNvPicPr>
          <p:nvPr/>
        </p:nvPicPr>
        <p:blipFill>
          <a:blip r:embed="rId9"/>
          <a:stretch>
            <a:fillRect/>
          </a:stretch>
        </p:blipFill>
        <p:spPr>
          <a:xfrm>
            <a:off x="2562832" y="4202378"/>
            <a:ext cx="2340484" cy="1347048"/>
          </a:xfrm>
          <a:prstGeom prst="rect">
            <a:avLst/>
          </a:prstGeom>
          <a:effectLst>
            <a:outerShdw blurRad="50800" dist="50800" dir="5400000" algn="ctr" rotWithShape="0">
              <a:srgbClr val="000000"/>
            </a:outerShdw>
          </a:effectLst>
        </p:spPr>
      </p:pic>
      <p:pic>
        <p:nvPicPr>
          <p:cNvPr id="13" name="Εικόνα 12">
            <a:extLst>
              <a:ext uri="{FF2B5EF4-FFF2-40B4-BE49-F238E27FC236}">
                <a16:creationId xmlns:a16="http://schemas.microsoft.com/office/drawing/2014/main" id="{9B2FFFB9-F644-D6C6-A446-996AC8894876}"/>
              </a:ext>
            </a:extLst>
          </p:cNvPr>
          <p:cNvPicPr>
            <a:picLocks noChangeAspect="1"/>
          </p:cNvPicPr>
          <p:nvPr/>
        </p:nvPicPr>
        <p:blipFill>
          <a:blip r:embed="rId10"/>
          <a:stretch>
            <a:fillRect/>
          </a:stretch>
        </p:blipFill>
        <p:spPr>
          <a:xfrm rot="16200000">
            <a:off x="5876222" y="3705661"/>
            <a:ext cx="1347047" cy="2340483"/>
          </a:xfrm>
          <a:prstGeom prst="rect">
            <a:avLst/>
          </a:prstGeom>
          <a:effectLst>
            <a:outerShdw blurRad="50800" dist="50800" dir="5400000" algn="ctr" rotWithShape="0">
              <a:srgbClr val="000000"/>
            </a:outerShdw>
          </a:effectLst>
        </p:spPr>
      </p:pic>
      <p:pic>
        <p:nvPicPr>
          <p:cNvPr id="14" name="Εικόνα 13">
            <a:extLst>
              <a:ext uri="{FF2B5EF4-FFF2-40B4-BE49-F238E27FC236}">
                <a16:creationId xmlns:a16="http://schemas.microsoft.com/office/drawing/2014/main" id="{7A54A7ED-0F81-6225-AEDE-1F2CC7EECFBF}"/>
              </a:ext>
            </a:extLst>
          </p:cNvPr>
          <p:cNvPicPr>
            <a:picLocks noChangeAspect="1"/>
          </p:cNvPicPr>
          <p:nvPr/>
        </p:nvPicPr>
        <p:blipFill>
          <a:blip r:embed="rId11"/>
          <a:stretch>
            <a:fillRect/>
          </a:stretch>
        </p:blipFill>
        <p:spPr>
          <a:xfrm>
            <a:off x="8672364" y="4202378"/>
            <a:ext cx="2599315" cy="1347048"/>
          </a:xfrm>
          <a:prstGeom prst="rect">
            <a:avLst/>
          </a:prstGeom>
          <a:effectLst>
            <a:outerShdw blurRad="50800" dist="50800" dir="5400000" algn="ctr" rotWithShape="0">
              <a:srgbClr val="000000"/>
            </a:outerShdw>
          </a:effectLst>
        </p:spPr>
      </p:pic>
      <p:graphicFrame>
        <p:nvGraphicFramePr>
          <p:cNvPr id="16" name="TextBox 1">
            <a:extLst>
              <a:ext uri="{FF2B5EF4-FFF2-40B4-BE49-F238E27FC236}">
                <a16:creationId xmlns:a16="http://schemas.microsoft.com/office/drawing/2014/main" id="{A8DDF2A8-BA45-754E-5633-179E22973FD2}"/>
              </a:ext>
            </a:extLst>
          </p:cNvPr>
          <p:cNvGraphicFramePr/>
          <p:nvPr>
            <p:extLst>
              <p:ext uri="{D42A27DB-BD31-4B8C-83A1-F6EECF244321}">
                <p14:modId xmlns:p14="http://schemas.microsoft.com/office/powerpoint/2010/main" val="3989552509"/>
              </p:ext>
            </p:extLst>
          </p:nvPr>
        </p:nvGraphicFramePr>
        <p:xfrm>
          <a:off x="1154942" y="262133"/>
          <a:ext cx="8917497" cy="209288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386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graphicEl>
                                              <a:dgm id="{FEA9A7B1-ADCC-4355-89F6-0CEF8B84ACD7}"/>
                                            </p:graphicEl>
                                          </p:spTgt>
                                        </p:tgtEl>
                                        <p:attrNameLst>
                                          <p:attrName>style.visibility</p:attrName>
                                        </p:attrNameLst>
                                      </p:cBhvr>
                                      <p:to>
                                        <p:strVal val="visible"/>
                                      </p:to>
                                    </p:set>
                                    <p:animEffect transition="in" filter="fade">
                                      <p:cBhvr>
                                        <p:cTn id="7" dur="1000"/>
                                        <p:tgtEl>
                                          <p:spTgt spid="16">
                                            <p:graphicEl>
                                              <a:dgm id="{FEA9A7B1-ADCC-4355-89F6-0CEF8B84ACD7}"/>
                                            </p:graphicEl>
                                          </p:spTgt>
                                        </p:tgtEl>
                                      </p:cBhvr>
                                    </p:animEffect>
                                    <p:anim calcmode="lin" valueType="num">
                                      <p:cBhvr>
                                        <p:cTn id="8" dur="1000" fill="hold"/>
                                        <p:tgtEl>
                                          <p:spTgt spid="16">
                                            <p:graphicEl>
                                              <a:dgm id="{FEA9A7B1-ADCC-4355-89F6-0CEF8B84ACD7}"/>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dgm id="{FEA9A7B1-ADCC-4355-89F6-0CEF8B84ACD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graphicEl>
                                              <a:dgm id="{D4C0BFCF-029C-490B-AC11-AEB830C4A1BE}"/>
                                            </p:graphicEl>
                                          </p:spTgt>
                                        </p:tgtEl>
                                        <p:attrNameLst>
                                          <p:attrName>style.visibility</p:attrName>
                                        </p:attrNameLst>
                                      </p:cBhvr>
                                      <p:to>
                                        <p:strVal val="visible"/>
                                      </p:to>
                                    </p:set>
                                    <p:animEffect transition="in" filter="fade">
                                      <p:cBhvr>
                                        <p:cTn id="14" dur="1000"/>
                                        <p:tgtEl>
                                          <p:spTgt spid="16">
                                            <p:graphicEl>
                                              <a:dgm id="{D4C0BFCF-029C-490B-AC11-AEB830C4A1BE}"/>
                                            </p:graphicEl>
                                          </p:spTgt>
                                        </p:tgtEl>
                                      </p:cBhvr>
                                    </p:animEffect>
                                    <p:anim calcmode="lin" valueType="num">
                                      <p:cBhvr>
                                        <p:cTn id="15" dur="1000" fill="hold"/>
                                        <p:tgtEl>
                                          <p:spTgt spid="16">
                                            <p:graphicEl>
                                              <a:dgm id="{D4C0BFCF-029C-490B-AC11-AEB830C4A1BE}"/>
                                            </p:graphicEl>
                                          </p:spTgt>
                                        </p:tgtEl>
                                        <p:attrNameLst>
                                          <p:attrName>ppt_x</p:attrName>
                                        </p:attrNameLst>
                                      </p:cBhvr>
                                      <p:tavLst>
                                        <p:tav tm="0">
                                          <p:val>
                                            <p:strVal val="#ppt_x"/>
                                          </p:val>
                                        </p:tav>
                                        <p:tav tm="100000">
                                          <p:val>
                                            <p:strVal val="#ppt_x"/>
                                          </p:val>
                                        </p:tav>
                                      </p:tavLst>
                                    </p:anim>
                                    <p:anim calcmode="lin" valueType="num">
                                      <p:cBhvr>
                                        <p:cTn id="16" dur="1000" fill="hold"/>
                                        <p:tgtEl>
                                          <p:spTgt spid="16">
                                            <p:graphicEl>
                                              <a:dgm id="{D4C0BFCF-029C-490B-AC11-AEB830C4A1B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graphicEl>
                                              <a:dgm id="{CFBC496C-E1D0-43E1-ADF4-F1848563A7C4}"/>
                                            </p:graphicEl>
                                          </p:spTgt>
                                        </p:tgtEl>
                                        <p:attrNameLst>
                                          <p:attrName>style.visibility</p:attrName>
                                        </p:attrNameLst>
                                      </p:cBhvr>
                                      <p:to>
                                        <p:strVal val="visible"/>
                                      </p:to>
                                    </p:set>
                                    <p:animEffect transition="in" filter="fade">
                                      <p:cBhvr>
                                        <p:cTn id="19" dur="1000"/>
                                        <p:tgtEl>
                                          <p:spTgt spid="16">
                                            <p:graphicEl>
                                              <a:dgm id="{CFBC496C-E1D0-43E1-ADF4-F1848563A7C4}"/>
                                            </p:graphicEl>
                                          </p:spTgt>
                                        </p:tgtEl>
                                      </p:cBhvr>
                                    </p:animEffect>
                                    <p:anim calcmode="lin" valueType="num">
                                      <p:cBhvr>
                                        <p:cTn id="20" dur="1000" fill="hold"/>
                                        <p:tgtEl>
                                          <p:spTgt spid="16">
                                            <p:graphicEl>
                                              <a:dgm id="{CFBC496C-E1D0-43E1-ADF4-F1848563A7C4}"/>
                                            </p:graphicEl>
                                          </p:spTgt>
                                        </p:tgtEl>
                                        <p:attrNameLst>
                                          <p:attrName>ppt_x</p:attrName>
                                        </p:attrNameLst>
                                      </p:cBhvr>
                                      <p:tavLst>
                                        <p:tav tm="0">
                                          <p:val>
                                            <p:strVal val="#ppt_x"/>
                                          </p:val>
                                        </p:tav>
                                        <p:tav tm="100000">
                                          <p:val>
                                            <p:strVal val="#ppt_x"/>
                                          </p:val>
                                        </p:tav>
                                      </p:tavLst>
                                    </p:anim>
                                    <p:anim calcmode="lin" valueType="num">
                                      <p:cBhvr>
                                        <p:cTn id="21" dur="1000" fill="hold"/>
                                        <p:tgtEl>
                                          <p:spTgt spid="16">
                                            <p:graphicEl>
                                              <a:dgm id="{CFBC496C-E1D0-43E1-ADF4-F1848563A7C4}"/>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graphicEl>
                                              <a:dgm id="{B424D6C0-0E5A-497D-845A-5E08E113E7F1}"/>
                                            </p:graphicEl>
                                          </p:spTgt>
                                        </p:tgtEl>
                                        <p:attrNameLst>
                                          <p:attrName>style.visibility</p:attrName>
                                        </p:attrNameLst>
                                      </p:cBhvr>
                                      <p:to>
                                        <p:strVal val="visible"/>
                                      </p:to>
                                    </p:set>
                                    <p:animEffect transition="in" filter="fade">
                                      <p:cBhvr>
                                        <p:cTn id="24" dur="1000"/>
                                        <p:tgtEl>
                                          <p:spTgt spid="16">
                                            <p:graphicEl>
                                              <a:dgm id="{B424D6C0-0E5A-497D-845A-5E08E113E7F1}"/>
                                            </p:graphicEl>
                                          </p:spTgt>
                                        </p:tgtEl>
                                      </p:cBhvr>
                                    </p:animEffect>
                                    <p:anim calcmode="lin" valueType="num">
                                      <p:cBhvr>
                                        <p:cTn id="25" dur="1000" fill="hold"/>
                                        <p:tgtEl>
                                          <p:spTgt spid="16">
                                            <p:graphicEl>
                                              <a:dgm id="{B424D6C0-0E5A-497D-845A-5E08E113E7F1}"/>
                                            </p:graphicEl>
                                          </p:spTgt>
                                        </p:tgtEl>
                                        <p:attrNameLst>
                                          <p:attrName>ppt_x</p:attrName>
                                        </p:attrNameLst>
                                      </p:cBhvr>
                                      <p:tavLst>
                                        <p:tav tm="0">
                                          <p:val>
                                            <p:strVal val="#ppt_x"/>
                                          </p:val>
                                        </p:tav>
                                        <p:tav tm="100000">
                                          <p:val>
                                            <p:strVal val="#ppt_x"/>
                                          </p:val>
                                        </p:tav>
                                      </p:tavLst>
                                    </p:anim>
                                    <p:anim calcmode="lin" valueType="num">
                                      <p:cBhvr>
                                        <p:cTn id="26" dur="1000" fill="hold"/>
                                        <p:tgtEl>
                                          <p:spTgt spid="16">
                                            <p:graphicEl>
                                              <a:dgm id="{B424D6C0-0E5A-497D-845A-5E08E113E7F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DFD95242-D71E-5D03-D2F9-1B7EFD15EE5A}"/>
              </a:ext>
            </a:extLst>
          </p:cNvPr>
          <p:cNvPicPr>
            <a:picLocks noChangeAspect="1"/>
          </p:cNvPicPr>
          <p:nvPr/>
        </p:nvPicPr>
        <p:blipFill>
          <a:blip r:embed="rId2"/>
          <a:stretch>
            <a:fillRect/>
          </a:stretch>
        </p:blipFill>
        <p:spPr>
          <a:xfrm>
            <a:off x="262465" y="1136057"/>
            <a:ext cx="6909479" cy="4594803"/>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89F168D5-3C91-12E7-D772-67DCD7220A21}"/>
              </a:ext>
            </a:extLst>
          </p:cNvPr>
          <p:cNvSpPr txBox="1"/>
          <p:nvPr/>
        </p:nvSpPr>
        <p:spPr>
          <a:xfrm>
            <a:off x="7371632" y="886673"/>
            <a:ext cx="4557903" cy="1573863"/>
          </a:xfrm>
        </p:spPr>
        <p:txBody>
          <a:bodyPr vert="horz" lIns="91440" tIns="45720" rIns="91440" bIns="45720" rtlCol="0" anchor="ctr">
            <a:normAutofit/>
          </a:bodyPr>
          <a:lstStyle/>
          <a:p>
            <a:pPr algn="ctr" defTabSz="914400">
              <a:lnSpc>
                <a:spcPct val="90000"/>
              </a:lnSpc>
              <a:spcBef>
                <a:spcPct val="0"/>
              </a:spcBef>
              <a:spcAft>
                <a:spcPts val="600"/>
              </a:spcAft>
            </a:pPr>
            <a:r>
              <a:rPr lang="en-US" sz="2400" cap="all" dirty="0">
                <a:latin typeface="Arial" panose="020B0604020202020204" pitchFamily="34" charset="0"/>
                <a:ea typeface="+mj-ea"/>
                <a:cs typeface="Arial" panose="020B0604020202020204" pitchFamily="34" charset="0"/>
              </a:rPr>
              <a:t>Prohibited Methods (in and out of competition)</a:t>
            </a:r>
          </a:p>
        </p:txBody>
      </p:sp>
      <p:sp>
        <p:nvSpPr>
          <p:cNvPr id="6" name="TextBox 5">
            <a:extLst>
              <a:ext uri="{FF2B5EF4-FFF2-40B4-BE49-F238E27FC236}">
                <a16:creationId xmlns:a16="http://schemas.microsoft.com/office/drawing/2014/main" id="{94BEBB5C-6E17-47E3-E8CA-F51C8379251F}"/>
              </a:ext>
            </a:extLst>
          </p:cNvPr>
          <p:cNvSpPr txBox="1"/>
          <p:nvPr/>
        </p:nvSpPr>
        <p:spPr>
          <a:xfrm>
            <a:off x="7673075" y="2456810"/>
            <a:ext cx="3955016" cy="3881309"/>
          </a:xfrm>
        </p:spPr>
        <p:txBody>
          <a:bodyPr vert="horz" lIns="91440" tIns="45720" rIns="91440" bIns="45720" rtlCol="0">
            <a:normAutofit/>
          </a:bodyPr>
          <a:lstStyle/>
          <a:p>
            <a:pPr marL="285750" indent="-228600" algn="just" defTabSz="914400">
              <a:lnSpc>
                <a:spcPct val="120000"/>
              </a:lnSpc>
              <a:spcAft>
                <a:spcPts val="600"/>
              </a:spcAft>
              <a:buClr>
                <a:schemeClr val="tx1"/>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Blood manipulation and manipulation of its ingredients</a:t>
            </a:r>
          </a:p>
          <a:p>
            <a:pPr indent="-228600" algn="just" defTabSz="914400">
              <a:lnSpc>
                <a:spcPct val="120000"/>
              </a:lnSpc>
              <a:spcAft>
                <a:spcPts val="600"/>
              </a:spcAft>
              <a:buClr>
                <a:schemeClr val="tx1"/>
              </a:buClr>
              <a:buFont typeface="Arial" panose="020B0604020202020204" pitchFamily="34" charset="0"/>
              <a:buChar char="•"/>
            </a:pPr>
            <a:endParaRPr lang="en-US" sz="1600" cap="all" dirty="0">
              <a:latin typeface="Arial" panose="020B0604020202020204" pitchFamily="34" charset="0"/>
              <a:cs typeface="Arial" panose="020B0604020202020204" pitchFamily="34" charset="0"/>
            </a:endParaRPr>
          </a:p>
          <a:p>
            <a:pPr marL="285750" indent="-228600" algn="just" defTabSz="914400">
              <a:lnSpc>
                <a:spcPct val="120000"/>
              </a:lnSpc>
              <a:spcAft>
                <a:spcPts val="600"/>
              </a:spcAft>
              <a:buClr>
                <a:schemeClr val="tx1"/>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Chemicals and natural manipulations</a:t>
            </a:r>
          </a:p>
          <a:p>
            <a:pPr marL="285750" indent="-228600" algn="just" defTabSz="914400">
              <a:lnSpc>
                <a:spcPct val="120000"/>
              </a:lnSpc>
              <a:spcAft>
                <a:spcPts val="600"/>
              </a:spcAft>
              <a:buClr>
                <a:schemeClr val="tx1"/>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Gene doping</a:t>
            </a:r>
          </a:p>
        </p:txBody>
      </p:sp>
      <p:pic>
        <p:nvPicPr>
          <p:cNvPr id="2" name="Εικόνα 1">
            <a:extLst>
              <a:ext uri="{FF2B5EF4-FFF2-40B4-BE49-F238E27FC236}">
                <a16:creationId xmlns:a16="http://schemas.microsoft.com/office/drawing/2014/main" id="{87E3FC82-FCE2-FC89-0932-EADDBC8C69C4}"/>
              </a:ext>
            </a:extLst>
          </p:cNvPr>
          <p:cNvPicPr>
            <a:picLocks noChangeAspect="1"/>
          </p:cNvPicPr>
          <p:nvPr/>
        </p:nvPicPr>
        <p:blipFill>
          <a:blip r:embed="rId3"/>
          <a:stretch>
            <a:fillRect/>
          </a:stretch>
        </p:blipFill>
        <p:spPr>
          <a:xfrm>
            <a:off x="9773174" y="-1"/>
            <a:ext cx="2418826" cy="1182849"/>
          </a:xfrm>
          <a:prstGeom prst="rect">
            <a:avLst/>
          </a:prstGeom>
        </p:spPr>
      </p:pic>
    </p:spTree>
    <p:extLst>
      <p:ext uri="{BB962C8B-B14F-4D97-AF65-F5344CB8AC3E}">
        <p14:creationId xmlns:p14="http://schemas.microsoft.com/office/powerpoint/2010/main" val="3996122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057DC5-98E8-EF8E-63BB-13749AE97F9A}"/>
              </a:ext>
            </a:extLst>
          </p:cNvPr>
          <p:cNvSpPr txBox="1"/>
          <p:nvPr/>
        </p:nvSpPr>
        <p:spPr>
          <a:xfrm>
            <a:off x="721567" y="1649683"/>
            <a:ext cx="1074886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Tips for correct and safe use of the Prohibited Substances list</a:t>
            </a:r>
            <a:endParaRPr lang="el-GR"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6B8EDBF-A635-6516-95FE-DBC91FEFF8D3}"/>
              </a:ext>
            </a:extLst>
          </p:cNvPr>
          <p:cNvSpPr txBox="1"/>
          <p:nvPr/>
        </p:nvSpPr>
        <p:spPr>
          <a:xfrm>
            <a:off x="40434" y="2578254"/>
            <a:ext cx="4618653" cy="3046988"/>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Reading the List</a:t>
            </a:r>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n-US" sz="1600" dirty="0">
                <a:latin typeface="Arial" panose="020B0604020202020204" pitchFamily="34" charset="0"/>
                <a:cs typeface="Arial" panose="020B0604020202020204" pitchFamily="34" charset="0"/>
              </a:rPr>
              <a:t>Everything mentioned on the list is not a medicine</a:t>
            </a:r>
          </a:p>
          <a:p>
            <a:pPr eaLnBrk="1" fontAlgn="auto" hangingPunct="1">
              <a:spcBef>
                <a:spcPts val="0"/>
              </a:spcBef>
              <a:spcAft>
                <a:spcPts val="0"/>
              </a:spcAft>
              <a:defRPr/>
            </a:pPr>
            <a:endParaRPr lang="el-GR" sz="16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n-US" sz="1600" dirty="0">
                <a:latin typeface="Arial" panose="020B0604020202020204" pitchFamily="34" charset="0"/>
                <a:cs typeface="Arial" panose="020B0604020202020204" pitchFamily="34" charset="0"/>
              </a:rPr>
              <a:t>Not all prohibited medicines are included on the list</a:t>
            </a:r>
            <a:endParaRPr lang="el-GR" sz="1600" dirty="0">
              <a:latin typeface="Arial" panose="020B0604020202020204" pitchFamily="34" charset="0"/>
              <a:cs typeface="Arial" panose="020B0604020202020204" pitchFamily="34" charset="0"/>
            </a:endParaRPr>
          </a:p>
          <a:p>
            <a:pPr eaLnBrk="1" fontAlgn="auto" hangingPunct="1">
              <a:spcBef>
                <a:spcPts val="0"/>
              </a:spcBef>
              <a:spcAft>
                <a:spcPts val="0"/>
              </a:spcAft>
              <a:buClr>
                <a:srgbClr val="FF3300"/>
              </a:buClr>
              <a:defRPr/>
            </a:pPr>
            <a:endParaRPr lang="el-GR" sz="16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n-US" sz="1600" dirty="0">
                <a:latin typeface="Arial" panose="020B0604020202020204" pitchFamily="34" charset="0"/>
                <a:cs typeface="Arial" panose="020B0604020202020204" pitchFamily="34" charset="0"/>
              </a:rPr>
              <a:t>Only the medicines ingredients are mentioned and not their brand names</a:t>
            </a:r>
            <a:endParaRPr lang="el-GR" sz="1600" dirty="0">
              <a:latin typeface="Arial" panose="020B0604020202020204" pitchFamily="34" charset="0"/>
              <a:cs typeface="Arial" panose="020B0604020202020204" pitchFamily="34" charset="0"/>
            </a:endParaRPr>
          </a:p>
          <a:p>
            <a:pPr eaLnBrk="1" fontAlgn="auto" hangingPunct="1">
              <a:spcBef>
                <a:spcPts val="0"/>
              </a:spcBef>
              <a:spcAft>
                <a:spcPts val="0"/>
              </a:spcAft>
              <a:buClr>
                <a:srgbClr val="FF3300"/>
              </a:buClr>
              <a:defRPr/>
            </a:pPr>
            <a:endParaRPr lang="el-GR" sz="16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n-US" sz="1600" dirty="0">
                <a:latin typeface="Arial" panose="020B0604020202020204" pitchFamily="34" charset="0"/>
                <a:cs typeface="Arial" panose="020B0604020202020204" pitchFamily="34" charset="0"/>
              </a:rPr>
              <a:t>Many natural products are not mentioned</a:t>
            </a:r>
            <a:endParaRPr lang="el-GR"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DD9CE1A-CB50-7AAF-5BF8-FD55AD7AA0F3}"/>
              </a:ext>
            </a:extLst>
          </p:cNvPr>
          <p:cNvSpPr txBox="1"/>
          <p:nvPr/>
        </p:nvSpPr>
        <p:spPr>
          <a:xfrm>
            <a:off x="7411617" y="2578254"/>
            <a:ext cx="4428930" cy="2585323"/>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Using the List</a:t>
            </a:r>
            <a:endParaRPr lang="el-GR"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n-US" sz="1800" dirty="0">
                <a:latin typeface="Arial" panose="020B0604020202020204" pitchFamily="34" charset="0"/>
                <a:cs typeface="Arial" panose="020B0604020202020204" pitchFamily="34" charset="0"/>
              </a:rPr>
              <a:t>Pharmaceutical medication administration route</a:t>
            </a:r>
            <a:endParaRPr lang="el-GR" sz="18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endParaRPr lang="el-GR" sz="18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n-US" sz="1800" dirty="0">
                <a:latin typeface="Arial" panose="020B0604020202020204" pitchFamily="34" charset="0"/>
                <a:cs typeface="Arial" panose="020B0604020202020204" pitchFamily="34" charset="0"/>
              </a:rPr>
              <a:t>Male or Female athlete</a:t>
            </a:r>
            <a:endParaRPr lang="el-GR" sz="18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endParaRPr lang="el-GR" sz="18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ü"/>
              <a:defRPr/>
            </a:pPr>
            <a:r>
              <a:rPr lang="en-US" sz="1800" dirty="0">
                <a:latin typeface="Arial" panose="020B0604020202020204" pitchFamily="34" charset="0"/>
                <a:cs typeface="Arial" panose="020B0604020202020204" pitchFamily="34" charset="0"/>
              </a:rPr>
              <a:t>Permitted doses</a:t>
            </a:r>
            <a:endParaRPr lang="el-GR" sz="1800"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p:txBody>
      </p:sp>
      <p:pic>
        <p:nvPicPr>
          <p:cNvPr id="8" name="Εικόνα 7">
            <a:extLst>
              <a:ext uri="{FF2B5EF4-FFF2-40B4-BE49-F238E27FC236}">
                <a16:creationId xmlns:a16="http://schemas.microsoft.com/office/drawing/2014/main" id="{1C48ED6B-7BAC-A0F5-9E54-210037E11206}"/>
              </a:ext>
            </a:extLst>
          </p:cNvPr>
          <p:cNvPicPr>
            <a:picLocks noChangeAspect="1"/>
          </p:cNvPicPr>
          <p:nvPr/>
        </p:nvPicPr>
        <p:blipFill>
          <a:blip r:embed="rId2"/>
          <a:stretch>
            <a:fillRect/>
          </a:stretch>
        </p:blipFill>
        <p:spPr>
          <a:xfrm>
            <a:off x="5489510" y="349001"/>
            <a:ext cx="1212979" cy="1196807"/>
          </a:xfrm>
          <a:prstGeom prst="rect">
            <a:avLst/>
          </a:prstGeom>
        </p:spPr>
      </p:pic>
      <p:pic>
        <p:nvPicPr>
          <p:cNvPr id="2" name="Εικόνα 1">
            <a:extLst>
              <a:ext uri="{FF2B5EF4-FFF2-40B4-BE49-F238E27FC236}">
                <a16:creationId xmlns:a16="http://schemas.microsoft.com/office/drawing/2014/main" id="{E8DCE1A4-4CE2-6DD4-B7A8-2E97F51F2885}"/>
              </a:ext>
            </a:extLst>
          </p:cNvPr>
          <p:cNvPicPr>
            <a:picLocks noChangeAspect="1"/>
          </p:cNvPicPr>
          <p:nvPr/>
        </p:nvPicPr>
        <p:blipFill>
          <a:blip r:embed="rId3"/>
          <a:stretch>
            <a:fillRect/>
          </a:stretch>
        </p:blipFill>
        <p:spPr>
          <a:xfrm>
            <a:off x="9773174" y="-1"/>
            <a:ext cx="2418826" cy="1182849"/>
          </a:xfrm>
          <a:prstGeom prst="rect">
            <a:avLst/>
          </a:prstGeom>
        </p:spPr>
      </p:pic>
    </p:spTree>
    <p:extLst>
      <p:ext uri="{BB962C8B-B14F-4D97-AF65-F5344CB8AC3E}">
        <p14:creationId xmlns:p14="http://schemas.microsoft.com/office/powerpoint/2010/main" val="4099342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anim calcmode="lin" valueType="num">
                                      <p:cBhvr>
                                        <p:cTn id="3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1000"/>
                                        <p:tgtEl>
                                          <p:spTgt spid="7">
                                            <p:txEl>
                                              <p:pRg st="0" end="0"/>
                                            </p:txEl>
                                          </p:spTgt>
                                        </p:tgtEl>
                                      </p:cBhvr>
                                    </p:animEffect>
                                    <p:anim calcmode="lin" valueType="num">
                                      <p:cBhvr>
                                        <p:cTn id="4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4" end="4"/>
                                            </p:txEl>
                                          </p:spTgt>
                                        </p:tgtEl>
                                        <p:attrNameLst>
                                          <p:attrName>style.visibility</p:attrName>
                                        </p:attrNameLst>
                                      </p:cBhvr>
                                      <p:to>
                                        <p:strVal val="visible"/>
                                      </p:to>
                                    </p:set>
                                    <p:animEffect transition="in" filter="fade">
                                      <p:cBhvr>
                                        <p:cTn id="56" dur="1000"/>
                                        <p:tgtEl>
                                          <p:spTgt spid="7">
                                            <p:txEl>
                                              <p:pRg st="4" end="4"/>
                                            </p:txEl>
                                          </p:spTgt>
                                        </p:tgtEl>
                                      </p:cBhvr>
                                    </p:animEffect>
                                    <p:anim calcmode="lin" valueType="num">
                                      <p:cBhvr>
                                        <p:cTn id="5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1000"/>
                                        <p:tgtEl>
                                          <p:spTgt spid="7">
                                            <p:txEl>
                                              <p:pRg st="6" end="6"/>
                                            </p:txEl>
                                          </p:spTgt>
                                        </p:tgtEl>
                                      </p:cBhvr>
                                    </p:animEffect>
                                    <p:anim calcmode="lin" valueType="num">
                                      <p:cBhvr>
                                        <p:cTn id="6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8F1D90AD-86DE-C089-9AAD-9F2B9FD620EC}"/>
              </a:ext>
            </a:extLst>
          </p:cNvPr>
          <p:cNvPicPr>
            <a:picLocks noChangeAspect="1"/>
          </p:cNvPicPr>
          <p:nvPr/>
        </p:nvPicPr>
        <p:blipFill rotWithShape="1">
          <a:blip r:embed="rId2"/>
          <a:srcRect l="13404" r="30042"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p:spPr>
      </p:pic>
      <p:pic>
        <p:nvPicPr>
          <p:cNvPr id="5" name="Εικόνα 4">
            <a:extLst>
              <a:ext uri="{FF2B5EF4-FFF2-40B4-BE49-F238E27FC236}">
                <a16:creationId xmlns:a16="http://schemas.microsoft.com/office/drawing/2014/main" id="{DCB88369-2B4E-A6B0-1649-122DDB47B4E1}"/>
              </a:ext>
            </a:extLst>
          </p:cNvPr>
          <p:cNvPicPr>
            <a:picLocks noChangeAspect="1"/>
          </p:cNvPicPr>
          <p:nvPr/>
        </p:nvPicPr>
        <p:blipFill>
          <a:blip r:embed="rId3"/>
          <a:stretch>
            <a:fillRect/>
          </a:stretch>
        </p:blipFill>
        <p:spPr>
          <a:xfrm>
            <a:off x="0" y="0"/>
            <a:ext cx="2261812" cy="1110343"/>
          </a:xfrm>
          <a:prstGeom prst="rect">
            <a:avLst/>
          </a:prstGeom>
        </p:spPr>
      </p:pic>
      <p:graphicFrame>
        <p:nvGraphicFramePr>
          <p:cNvPr id="9" name="TextBox 6">
            <a:extLst>
              <a:ext uri="{FF2B5EF4-FFF2-40B4-BE49-F238E27FC236}">
                <a16:creationId xmlns:a16="http://schemas.microsoft.com/office/drawing/2014/main" id="{4C772659-2F38-05EA-2972-2BB3915F2BD9}"/>
              </a:ext>
            </a:extLst>
          </p:cNvPr>
          <p:cNvGraphicFramePr/>
          <p:nvPr>
            <p:extLst>
              <p:ext uri="{D42A27DB-BD31-4B8C-83A1-F6EECF244321}">
                <p14:modId xmlns:p14="http://schemas.microsoft.com/office/powerpoint/2010/main" val="2846798812"/>
              </p:ext>
            </p:extLst>
          </p:nvPr>
        </p:nvGraphicFramePr>
        <p:xfrm>
          <a:off x="4594345" y="-1747083"/>
          <a:ext cx="7516602" cy="7351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264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18E52E95-04A9-4C4D-B715-82877EAE9CFB}"/>
                                            </p:graphicEl>
                                          </p:spTgt>
                                        </p:tgtEl>
                                        <p:attrNameLst>
                                          <p:attrName>style.visibility</p:attrName>
                                        </p:attrNameLst>
                                      </p:cBhvr>
                                      <p:to>
                                        <p:strVal val="visible"/>
                                      </p:to>
                                    </p:set>
                                    <p:animEffect transition="in" filter="fade">
                                      <p:cBhvr>
                                        <p:cTn id="7" dur="1000"/>
                                        <p:tgtEl>
                                          <p:spTgt spid="9">
                                            <p:graphicEl>
                                              <a:dgm id="{18E52E95-04A9-4C4D-B715-82877EAE9CFB}"/>
                                            </p:graphicEl>
                                          </p:spTgt>
                                        </p:tgtEl>
                                      </p:cBhvr>
                                    </p:animEffect>
                                    <p:anim calcmode="lin" valueType="num">
                                      <p:cBhvr>
                                        <p:cTn id="8" dur="1000" fill="hold"/>
                                        <p:tgtEl>
                                          <p:spTgt spid="9">
                                            <p:graphicEl>
                                              <a:dgm id="{18E52E95-04A9-4C4D-B715-82877EAE9CFB}"/>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18E52E95-04A9-4C4D-B715-82877EAE9CFB}"/>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graphicEl>
                                              <a:dgm id="{60A9E9C6-5B2C-4F0D-B422-34E0341FC097}"/>
                                            </p:graphicEl>
                                          </p:spTgt>
                                        </p:tgtEl>
                                        <p:attrNameLst>
                                          <p:attrName>style.visibility</p:attrName>
                                        </p:attrNameLst>
                                      </p:cBhvr>
                                      <p:to>
                                        <p:strVal val="visible"/>
                                      </p:to>
                                    </p:set>
                                    <p:animEffect transition="in" filter="fade">
                                      <p:cBhvr>
                                        <p:cTn id="12" dur="1000"/>
                                        <p:tgtEl>
                                          <p:spTgt spid="9">
                                            <p:graphicEl>
                                              <a:dgm id="{60A9E9C6-5B2C-4F0D-B422-34E0341FC097}"/>
                                            </p:graphicEl>
                                          </p:spTgt>
                                        </p:tgtEl>
                                      </p:cBhvr>
                                    </p:animEffect>
                                    <p:anim calcmode="lin" valueType="num">
                                      <p:cBhvr>
                                        <p:cTn id="13" dur="1000" fill="hold"/>
                                        <p:tgtEl>
                                          <p:spTgt spid="9">
                                            <p:graphicEl>
                                              <a:dgm id="{60A9E9C6-5B2C-4F0D-B422-34E0341FC097}"/>
                                            </p:graphicEl>
                                          </p:spTgt>
                                        </p:tgtEl>
                                        <p:attrNameLst>
                                          <p:attrName>ppt_x</p:attrName>
                                        </p:attrNameLst>
                                      </p:cBhvr>
                                      <p:tavLst>
                                        <p:tav tm="0">
                                          <p:val>
                                            <p:strVal val="#ppt_x"/>
                                          </p:val>
                                        </p:tav>
                                        <p:tav tm="100000">
                                          <p:val>
                                            <p:strVal val="#ppt_x"/>
                                          </p:val>
                                        </p:tav>
                                      </p:tavLst>
                                    </p:anim>
                                    <p:anim calcmode="lin" valueType="num">
                                      <p:cBhvr>
                                        <p:cTn id="14" dur="1000" fill="hold"/>
                                        <p:tgtEl>
                                          <p:spTgt spid="9">
                                            <p:graphicEl>
                                              <a:dgm id="{60A9E9C6-5B2C-4F0D-B422-34E0341FC097}"/>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graphicEl>
                                              <a:dgm id="{A73E8B0D-2D20-4B09-A3AB-4BF00750EEE3}"/>
                                            </p:graphicEl>
                                          </p:spTgt>
                                        </p:tgtEl>
                                        <p:attrNameLst>
                                          <p:attrName>style.visibility</p:attrName>
                                        </p:attrNameLst>
                                      </p:cBhvr>
                                      <p:to>
                                        <p:strVal val="visible"/>
                                      </p:to>
                                    </p:set>
                                    <p:animEffect transition="in" filter="fade">
                                      <p:cBhvr>
                                        <p:cTn id="19" dur="1000"/>
                                        <p:tgtEl>
                                          <p:spTgt spid="9">
                                            <p:graphicEl>
                                              <a:dgm id="{A73E8B0D-2D20-4B09-A3AB-4BF00750EEE3}"/>
                                            </p:graphicEl>
                                          </p:spTgt>
                                        </p:tgtEl>
                                      </p:cBhvr>
                                    </p:animEffect>
                                    <p:anim calcmode="lin" valueType="num">
                                      <p:cBhvr>
                                        <p:cTn id="20" dur="1000" fill="hold"/>
                                        <p:tgtEl>
                                          <p:spTgt spid="9">
                                            <p:graphicEl>
                                              <a:dgm id="{A73E8B0D-2D20-4B09-A3AB-4BF00750EEE3}"/>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A73E8B0D-2D20-4B09-A3AB-4BF00750EEE3}"/>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graphicEl>
                                              <a:dgm id="{CEBE9919-030D-42B6-ACF2-7F00A7B7E97A}"/>
                                            </p:graphicEl>
                                          </p:spTgt>
                                        </p:tgtEl>
                                        <p:attrNameLst>
                                          <p:attrName>style.visibility</p:attrName>
                                        </p:attrNameLst>
                                      </p:cBhvr>
                                      <p:to>
                                        <p:strVal val="visible"/>
                                      </p:to>
                                    </p:set>
                                    <p:animEffect transition="in" filter="fade">
                                      <p:cBhvr>
                                        <p:cTn id="24" dur="1000"/>
                                        <p:tgtEl>
                                          <p:spTgt spid="9">
                                            <p:graphicEl>
                                              <a:dgm id="{CEBE9919-030D-42B6-ACF2-7F00A7B7E97A}"/>
                                            </p:graphicEl>
                                          </p:spTgt>
                                        </p:tgtEl>
                                      </p:cBhvr>
                                    </p:animEffect>
                                    <p:anim calcmode="lin" valueType="num">
                                      <p:cBhvr>
                                        <p:cTn id="25" dur="1000" fill="hold"/>
                                        <p:tgtEl>
                                          <p:spTgt spid="9">
                                            <p:graphicEl>
                                              <a:dgm id="{CEBE9919-030D-42B6-ACF2-7F00A7B7E97A}"/>
                                            </p:graphicEl>
                                          </p:spTgt>
                                        </p:tgtEl>
                                        <p:attrNameLst>
                                          <p:attrName>ppt_x</p:attrName>
                                        </p:attrNameLst>
                                      </p:cBhvr>
                                      <p:tavLst>
                                        <p:tav tm="0">
                                          <p:val>
                                            <p:strVal val="#ppt_x"/>
                                          </p:val>
                                        </p:tav>
                                        <p:tav tm="100000">
                                          <p:val>
                                            <p:strVal val="#ppt_x"/>
                                          </p:val>
                                        </p:tav>
                                      </p:tavLst>
                                    </p:anim>
                                    <p:anim calcmode="lin" valueType="num">
                                      <p:cBhvr>
                                        <p:cTn id="26" dur="1000" fill="hold"/>
                                        <p:tgtEl>
                                          <p:spTgt spid="9">
                                            <p:graphicEl>
                                              <a:dgm id="{CEBE9919-030D-42B6-ACF2-7F00A7B7E97A}"/>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graphicEl>
                                              <a:dgm id="{2B2583F9-0A7E-4F46-9749-0A2AE0D726A5}"/>
                                            </p:graphicEl>
                                          </p:spTgt>
                                        </p:tgtEl>
                                        <p:attrNameLst>
                                          <p:attrName>style.visibility</p:attrName>
                                        </p:attrNameLst>
                                      </p:cBhvr>
                                      <p:to>
                                        <p:strVal val="visible"/>
                                      </p:to>
                                    </p:set>
                                    <p:animEffect transition="in" filter="fade">
                                      <p:cBhvr>
                                        <p:cTn id="29" dur="1000"/>
                                        <p:tgtEl>
                                          <p:spTgt spid="9">
                                            <p:graphicEl>
                                              <a:dgm id="{2B2583F9-0A7E-4F46-9749-0A2AE0D726A5}"/>
                                            </p:graphicEl>
                                          </p:spTgt>
                                        </p:tgtEl>
                                      </p:cBhvr>
                                    </p:animEffect>
                                    <p:anim calcmode="lin" valueType="num">
                                      <p:cBhvr>
                                        <p:cTn id="30" dur="1000" fill="hold"/>
                                        <p:tgtEl>
                                          <p:spTgt spid="9">
                                            <p:graphicEl>
                                              <a:dgm id="{2B2583F9-0A7E-4F46-9749-0A2AE0D726A5}"/>
                                            </p:graphicEl>
                                          </p:spTgt>
                                        </p:tgtEl>
                                        <p:attrNameLst>
                                          <p:attrName>ppt_x</p:attrName>
                                        </p:attrNameLst>
                                      </p:cBhvr>
                                      <p:tavLst>
                                        <p:tav tm="0">
                                          <p:val>
                                            <p:strVal val="#ppt_x"/>
                                          </p:val>
                                        </p:tav>
                                        <p:tav tm="100000">
                                          <p:val>
                                            <p:strVal val="#ppt_x"/>
                                          </p:val>
                                        </p:tav>
                                      </p:tavLst>
                                    </p:anim>
                                    <p:anim calcmode="lin" valueType="num">
                                      <p:cBhvr>
                                        <p:cTn id="31" dur="1000" fill="hold"/>
                                        <p:tgtEl>
                                          <p:spTgt spid="9">
                                            <p:graphicEl>
                                              <a:dgm id="{2B2583F9-0A7E-4F46-9749-0A2AE0D726A5}"/>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graphicEl>
                                              <a:dgm id="{D6BCBE11-D771-449F-AEE2-B8CD674E1878}"/>
                                            </p:graphicEl>
                                          </p:spTgt>
                                        </p:tgtEl>
                                        <p:attrNameLst>
                                          <p:attrName>style.visibility</p:attrName>
                                        </p:attrNameLst>
                                      </p:cBhvr>
                                      <p:to>
                                        <p:strVal val="visible"/>
                                      </p:to>
                                    </p:set>
                                    <p:animEffect transition="in" filter="fade">
                                      <p:cBhvr>
                                        <p:cTn id="36" dur="1000"/>
                                        <p:tgtEl>
                                          <p:spTgt spid="9">
                                            <p:graphicEl>
                                              <a:dgm id="{D6BCBE11-D771-449F-AEE2-B8CD674E1878}"/>
                                            </p:graphicEl>
                                          </p:spTgt>
                                        </p:tgtEl>
                                      </p:cBhvr>
                                    </p:animEffect>
                                    <p:anim calcmode="lin" valueType="num">
                                      <p:cBhvr>
                                        <p:cTn id="37" dur="1000" fill="hold"/>
                                        <p:tgtEl>
                                          <p:spTgt spid="9">
                                            <p:graphicEl>
                                              <a:dgm id="{D6BCBE11-D771-449F-AEE2-B8CD674E1878}"/>
                                            </p:graphicEl>
                                          </p:spTgt>
                                        </p:tgtEl>
                                        <p:attrNameLst>
                                          <p:attrName>ppt_x</p:attrName>
                                        </p:attrNameLst>
                                      </p:cBhvr>
                                      <p:tavLst>
                                        <p:tav tm="0">
                                          <p:val>
                                            <p:strVal val="#ppt_x"/>
                                          </p:val>
                                        </p:tav>
                                        <p:tav tm="100000">
                                          <p:val>
                                            <p:strVal val="#ppt_x"/>
                                          </p:val>
                                        </p:tav>
                                      </p:tavLst>
                                    </p:anim>
                                    <p:anim calcmode="lin" valueType="num">
                                      <p:cBhvr>
                                        <p:cTn id="38" dur="1000" fill="hold"/>
                                        <p:tgtEl>
                                          <p:spTgt spid="9">
                                            <p:graphicEl>
                                              <a:dgm id="{D6BCBE11-D771-449F-AEE2-B8CD674E1878}"/>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graphicEl>
                                              <a:dgm id="{D71E92C1-73BC-45EB-B0AD-39E2C8BD4FFC}"/>
                                            </p:graphicEl>
                                          </p:spTgt>
                                        </p:tgtEl>
                                        <p:attrNameLst>
                                          <p:attrName>style.visibility</p:attrName>
                                        </p:attrNameLst>
                                      </p:cBhvr>
                                      <p:to>
                                        <p:strVal val="visible"/>
                                      </p:to>
                                    </p:set>
                                    <p:animEffect transition="in" filter="fade">
                                      <p:cBhvr>
                                        <p:cTn id="41" dur="1000"/>
                                        <p:tgtEl>
                                          <p:spTgt spid="9">
                                            <p:graphicEl>
                                              <a:dgm id="{D71E92C1-73BC-45EB-B0AD-39E2C8BD4FFC}"/>
                                            </p:graphicEl>
                                          </p:spTgt>
                                        </p:tgtEl>
                                      </p:cBhvr>
                                    </p:animEffect>
                                    <p:anim calcmode="lin" valueType="num">
                                      <p:cBhvr>
                                        <p:cTn id="42" dur="1000" fill="hold"/>
                                        <p:tgtEl>
                                          <p:spTgt spid="9">
                                            <p:graphicEl>
                                              <a:dgm id="{D71E92C1-73BC-45EB-B0AD-39E2C8BD4FFC}"/>
                                            </p:graphicEl>
                                          </p:spTgt>
                                        </p:tgtEl>
                                        <p:attrNameLst>
                                          <p:attrName>ppt_x</p:attrName>
                                        </p:attrNameLst>
                                      </p:cBhvr>
                                      <p:tavLst>
                                        <p:tav tm="0">
                                          <p:val>
                                            <p:strVal val="#ppt_x"/>
                                          </p:val>
                                        </p:tav>
                                        <p:tav tm="100000">
                                          <p:val>
                                            <p:strVal val="#ppt_x"/>
                                          </p:val>
                                        </p:tav>
                                      </p:tavLst>
                                    </p:anim>
                                    <p:anim calcmode="lin" valueType="num">
                                      <p:cBhvr>
                                        <p:cTn id="43" dur="1000" fill="hold"/>
                                        <p:tgtEl>
                                          <p:spTgt spid="9">
                                            <p:graphicEl>
                                              <a:dgm id="{D71E92C1-73BC-45EB-B0AD-39E2C8BD4FFC}"/>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graphicEl>
                                              <a:dgm id="{40A347CF-E314-4E2F-BC52-B164CFF3F4B3}"/>
                                            </p:graphicEl>
                                          </p:spTgt>
                                        </p:tgtEl>
                                        <p:attrNameLst>
                                          <p:attrName>style.visibility</p:attrName>
                                        </p:attrNameLst>
                                      </p:cBhvr>
                                      <p:to>
                                        <p:strVal val="visible"/>
                                      </p:to>
                                    </p:set>
                                    <p:animEffect transition="in" filter="fade">
                                      <p:cBhvr>
                                        <p:cTn id="46" dur="1000"/>
                                        <p:tgtEl>
                                          <p:spTgt spid="9">
                                            <p:graphicEl>
                                              <a:dgm id="{40A347CF-E314-4E2F-BC52-B164CFF3F4B3}"/>
                                            </p:graphicEl>
                                          </p:spTgt>
                                        </p:tgtEl>
                                      </p:cBhvr>
                                    </p:animEffect>
                                    <p:anim calcmode="lin" valueType="num">
                                      <p:cBhvr>
                                        <p:cTn id="47" dur="1000" fill="hold"/>
                                        <p:tgtEl>
                                          <p:spTgt spid="9">
                                            <p:graphicEl>
                                              <a:dgm id="{40A347CF-E314-4E2F-BC52-B164CFF3F4B3}"/>
                                            </p:graphicEl>
                                          </p:spTgt>
                                        </p:tgtEl>
                                        <p:attrNameLst>
                                          <p:attrName>ppt_x</p:attrName>
                                        </p:attrNameLst>
                                      </p:cBhvr>
                                      <p:tavLst>
                                        <p:tav tm="0">
                                          <p:val>
                                            <p:strVal val="#ppt_x"/>
                                          </p:val>
                                        </p:tav>
                                        <p:tav tm="100000">
                                          <p:val>
                                            <p:strVal val="#ppt_x"/>
                                          </p:val>
                                        </p:tav>
                                      </p:tavLst>
                                    </p:anim>
                                    <p:anim calcmode="lin" valueType="num">
                                      <p:cBhvr>
                                        <p:cTn id="48" dur="1000" fill="hold"/>
                                        <p:tgtEl>
                                          <p:spTgt spid="9">
                                            <p:graphicEl>
                                              <a:dgm id="{40A347CF-E314-4E2F-BC52-B164CFF3F4B3}"/>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graphicEl>
                                              <a:dgm id="{729B9474-C46C-4F40-8EF6-083DAECE2941}"/>
                                            </p:graphicEl>
                                          </p:spTgt>
                                        </p:tgtEl>
                                        <p:attrNameLst>
                                          <p:attrName>style.visibility</p:attrName>
                                        </p:attrNameLst>
                                      </p:cBhvr>
                                      <p:to>
                                        <p:strVal val="visible"/>
                                      </p:to>
                                    </p:set>
                                    <p:animEffect transition="in" filter="fade">
                                      <p:cBhvr>
                                        <p:cTn id="53" dur="1000"/>
                                        <p:tgtEl>
                                          <p:spTgt spid="9">
                                            <p:graphicEl>
                                              <a:dgm id="{729B9474-C46C-4F40-8EF6-083DAECE2941}"/>
                                            </p:graphicEl>
                                          </p:spTgt>
                                        </p:tgtEl>
                                      </p:cBhvr>
                                    </p:animEffect>
                                    <p:anim calcmode="lin" valueType="num">
                                      <p:cBhvr>
                                        <p:cTn id="54" dur="1000" fill="hold"/>
                                        <p:tgtEl>
                                          <p:spTgt spid="9">
                                            <p:graphicEl>
                                              <a:dgm id="{729B9474-C46C-4F40-8EF6-083DAECE2941}"/>
                                            </p:graphicEl>
                                          </p:spTgt>
                                        </p:tgtEl>
                                        <p:attrNameLst>
                                          <p:attrName>ppt_x</p:attrName>
                                        </p:attrNameLst>
                                      </p:cBhvr>
                                      <p:tavLst>
                                        <p:tav tm="0">
                                          <p:val>
                                            <p:strVal val="#ppt_x"/>
                                          </p:val>
                                        </p:tav>
                                        <p:tav tm="100000">
                                          <p:val>
                                            <p:strVal val="#ppt_x"/>
                                          </p:val>
                                        </p:tav>
                                      </p:tavLst>
                                    </p:anim>
                                    <p:anim calcmode="lin" valueType="num">
                                      <p:cBhvr>
                                        <p:cTn id="55" dur="1000" fill="hold"/>
                                        <p:tgtEl>
                                          <p:spTgt spid="9">
                                            <p:graphicEl>
                                              <a:dgm id="{729B9474-C46C-4F40-8EF6-083DAECE2941}"/>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
                                            <p:graphicEl>
                                              <a:dgm id="{524B2C9E-4A56-411B-94B3-E43D1F94750C}"/>
                                            </p:graphicEl>
                                          </p:spTgt>
                                        </p:tgtEl>
                                        <p:attrNameLst>
                                          <p:attrName>style.visibility</p:attrName>
                                        </p:attrNameLst>
                                      </p:cBhvr>
                                      <p:to>
                                        <p:strVal val="visible"/>
                                      </p:to>
                                    </p:set>
                                    <p:animEffect transition="in" filter="fade">
                                      <p:cBhvr>
                                        <p:cTn id="58" dur="1000"/>
                                        <p:tgtEl>
                                          <p:spTgt spid="9">
                                            <p:graphicEl>
                                              <a:dgm id="{524B2C9E-4A56-411B-94B3-E43D1F94750C}"/>
                                            </p:graphicEl>
                                          </p:spTgt>
                                        </p:tgtEl>
                                      </p:cBhvr>
                                    </p:animEffect>
                                    <p:anim calcmode="lin" valueType="num">
                                      <p:cBhvr>
                                        <p:cTn id="59" dur="1000" fill="hold"/>
                                        <p:tgtEl>
                                          <p:spTgt spid="9">
                                            <p:graphicEl>
                                              <a:dgm id="{524B2C9E-4A56-411B-94B3-E43D1F94750C}"/>
                                            </p:graphicEl>
                                          </p:spTgt>
                                        </p:tgtEl>
                                        <p:attrNameLst>
                                          <p:attrName>ppt_x</p:attrName>
                                        </p:attrNameLst>
                                      </p:cBhvr>
                                      <p:tavLst>
                                        <p:tav tm="0">
                                          <p:val>
                                            <p:strVal val="#ppt_x"/>
                                          </p:val>
                                        </p:tav>
                                        <p:tav tm="100000">
                                          <p:val>
                                            <p:strVal val="#ppt_x"/>
                                          </p:val>
                                        </p:tav>
                                      </p:tavLst>
                                    </p:anim>
                                    <p:anim calcmode="lin" valueType="num">
                                      <p:cBhvr>
                                        <p:cTn id="60" dur="1000" fill="hold"/>
                                        <p:tgtEl>
                                          <p:spTgt spid="9">
                                            <p:graphicEl>
                                              <a:dgm id="{524B2C9E-4A56-411B-94B3-E43D1F94750C}"/>
                                            </p:graphic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9">
                                            <p:graphicEl>
                                              <a:dgm id="{29B4CF17-BA55-4AA7-9DA8-D703E716B2D7}"/>
                                            </p:graphicEl>
                                          </p:spTgt>
                                        </p:tgtEl>
                                        <p:attrNameLst>
                                          <p:attrName>style.visibility</p:attrName>
                                        </p:attrNameLst>
                                      </p:cBhvr>
                                      <p:to>
                                        <p:strVal val="visible"/>
                                      </p:to>
                                    </p:set>
                                    <p:animEffect transition="in" filter="fade">
                                      <p:cBhvr>
                                        <p:cTn id="63" dur="1000"/>
                                        <p:tgtEl>
                                          <p:spTgt spid="9">
                                            <p:graphicEl>
                                              <a:dgm id="{29B4CF17-BA55-4AA7-9DA8-D703E716B2D7}"/>
                                            </p:graphicEl>
                                          </p:spTgt>
                                        </p:tgtEl>
                                      </p:cBhvr>
                                    </p:animEffect>
                                    <p:anim calcmode="lin" valueType="num">
                                      <p:cBhvr>
                                        <p:cTn id="64" dur="1000" fill="hold"/>
                                        <p:tgtEl>
                                          <p:spTgt spid="9">
                                            <p:graphicEl>
                                              <a:dgm id="{29B4CF17-BA55-4AA7-9DA8-D703E716B2D7}"/>
                                            </p:graphicEl>
                                          </p:spTgt>
                                        </p:tgtEl>
                                        <p:attrNameLst>
                                          <p:attrName>ppt_x</p:attrName>
                                        </p:attrNameLst>
                                      </p:cBhvr>
                                      <p:tavLst>
                                        <p:tav tm="0">
                                          <p:val>
                                            <p:strVal val="#ppt_x"/>
                                          </p:val>
                                        </p:tav>
                                        <p:tav tm="100000">
                                          <p:val>
                                            <p:strVal val="#ppt_x"/>
                                          </p:val>
                                        </p:tav>
                                      </p:tavLst>
                                    </p:anim>
                                    <p:anim calcmode="lin" valueType="num">
                                      <p:cBhvr>
                                        <p:cTn id="65" dur="1000" fill="hold"/>
                                        <p:tgtEl>
                                          <p:spTgt spid="9">
                                            <p:graphicEl>
                                              <a:dgm id="{29B4CF17-BA55-4AA7-9DA8-D703E716B2D7}"/>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graphicEl>
                                              <a:dgm id="{94EEB368-FEE4-4B4E-9876-9231C596F195}"/>
                                            </p:graphicEl>
                                          </p:spTgt>
                                        </p:tgtEl>
                                        <p:attrNameLst>
                                          <p:attrName>style.visibility</p:attrName>
                                        </p:attrNameLst>
                                      </p:cBhvr>
                                      <p:to>
                                        <p:strVal val="visible"/>
                                      </p:to>
                                    </p:set>
                                    <p:animEffect transition="in" filter="fade">
                                      <p:cBhvr>
                                        <p:cTn id="70" dur="1000"/>
                                        <p:tgtEl>
                                          <p:spTgt spid="9">
                                            <p:graphicEl>
                                              <a:dgm id="{94EEB368-FEE4-4B4E-9876-9231C596F195}"/>
                                            </p:graphicEl>
                                          </p:spTgt>
                                        </p:tgtEl>
                                      </p:cBhvr>
                                    </p:animEffect>
                                    <p:anim calcmode="lin" valueType="num">
                                      <p:cBhvr>
                                        <p:cTn id="71" dur="1000" fill="hold"/>
                                        <p:tgtEl>
                                          <p:spTgt spid="9">
                                            <p:graphicEl>
                                              <a:dgm id="{94EEB368-FEE4-4B4E-9876-9231C596F195}"/>
                                            </p:graphicEl>
                                          </p:spTgt>
                                        </p:tgtEl>
                                        <p:attrNameLst>
                                          <p:attrName>ppt_x</p:attrName>
                                        </p:attrNameLst>
                                      </p:cBhvr>
                                      <p:tavLst>
                                        <p:tav tm="0">
                                          <p:val>
                                            <p:strVal val="#ppt_x"/>
                                          </p:val>
                                        </p:tav>
                                        <p:tav tm="100000">
                                          <p:val>
                                            <p:strVal val="#ppt_x"/>
                                          </p:val>
                                        </p:tav>
                                      </p:tavLst>
                                    </p:anim>
                                    <p:anim calcmode="lin" valueType="num">
                                      <p:cBhvr>
                                        <p:cTn id="72" dur="1000" fill="hold"/>
                                        <p:tgtEl>
                                          <p:spTgt spid="9">
                                            <p:graphicEl>
                                              <a:dgm id="{94EEB368-FEE4-4B4E-9876-9231C596F195}"/>
                                            </p:graphic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9">
                                            <p:graphicEl>
                                              <a:dgm id="{FD125DFA-11AD-4DF0-B56B-FAF6824718CA}"/>
                                            </p:graphicEl>
                                          </p:spTgt>
                                        </p:tgtEl>
                                        <p:attrNameLst>
                                          <p:attrName>style.visibility</p:attrName>
                                        </p:attrNameLst>
                                      </p:cBhvr>
                                      <p:to>
                                        <p:strVal val="visible"/>
                                      </p:to>
                                    </p:set>
                                    <p:animEffect transition="in" filter="fade">
                                      <p:cBhvr>
                                        <p:cTn id="75" dur="1000"/>
                                        <p:tgtEl>
                                          <p:spTgt spid="9">
                                            <p:graphicEl>
                                              <a:dgm id="{FD125DFA-11AD-4DF0-B56B-FAF6824718CA}"/>
                                            </p:graphicEl>
                                          </p:spTgt>
                                        </p:tgtEl>
                                      </p:cBhvr>
                                    </p:animEffect>
                                    <p:anim calcmode="lin" valueType="num">
                                      <p:cBhvr>
                                        <p:cTn id="76" dur="1000" fill="hold"/>
                                        <p:tgtEl>
                                          <p:spTgt spid="9">
                                            <p:graphicEl>
                                              <a:dgm id="{FD125DFA-11AD-4DF0-B56B-FAF6824718CA}"/>
                                            </p:graphicEl>
                                          </p:spTgt>
                                        </p:tgtEl>
                                        <p:attrNameLst>
                                          <p:attrName>ppt_x</p:attrName>
                                        </p:attrNameLst>
                                      </p:cBhvr>
                                      <p:tavLst>
                                        <p:tav tm="0">
                                          <p:val>
                                            <p:strVal val="#ppt_x"/>
                                          </p:val>
                                        </p:tav>
                                        <p:tav tm="100000">
                                          <p:val>
                                            <p:strVal val="#ppt_x"/>
                                          </p:val>
                                        </p:tav>
                                      </p:tavLst>
                                    </p:anim>
                                    <p:anim calcmode="lin" valueType="num">
                                      <p:cBhvr>
                                        <p:cTn id="77" dur="1000" fill="hold"/>
                                        <p:tgtEl>
                                          <p:spTgt spid="9">
                                            <p:graphicEl>
                                              <a:dgm id="{FD125DFA-11AD-4DF0-B56B-FAF6824718CA}"/>
                                            </p:graphic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9">
                                            <p:graphicEl>
                                              <a:dgm id="{F944CA82-3774-4E52-975B-AC59DF87A18E}"/>
                                            </p:graphicEl>
                                          </p:spTgt>
                                        </p:tgtEl>
                                        <p:attrNameLst>
                                          <p:attrName>style.visibility</p:attrName>
                                        </p:attrNameLst>
                                      </p:cBhvr>
                                      <p:to>
                                        <p:strVal val="visible"/>
                                      </p:to>
                                    </p:set>
                                    <p:animEffect transition="in" filter="fade">
                                      <p:cBhvr>
                                        <p:cTn id="80" dur="1000"/>
                                        <p:tgtEl>
                                          <p:spTgt spid="9">
                                            <p:graphicEl>
                                              <a:dgm id="{F944CA82-3774-4E52-975B-AC59DF87A18E}"/>
                                            </p:graphicEl>
                                          </p:spTgt>
                                        </p:tgtEl>
                                      </p:cBhvr>
                                    </p:animEffect>
                                    <p:anim calcmode="lin" valueType="num">
                                      <p:cBhvr>
                                        <p:cTn id="81" dur="1000" fill="hold"/>
                                        <p:tgtEl>
                                          <p:spTgt spid="9">
                                            <p:graphicEl>
                                              <a:dgm id="{F944CA82-3774-4E52-975B-AC59DF87A18E}"/>
                                            </p:graphicEl>
                                          </p:spTgt>
                                        </p:tgtEl>
                                        <p:attrNameLst>
                                          <p:attrName>ppt_x</p:attrName>
                                        </p:attrNameLst>
                                      </p:cBhvr>
                                      <p:tavLst>
                                        <p:tav tm="0">
                                          <p:val>
                                            <p:strVal val="#ppt_x"/>
                                          </p:val>
                                        </p:tav>
                                        <p:tav tm="100000">
                                          <p:val>
                                            <p:strVal val="#ppt_x"/>
                                          </p:val>
                                        </p:tav>
                                      </p:tavLst>
                                    </p:anim>
                                    <p:anim calcmode="lin" valueType="num">
                                      <p:cBhvr>
                                        <p:cTn id="82" dur="1000" fill="hold"/>
                                        <p:tgtEl>
                                          <p:spTgt spid="9">
                                            <p:graphicEl>
                                              <a:dgm id="{F944CA82-3774-4E52-975B-AC59DF87A18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104B05-EB55-5809-4F50-82DE7DD0208D}"/>
              </a:ext>
            </a:extLst>
          </p:cNvPr>
          <p:cNvSpPr txBox="1"/>
          <p:nvPr/>
        </p:nvSpPr>
        <p:spPr>
          <a:xfrm>
            <a:off x="950228" y="904041"/>
            <a:ext cx="5052369" cy="10357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kern="1200" dirty="0">
                <a:solidFill>
                  <a:schemeClr val="tx1"/>
                </a:solidFill>
                <a:latin typeface="+mj-lt"/>
                <a:ea typeface="+mj-ea"/>
                <a:cs typeface="+mj-cs"/>
              </a:rPr>
              <a:t>TUEs</a:t>
            </a:r>
          </a:p>
        </p:txBody>
      </p:sp>
      <p:sp>
        <p:nvSpPr>
          <p:cNvPr id="7" name="TextBox 6">
            <a:extLst>
              <a:ext uri="{FF2B5EF4-FFF2-40B4-BE49-F238E27FC236}">
                <a16:creationId xmlns:a16="http://schemas.microsoft.com/office/drawing/2014/main" id="{864AA990-374A-2B83-CE0E-232A7D484C89}"/>
              </a:ext>
            </a:extLst>
          </p:cNvPr>
          <p:cNvSpPr txBox="1"/>
          <p:nvPr/>
        </p:nvSpPr>
        <p:spPr>
          <a:xfrm>
            <a:off x="1045029" y="2524721"/>
            <a:ext cx="5267718" cy="3677123"/>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indent="-228600" algn="just">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      sites: </a:t>
            </a:r>
            <a:r>
              <a:rPr lang="en-US" dirty="0">
                <a:latin typeface="Arial" panose="020B0604020202020204" pitchFamily="34" charset="0"/>
                <a:cs typeface="Arial" panose="020B0604020202020204" pitchFamily="34" charset="0"/>
                <a:hlinkClick r:id="rId2"/>
              </a:rPr>
              <a:t>https://www.eokan.gr/tue-procedures</a:t>
            </a:r>
            <a:endParaRPr lang="en-US" dirty="0">
              <a:latin typeface="Arial" panose="020B0604020202020204" pitchFamily="34" charset="0"/>
              <a:cs typeface="Arial" panose="020B0604020202020204" pitchFamily="34" charset="0"/>
            </a:endParaRPr>
          </a:p>
          <a:p>
            <a:pPr indent="-228600" algn="just">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https://www.wada-ama.org/en/resources/world-anti-doping- program/international-standard-therapeutic-use-exemptions-</a:t>
            </a:r>
            <a:r>
              <a:rPr lang="en-US" dirty="0" err="1">
                <a:latin typeface="Arial" panose="020B0604020202020204" pitchFamily="34" charset="0"/>
                <a:cs typeface="Arial" panose="020B0604020202020204" pitchFamily="34" charset="0"/>
                <a:hlinkClick r:id="rId3"/>
              </a:rPr>
              <a:t>istue</a:t>
            </a:r>
            <a:endParaRPr lang="en-US"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2589B1DC-E172-5863-3D8B-C9DD671678D4}"/>
              </a:ext>
            </a:extLst>
          </p:cNvPr>
          <p:cNvPicPr>
            <a:picLocks noChangeAspect="1"/>
          </p:cNvPicPr>
          <p:nvPr/>
        </p:nvPicPr>
        <p:blipFill rotWithShape="1">
          <a:blip r:embed="rId4"/>
          <a:srcRect l="28622" t="12789" r="32692" b="5987"/>
          <a:stretch/>
        </p:blipFill>
        <p:spPr>
          <a:xfrm>
            <a:off x="6930493" y="965293"/>
            <a:ext cx="4223252" cy="4987698"/>
          </a:xfrm>
          <a:prstGeom prst="rect">
            <a:avLst/>
          </a:prstGeom>
        </p:spPr>
      </p:pic>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56C9C232-AD13-1F2C-62E5-31589A5DDC55}"/>
              </a:ext>
            </a:extLst>
          </p:cNvPr>
          <p:cNvPicPr>
            <a:picLocks noChangeAspect="1"/>
          </p:cNvPicPr>
          <p:nvPr/>
        </p:nvPicPr>
        <p:blipFill>
          <a:blip r:embed="rId5"/>
          <a:stretch>
            <a:fillRect/>
          </a:stretch>
        </p:blipFill>
        <p:spPr>
          <a:xfrm>
            <a:off x="10001" y="5389123"/>
            <a:ext cx="2197915" cy="995283"/>
          </a:xfrm>
          <a:prstGeom prst="rect">
            <a:avLst/>
          </a:prstGeom>
        </p:spPr>
      </p:pic>
    </p:spTree>
    <p:extLst>
      <p:ext uri="{BB962C8B-B14F-4D97-AF65-F5344CB8AC3E}">
        <p14:creationId xmlns:p14="http://schemas.microsoft.com/office/powerpoint/2010/main" val="399827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51FDBAC-3FC2-D6EF-9E77-4D09AFABB270}"/>
              </a:ext>
            </a:extLst>
          </p:cNvPr>
          <p:cNvPicPr>
            <a:picLocks noChangeAspect="1"/>
          </p:cNvPicPr>
          <p:nvPr/>
        </p:nvPicPr>
        <p:blipFill>
          <a:blip r:embed="rId2"/>
          <a:stretch>
            <a:fillRect/>
          </a:stretch>
        </p:blipFill>
        <p:spPr>
          <a:xfrm>
            <a:off x="9930188" y="0"/>
            <a:ext cx="2261812" cy="1024217"/>
          </a:xfrm>
          <a:prstGeom prst="rect">
            <a:avLst/>
          </a:prstGeom>
        </p:spPr>
      </p:pic>
      <p:graphicFrame>
        <p:nvGraphicFramePr>
          <p:cNvPr id="15" name="TextBox 11">
            <a:extLst>
              <a:ext uri="{FF2B5EF4-FFF2-40B4-BE49-F238E27FC236}">
                <a16:creationId xmlns:a16="http://schemas.microsoft.com/office/drawing/2014/main" id="{790E62B2-45DA-9147-4546-5D9CBE959FE2}"/>
              </a:ext>
            </a:extLst>
          </p:cNvPr>
          <p:cNvGraphicFramePr/>
          <p:nvPr>
            <p:extLst>
              <p:ext uri="{D42A27DB-BD31-4B8C-83A1-F6EECF244321}">
                <p14:modId xmlns:p14="http://schemas.microsoft.com/office/powerpoint/2010/main" val="3145358958"/>
              </p:ext>
            </p:extLst>
          </p:nvPr>
        </p:nvGraphicFramePr>
        <p:xfrm>
          <a:off x="4043459" y="0"/>
          <a:ext cx="5781676" cy="2733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Εικόνα 4">
            <a:extLst>
              <a:ext uri="{FF2B5EF4-FFF2-40B4-BE49-F238E27FC236}">
                <a16:creationId xmlns:a16="http://schemas.microsoft.com/office/drawing/2014/main" id="{B9463673-095F-8BA4-0192-E505A37F8979}"/>
              </a:ext>
            </a:extLst>
          </p:cNvPr>
          <p:cNvPicPr>
            <a:picLocks noChangeAspect="1"/>
          </p:cNvPicPr>
          <p:nvPr/>
        </p:nvPicPr>
        <p:blipFill>
          <a:blip r:embed="rId8">
            <a:alphaModFix amt="20000"/>
          </a:blip>
          <a:stretch>
            <a:fillRect/>
          </a:stretch>
        </p:blipFill>
        <p:spPr>
          <a:xfrm>
            <a:off x="0" y="1"/>
            <a:ext cx="12192000" cy="6857999"/>
          </a:xfrm>
          <a:prstGeom prst="rect">
            <a:avLst/>
          </a:prstGeom>
        </p:spPr>
      </p:pic>
    </p:spTree>
    <p:extLst>
      <p:ext uri="{BB962C8B-B14F-4D97-AF65-F5344CB8AC3E}">
        <p14:creationId xmlns:p14="http://schemas.microsoft.com/office/powerpoint/2010/main" val="3922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611124D6-0324-6373-F637-A825C5CE6746}"/>
              </a:ext>
            </a:extLst>
          </p:cNvPr>
          <p:cNvGraphicFramePr/>
          <p:nvPr>
            <p:extLst>
              <p:ext uri="{D42A27DB-BD31-4B8C-83A1-F6EECF244321}">
                <p14:modId xmlns:p14="http://schemas.microsoft.com/office/powerpoint/2010/main" val="319597213"/>
              </p:ext>
            </p:extLst>
          </p:nvPr>
        </p:nvGraphicFramePr>
        <p:xfrm>
          <a:off x="4594224" y="787941"/>
          <a:ext cx="6683375" cy="4944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BF403D97-1800-3FE4-6FCF-DF06BC50373D}"/>
              </a:ext>
            </a:extLst>
          </p:cNvPr>
          <p:cNvPicPr>
            <a:picLocks noChangeAspect="1"/>
          </p:cNvPicPr>
          <p:nvPr/>
        </p:nvPicPr>
        <p:blipFill>
          <a:blip r:embed="rId7"/>
          <a:stretch>
            <a:fillRect/>
          </a:stretch>
        </p:blipFill>
        <p:spPr>
          <a:xfrm>
            <a:off x="0" y="0"/>
            <a:ext cx="2419783" cy="1095751"/>
          </a:xfrm>
          <a:prstGeom prst="rect">
            <a:avLst/>
          </a:prstGeom>
        </p:spPr>
      </p:pic>
    </p:spTree>
    <p:extLst>
      <p:ext uri="{BB962C8B-B14F-4D97-AF65-F5344CB8AC3E}">
        <p14:creationId xmlns:p14="http://schemas.microsoft.com/office/powerpoint/2010/main" val="935840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FCAB9923-3E25-4B36-8788-82F3EC669733}"/>
                                            </p:graphicEl>
                                          </p:spTgt>
                                        </p:tgtEl>
                                        <p:attrNameLst>
                                          <p:attrName>style.visibility</p:attrName>
                                        </p:attrNameLst>
                                      </p:cBhvr>
                                      <p:to>
                                        <p:strVal val="visible"/>
                                      </p:to>
                                    </p:set>
                                    <p:animEffect transition="in" filter="fade">
                                      <p:cBhvr>
                                        <p:cTn id="7" dur="1000"/>
                                        <p:tgtEl>
                                          <p:spTgt spid="7">
                                            <p:graphicEl>
                                              <a:dgm id="{FCAB9923-3E25-4B36-8788-82F3EC669733}"/>
                                            </p:graphicEl>
                                          </p:spTgt>
                                        </p:tgtEl>
                                      </p:cBhvr>
                                    </p:animEffect>
                                    <p:anim calcmode="lin" valueType="num">
                                      <p:cBhvr>
                                        <p:cTn id="8" dur="1000" fill="hold"/>
                                        <p:tgtEl>
                                          <p:spTgt spid="7">
                                            <p:graphicEl>
                                              <a:dgm id="{FCAB9923-3E25-4B36-8788-82F3EC669733}"/>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FCAB9923-3E25-4B36-8788-82F3EC66973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C9616C51-13C6-4E72-A8EA-4F3D594FE753}"/>
                                            </p:graphicEl>
                                          </p:spTgt>
                                        </p:tgtEl>
                                        <p:attrNameLst>
                                          <p:attrName>style.visibility</p:attrName>
                                        </p:attrNameLst>
                                      </p:cBhvr>
                                      <p:to>
                                        <p:strVal val="visible"/>
                                      </p:to>
                                    </p:set>
                                    <p:animEffect transition="in" filter="fade">
                                      <p:cBhvr>
                                        <p:cTn id="12" dur="1000"/>
                                        <p:tgtEl>
                                          <p:spTgt spid="7">
                                            <p:graphicEl>
                                              <a:dgm id="{C9616C51-13C6-4E72-A8EA-4F3D594FE753}"/>
                                            </p:graphicEl>
                                          </p:spTgt>
                                        </p:tgtEl>
                                      </p:cBhvr>
                                    </p:animEffect>
                                    <p:anim calcmode="lin" valueType="num">
                                      <p:cBhvr>
                                        <p:cTn id="13" dur="1000" fill="hold"/>
                                        <p:tgtEl>
                                          <p:spTgt spid="7">
                                            <p:graphicEl>
                                              <a:dgm id="{C9616C51-13C6-4E72-A8EA-4F3D594FE753}"/>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C9616C51-13C6-4E72-A8EA-4F3D594FE753}"/>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80E32B38-FA31-4C2A-8F4D-785B36096A66}"/>
                                            </p:graphicEl>
                                          </p:spTgt>
                                        </p:tgtEl>
                                        <p:attrNameLst>
                                          <p:attrName>style.visibility</p:attrName>
                                        </p:attrNameLst>
                                      </p:cBhvr>
                                      <p:to>
                                        <p:strVal val="visible"/>
                                      </p:to>
                                    </p:set>
                                    <p:animEffect transition="in" filter="fade">
                                      <p:cBhvr>
                                        <p:cTn id="19" dur="1000"/>
                                        <p:tgtEl>
                                          <p:spTgt spid="7">
                                            <p:graphicEl>
                                              <a:dgm id="{80E32B38-FA31-4C2A-8F4D-785B36096A66}"/>
                                            </p:graphicEl>
                                          </p:spTgt>
                                        </p:tgtEl>
                                      </p:cBhvr>
                                    </p:animEffect>
                                    <p:anim calcmode="lin" valueType="num">
                                      <p:cBhvr>
                                        <p:cTn id="20" dur="1000" fill="hold"/>
                                        <p:tgtEl>
                                          <p:spTgt spid="7">
                                            <p:graphicEl>
                                              <a:dgm id="{80E32B38-FA31-4C2A-8F4D-785B36096A66}"/>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80E32B38-FA31-4C2A-8F4D-785B36096A6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34FE8599-B409-46B8-A399-4191F5354B0C}"/>
                                            </p:graphicEl>
                                          </p:spTgt>
                                        </p:tgtEl>
                                        <p:attrNameLst>
                                          <p:attrName>style.visibility</p:attrName>
                                        </p:attrNameLst>
                                      </p:cBhvr>
                                      <p:to>
                                        <p:strVal val="visible"/>
                                      </p:to>
                                    </p:set>
                                    <p:animEffect transition="in" filter="fade">
                                      <p:cBhvr>
                                        <p:cTn id="24" dur="1000"/>
                                        <p:tgtEl>
                                          <p:spTgt spid="7">
                                            <p:graphicEl>
                                              <a:dgm id="{34FE8599-B409-46B8-A399-4191F5354B0C}"/>
                                            </p:graphicEl>
                                          </p:spTgt>
                                        </p:tgtEl>
                                      </p:cBhvr>
                                    </p:animEffect>
                                    <p:anim calcmode="lin" valueType="num">
                                      <p:cBhvr>
                                        <p:cTn id="25" dur="1000" fill="hold"/>
                                        <p:tgtEl>
                                          <p:spTgt spid="7">
                                            <p:graphicEl>
                                              <a:dgm id="{34FE8599-B409-46B8-A399-4191F5354B0C}"/>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34FE8599-B409-46B8-A399-4191F5354B0C}"/>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graphicEl>
                                              <a:dgm id="{4A53821D-C88B-469D-9D51-219529E8CF67}"/>
                                            </p:graphicEl>
                                          </p:spTgt>
                                        </p:tgtEl>
                                        <p:attrNameLst>
                                          <p:attrName>style.visibility</p:attrName>
                                        </p:attrNameLst>
                                      </p:cBhvr>
                                      <p:to>
                                        <p:strVal val="visible"/>
                                      </p:to>
                                    </p:set>
                                    <p:animEffect transition="in" filter="fade">
                                      <p:cBhvr>
                                        <p:cTn id="31" dur="1000"/>
                                        <p:tgtEl>
                                          <p:spTgt spid="7">
                                            <p:graphicEl>
                                              <a:dgm id="{4A53821D-C88B-469D-9D51-219529E8CF67}"/>
                                            </p:graphicEl>
                                          </p:spTgt>
                                        </p:tgtEl>
                                      </p:cBhvr>
                                    </p:animEffect>
                                    <p:anim calcmode="lin" valueType="num">
                                      <p:cBhvr>
                                        <p:cTn id="32" dur="1000" fill="hold"/>
                                        <p:tgtEl>
                                          <p:spTgt spid="7">
                                            <p:graphicEl>
                                              <a:dgm id="{4A53821D-C88B-469D-9D51-219529E8CF67}"/>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4A53821D-C88B-469D-9D51-219529E8CF67}"/>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3747393A-0254-4B36-AE40-FE923EB7E7E2}"/>
                                            </p:graphicEl>
                                          </p:spTgt>
                                        </p:tgtEl>
                                        <p:attrNameLst>
                                          <p:attrName>style.visibility</p:attrName>
                                        </p:attrNameLst>
                                      </p:cBhvr>
                                      <p:to>
                                        <p:strVal val="visible"/>
                                      </p:to>
                                    </p:set>
                                    <p:animEffect transition="in" filter="fade">
                                      <p:cBhvr>
                                        <p:cTn id="36" dur="1000"/>
                                        <p:tgtEl>
                                          <p:spTgt spid="7">
                                            <p:graphicEl>
                                              <a:dgm id="{3747393A-0254-4B36-AE40-FE923EB7E7E2}"/>
                                            </p:graphicEl>
                                          </p:spTgt>
                                        </p:tgtEl>
                                      </p:cBhvr>
                                    </p:animEffect>
                                    <p:anim calcmode="lin" valueType="num">
                                      <p:cBhvr>
                                        <p:cTn id="37" dur="1000" fill="hold"/>
                                        <p:tgtEl>
                                          <p:spTgt spid="7">
                                            <p:graphicEl>
                                              <a:dgm id="{3747393A-0254-4B36-AE40-FE923EB7E7E2}"/>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3747393A-0254-4B36-AE40-FE923EB7E7E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A42F5EA-4081-1664-290C-7E37C6746BAA}"/>
              </a:ext>
            </a:extLst>
          </p:cNvPr>
          <p:cNvPicPr>
            <a:picLocks noChangeAspect="1"/>
          </p:cNvPicPr>
          <p:nvPr/>
        </p:nvPicPr>
        <p:blipFill>
          <a:blip r:embed="rId2"/>
          <a:stretch>
            <a:fillRect/>
          </a:stretch>
        </p:blipFill>
        <p:spPr>
          <a:xfrm>
            <a:off x="0" y="0"/>
            <a:ext cx="2419783" cy="1095751"/>
          </a:xfrm>
          <a:prstGeom prst="rect">
            <a:avLst/>
          </a:prstGeom>
        </p:spPr>
      </p:pic>
      <p:graphicFrame>
        <p:nvGraphicFramePr>
          <p:cNvPr id="7" name="TextBox 4">
            <a:extLst>
              <a:ext uri="{FF2B5EF4-FFF2-40B4-BE49-F238E27FC236}">
                <a16:creationId xmlns:a16="http://schemas.microsoft.com/office/drawing/2014/main" id="{03F8913C-5C97-28DD-44D7-09D36DAAF5CB}"/>
              </a:ext>
            </a:extLst>
          </p:cNvPr>
          <p:cNvGraphicFramePr/>
          <p:nvPr>
            <p:extLst>
              <p:ext uri="{D42A27DB-BD31-4B8C-83A1-F6EECF244321}">
                <p14:modId xmlns:p14="http://schemas.microsoft.com/office/powerpoint/2010/main" val="2975722801"/>
              </p:ext>
            </p:extLst>
          </p:nvPr>
        </p:nvGraphicFramePr>
        <p:xfrm>
          <a:off x="4585836" y="1355978"/>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8454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428D7A85-1F1B-41D4-BC26-A4C755499128}"/>
                                            </p:graphicEl>
                                          </p:spTgt>
                                        </p:tgtEl>
                                        <p:attrNameLst>
                                          <p:attrName>style.visibility</p:attrName>
                                        </p:attrNameLst>
                                      </p:cBhvr>
                                      <p:to>
                                        <p:strVal val="visible"/>
                                      </p:to>
                                    </p:set>
                                    <p:animEffect transition="in" filter="fade">
                                      <p:cBhvr>
                                        <p:cTn id="7" dur="1000"/>
                                        <p:tgtEl>
                                          <p:spTgt spid="7">
                                            <p:graphicEl>
                                              <a:dgm id="{428D7A85-1F1B-41D4-BC26-A4C755499128}"/>
                                            </p:graphicEl>
                                          </p:spTgt>
                                        </p:tgtEl>
                                      </p:cBhvr>
                                    </p:animEffect>
                                    <p:anim calcmode="lin" valueType="num">
                                      <p:cBhvr>
                                        <p:cTn id="8" dur="1000" fill="hold"/>
                                        <p:tgtEl>
                                          <p:spTgt spid="7">
                                            <p:graphicEl>
                                              <a:dgm id="{428D7A85-1F1B-41D4-BC26-A4C755499128}"/>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428D7A85-1F1B-41D4-BC26-A4C75549912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AAED298E-B90D-4A29-80CC-8379D104C2F1}"/>
                                            </p:graphicEl>
                                          </p:spTgt>
                                        </p:tgtEl>
                                        <p:attrNameLst>
                                          <p:attrName>style.visibility</p:attrName>
                                        </p:attrNameLst>
                                      </p:cBhvr>
                                      <p:to>
                                        <p:strVal val="visible"/>
                                      </p:to>
                                    </p:set>
                                    <p:animEffect transition="in" filter="fade">
                                      <p:cBhvr>
                                        <p:cTn id="14" dur="1000"/>
                                        <p:tgtEl>
                                          <p:spTgt spid="7">
                                            <p:graphicEl>
                                              <a:dgm id="{AAED298E-B90D-4A29-80CC-8379D104C2F1}"/>
                                            </p:graphicEl>
                                          </p:spTgt>
                                        </p:tgtEl>
                                      </p:cBhvr>
                                    </p:animEffect>
                                    <p:anim calcmode="lin" valueType="num">
                                      <p:cBhvr>
                                        <p:cTn id="15" dur="1000" fill="hold"/>
                                        <p:tgtEl>
                                          <p:spTgt spid="7">
                                            <p:graphicEl>
                                              <a:dgm id="{AAED298E-B90D-4A29-80CC-8379D104C2F1}"/>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AAED298E-B90D-4A29-80CC-8379D104C2F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266E8BD4-CD05-460E-8EDD-3EDCD58F710B}"/>
                                            </p:graphicEl>
                                          </p:spTgt>
                                        </p:tgtEl>
                                        <p:attrNameLst>
                                          <p:attrName>style.visibility</p:attrName>
                                        </p:attrNameLst>
                                      </p:cBhvr>
                                      <p:to>
                                        <p:strVal val="visible"/>
                                      </p:to>
                                    </p:set>
                                    <p:animEffect transition="in" filter="fade">
                                      <p:cBhvr>
                                        <p:cTn id="21" dur="1000"/>
                                        <p:tgtEl>
                                          <p:spTgt spid="7">
                                            <p:graphicEl>
                                              <a:dgm id="{266E8BD4-CD05-460E-8EDD-3EDCD58F710B}"/>
                                            </p:graphicEl>
                                          </p:spTgt>
                                        </p:tgtEl>
                                      </p:cBhvr>
                                    </p:animEffect>
                                    <p:anim calcmode="lin" valueType="num">
                                      <p:cBhvr>
                                        <p:cTn id="22" dur="1000" fill="hold"/>
                                        <p:tgtEl>
                                          <p:spTgt spid="7">
                                            <p:graphicEl>
                                              <a:dgm id="{266E8BD4-CD05-460E-8EDD-3EDCD58F710B}"/>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266E8BD4-CD05-460E-8EDD-3EDCD58F710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1000426" y="1176611"/>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NATIONAL FEDERATIONS (NFS)</a:t>
            </a:r>
            <a:br>
              <a:rPr lang="en-CH" sz="2400" dirty="0">
                <a:latin typeface="Arial" panose="020B0604020202020204" pitchFamily="34" charset="0"/>
                <a:cs typeface="Arial" panose="020B0604020202020204" pitchFamily="34" charset="0"/>
              </a:rPr>
            </a:b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85174" y="4200252"/>
            <a:ext cx="6073572" cy="1722459"/>
          </a:xfrm>
          <a:prstGeom prst="rect">
            <a:avLst/>
          </a:prstGeom>
          <a:noFill/>
        </p:spPr>
        <p:txBody>
          <a:bodyPr wrap="square" lIns="91440" tIns="45720" rIns="91440" bIns="45720" rtlCol="0" anchor="t">
            <a:spAutoFit/>
          </a:bodyPr>
          <a:lstStyle/>
          <a:p>
            <a:pPr algn="just">
              <a:lnSpc>
                <a:spcPct val="120000"/>
              </a:lnSpc>
              <a:buClr>
                <a:schemeClr val="accent5"/>
              </a:buClr>
            </a:pPr>
            <a:r>
              <a:rPr lang="en-US" dirty="0">
                <a:latin typeface="Arial" panose="020B0604020202020204" pitchFamily="34" charset="0"/>
                <a:cs typeface="Arial" panose="020B0604020202020204" pitchFamily="34" charset="0"/>
              </a:rPr>
              <a:t>Informing athletes about their whereabouts responsibilities</a:t>
            </a:r>
          </a:p>
          <a:p>
            <a:pPr algn="just">
              <a:lnSpc>
                <a:spcPct val="120000"/>
              </a:lnSpc>
              <a:buClr>
                <a:schemeClr val="accent5"/>
              </a:buClr>
            </a:pP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Providing education pertinent to antidoping subjects in close collaboration with NADOs</a:t>
            </a:r>
          </a:p>
        </p:txBody>
      </p:sp>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27844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1135" y="1235354"/>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rgbClr val="FF0000"/>
                </a:solidFill>
              </a:rPr>
              <a:t> NFs</a:t>
            </a:r>
            <a:endParaRPr lang="fr-CH" sz="1000" b="1" dirty="0">
              <a:solidFill>
                <a:srgbClr val="FF0000"/>
              </a:solidFill>
            </a:endParaRPr>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18645" y="339489"/>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5228354"/>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68533249-C780-D361-090C-99E77B11A877}"/>
              </a:ext>
            </a:extLst>
          </p:cNvPr>
          <p:cNvSpPr txBox="1">
            <a:spLocks/>
          </p:cNvSpPr>
          <p:nvPr/>
        </p:nvSpPr>
        <p:spPr>
          <a:xfrm>
            <a:off x="937932" y="2675069"/>
            <a:ext cx="6410466" cy="13237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Clr>
                <a:schemeClr val="accent5"/>
              </a:buClr>
              <a:buNone/>
            </a:pPr>
            <a:r>
              <a:rPr lang="en-US" sz="1800" dirty="0">
                <a:latin typeface="Arial" panose="020B0604020202020204" pitchFamily="34" charset="0"/>
                <a:cs typeface="Arial" panose="020B0604020202020204" pitchFamily="34" charset="0"/>
              </a:rPr>
              <a:t>Their primary role is to support the implementation of antidoping programs</a:t>
            </a:r>
            <a:endParaRPr lang="en-GB" sz="1800" dirty="0">
              <a:latin typeface="Arial" panose="020B0604020202020204" pitchFamily="34" charset="0"/>
              <a:cs typeface="Arial" panose="020B0604020202020204" pitchFamily="34" charset="0"/>
            </a:endParaRPr>
          </a:p>
        </p:txBody>
      </p:sp>
      <p:pic>
        <p:nvPicPr>
          <p:cNvPr id="8" name="Picture 6" descr="Icon&#10;&#10;Description automatically generated">
            <a:extLst>
              <a:ext uri="{FF2B5EF4-FFF2-40B4-BE49-F238E27FC236}">
                <a16:creationId xmlns:a16="http://schemas.microsoft.com/office/drawing/2014/main" id="{405151EB-BACF-ADBA-AC3B-40F475A81152}"/>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730382" y="2116206"/>
            <a:ext cx="3989432" cy="3785015"/>
          </a:xfrm>
          <a:prstGeom prst="rect">
            <a:avLst/>
          </a:prstGeom>
        </p:spPr>
      </p:pic>
    </p:spTree>
    <p:custDataLst>
      <p:tags r:id="rId1"/>
    </p:custDataLst>
    <p:extLst>
      <p:ext uri="{BB962C8B-B14F-4D97-AF65-F5344CB8AC3E}">
        <p14:creationId xmlns:p14="http://schemas.microsoft.com/office/powerpoint/2010/main" val="321826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0" end="0"/>
                                            </p:txEl>
                                          </p:spTgt>
                                        </p:tgtEl>
                                        <p:attrNameLst>
                                          <p:attrName>style.visibility</p:attrName>
                                        </p:attrNameLst>
                                      </p:cBhvr>
                                      <p:to>
                                        <p:strVal val="visible"/>
                                      </p:to>
                                    </p:set>
                                    <p:animEffect transition="in" filter="fade">
                                      <p:cBhvr>
                                        <p:cTn id="14" dur="1000"/>
                                        <p:tgtEl>
                                          <p:spTgt spid="45">
                                            <p:txEl>
                                              <p:pRg st="0" end="0"/>
                                            </p:txEl>
                                          </p:spTgt>
                                        </p:tgtEl>
                                      </p:cBhvr>
                                    </p:animEffect>
                                    <p:anim calcmode="lin" valueType="num">
                                      <p:cBhvr>
                                        <p:cTn id="15"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1" end="1"/>
                                            </p:txEl>
                                          </p:spTgt>
                                        </p:tgtEl>
                                        <p:attrNameLst>
                                          <p:attrName>style.visibility</p:attrName>
                                        </p:attrNameLst>
                                      </p:cBhvr>
                                      <p:to>
                                        <p:strVal val="visible"/>
                                      </p:to>
                                    </p:set>
                                    <p:animEffect transition="in" filter="fade">
                                      <p:cBhvr>
                                        <p:cTn id="21" dur="1000"/>
                                        <p:tgtEl>
                                          <p:spTgt spid="45">
                                            <p:txEl>
                                              <p:pRg st="1" end="1"/>
                                            </p:txEl>
                                          </p:spTgt>
                                        </p:tgtEl>
                                      </p:cBhvr>
                                    </p:animEffect>
                                    <p:anim calcmode="lin" valueType="num">
                                      <p:cBhvr>
                                        <p:cTn id="22"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1F19C24-82C2-015B-436D-98469398E3A7}"/>
              </a:ext>
            </a:extLst>
          </p:cNvPr>
          <p:cNvPicPr>
            <a:picLocks noChangeAspect="1"/>
          </p:cNvPicPr>
          <p:nvPr/>
        </p:nvPicPr>
        <p:blipFill>
          <a:blip r:embed="rId2"/>
          <a:stretch>
            <a:fillRect/>
          </a:stretch>
        </p:blipFill>
        <p:spPr>
          <a:xfrm>
            <a:off x="9772217" y="0"/>
            <a:ext cx="2419783" cy="1095751"/>
          </a:xfrm>
          <a:prstGeom prst="rect">
            <a:avLst/>
          </a:prstGeom>
        </p:spPr>
      </p:pic>
      <p:graphicFrame>
        <p:nvGraphicFramePr>
          <p:cNvPr id="8" name="TextBox 5">
            <a:extLst>
              <a:ext uri="{FF2B5EF4-FFF2-40B4-BE49-F238E27FC236}">
                <a16:creationId xmlns:a16="http://schemas.microsoft.com/office/drawing/2014/main" id="{FBE9E9EC-EB3F-5B1A-0899-D89D8030D2F1}"/>
              </a:ext>
            </a:extLst>
          </p:cNvPr>
          <p:cNvGraphicFramePr/>
          <p:nvPr>
            <p:extLst>
              <p:ext uri="{D42A27DB-BD31-4B8C-83A1-F6EECF244321}">
                <p14:modId xmlns:p14="http://schemas.microsoft.com/office/powerpoint/2010/main" val="126666866"/>
              </p:ext>
            </p:extLst>
          </p:nvPr>
        </p:nvGraphicFramePr>
        <p:xfrm>
          <a:off x="821072" y="1412186"/>
          <a:ext cx="10282334" cy="3877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CD23077-89B2-9BCD-7182-B0DD3CF79397}"/>
              </a:ext>
            </a:extLst>
          </p:cNvPr>
          <p:cNvSpPr txBox="1"/>
          <p:nvPr/>
        </p:nvSpPr>
        <p:spPr>
          <a:xfrm>
            <a:off x="9006158" y="4420998"/>
            <a:ext cx="2097248" cy="600164"/>
          </a:xfrm>
          <a:prstGeom prst="rect">
            <a:avLst/>
          </a:prstGeom>
          <a:noFill/>
        </p:spPr>
        <p:txBody>
          <a:bodyPr wrap="square" rtlCol="0">
            <a:spAutoFit/>
          </a:bodyPr>
          <a:lstStyle/>
          <a:p>
            <a:r>
              <a:rPr lang="el-GR" sz="11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In case of International competition, the respective IF must approve it. </a:t>
            </a:r>
            <a:endParaRPr lang="el-GR" sz="1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A3A2E30-41E3-E569-4E91-E21632F302D8}"/>
              </a:ext>
            </a:extLst>
          </p:cNvPr>
          <p:cNvSpPr txBox="1"/>
          <p:nvPr/>
        </p:nvSpPr>
        <p:spPr>
          <a:xfrm>
            <a:off x="8880323" y="3900705"/>
            <a:ext cx="2310591"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TUE from HADA: only on National Level</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03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6B9E0DD-5CF6-C775-68B3-96F8EDE5D8E1}"/>
              </a:ext>
            </a:extLst>
          </p:cNvPr>
          <p:cNvPicPr>
            <a:picLocks noChangeAspect="1"/>
          </p:cNvPicPr>
          <p:nvPr/>
        </p:nvPicPr>
        <p:blipFill>
          <a:blip r:embed="rId2"/>
          <a:stretch>
            <a:fillRect/>
          </a:stretch>
        </p:blipFill>
        <p:spPr>
          <a:xfrm>
            <a:off x="0" y="0"/>
            <a:ext cx="2419783" cy="1095751"/>
          </a:xfrm>
          <a:prstGeom prst="rect">
            <a:avLst/>
          </a:prstGeom>
        </p:spPr>
      </p:pic>
      <p:graphicFrame>
        <p:nvGraphicFramePr>
          <p:cNvPr id="23" name="TextBox 4">
            <a:extLst>
              <a:ext uri="{FF2B5EF4-FFF2-40B4-BE49-F238E27FC236}">
                <a16:creationId xmlns:a16="http://schemas.microsoft.com/office/drawing/2014/main" id="{A457B792-0458-14A4-08A1-E4A32923B9CF}"/>
              </a:ext>
            </a:extLst>
          </p:cNvPr>
          <p:cNvGraphicFramePr/>
          <p:nvPr>
            <p:extLst>
              <p:ext uri="{D42A27DB-BD31-4B8C-83A1-F6EECF244321}">
                <p14:modId xmlns:p14="http://schemas.microsoft.com/office/powerpoint/2010/main" val="879672036"/>
              </p:ext>
            </p:extLst>
          </p:nvPr>
        </p:nvGraphicFramePr>
        <p:xfrm>
          <a:off x="4686106" y="1355978"/>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1289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graphicEl>
                                              <a:dgm id="{D5D3E7BF-D8C9-4CF0-88A5-BA783EE5E36C}"/>
                                            </p:graphicEl>
                                          </p:spTgt>
                                        </p:tgtEl>
                                        <p:attrNameLst>
                                          <p:attrName>style.visibility</p:attrName>
                                        </p:attrNameLst>
                                      </p:cBhvr>
                                      <p:to>
                                        <p:strVal val="visible"/>
                                      </p:to>
                                    </p:set>
                                    <p:animEffect transition="in" filter="fade">
                                      <p:cBhvr>
                                        <p:cTn id="7" dur="1000"/>
                                        <p:tgtEl>
                                          <p:spTgt spid="23">
                                            <p:graphicEl>
                                              <a:dgm id="{D5D3E7BF-D8C9-4CF0-88A5-BA783EE5E36C}"/>
                                            </p:graphicEl>
                                          </p:spTgt>
                                        </p:tgtEl>
                                      </p:cBhvr>
                                    </p:animEffect>
                                    <p:anim calcmode="lin" valueType="num">
                                      <p:cBhvr>
                                        <p:cTn id="8" dur="1000" fill="hold"/>
                                        <p:tgtEl>
                                          <p:spTgt spid="23">
                                            <p:graphicEl>
                                              <a:dgm id="{D5D3E7BF-D8C9-4CF0-88A5-BA783EE5E36C}"/>
                                            </p:graphicEl>
                                          </p:spTgt>
                                        </p:tgtEl>
                                        <p:attrNameLst>
                                          <p:attrName>ppt_x</p:attrName>
                                        </p:attrNameLst>
                                      </p:cBhvr>
                                      <p:tavLst>
                                        <p:tav tm="0">
                                          <p:val>
                                            <p:strVal val="#ppt_x"/>
                                          </p:val>
                                        </p:tav>
                                        <p:tav tm="100000">
                                          <p:val>
                                            <p:strVal val="#ppt_x"/>
                                          </p:val>
                                        </p:tav>
                                      </p:tavLst>
                                    </p:anim>
                                    <p:anim calcmode="lin" valueType="num">
                                      <p:cBhvr>
                                        <p:cTn id="9" dur="1000" fill="hold"/>
                                        <p:tgtEl>
                                          <p:spTgt spid="23">
                                            <p:graphicEl>
                                              <a:dgm id="{D5D3E7BF-D8C9-4CF0-88A5-BA783EE5E36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graphicEl>
                                              <a:dgm id="{551374E3-DD56-4256-9356-9394847B68F4}"/>
                                            </p:graphicEl>
                                          </p:spTgt>
                                        </p:tgtEl>
                                        <p:attrNameLst>
                                          <p:attrName>style.visibility</p:attrName>
                                        </p:attrNameLst>
                                      </p:cBhvr>
                                      <p:to>
                                        <p:strVal val="visible"/>
                                      </p:to>
                                    </p:set>
                                    <p:animEffect transition="in" filter="fade">
                                      <p:cBhvr>
                                        <p:cTn id="12" dur="1000"/>
                                        <p:tgtEl>
                                          <p:spTgt spid="23">
                                            <p:graphicEl>
                                              <a:dgm id="{551374E3-DD56-4256-9356-9394847B68F4}"/>
                                            </p:graphicEl>
                                          </p:spTgt>
                                        </p:tgtEl>
                                      </p:cBhvr>
                                    </p:animEffect>
                                    <p:anim calcmode="lin" valueType="num">
                                      <p:cBhvr>
                                        <p:cTn id="13" dur="1000" fill="hold"/>
                                        <p:tgtEl>
                                          <p:spTgt spid="23">
                                            <p:graphicEl>
                                              <a:dgm id="{551374E3-DD56-4256-9356-9394847B68F4}"/>
                                            </p:graphicEl>
                                          </p:spTgt>
                                        </p:tgtEl>
                                        <p:attrNameLst>
                                          <p:attrName>ppt_x</p:attrName>
                                        </p:attrNameLst>
                                      </p:cBhvr>
                                      <p:tavLst>
                                        <p:tav tm="0">
                                          <p:val>
                                            <p:strVal val="#ppt_x"/>
                                          </p:val>
                                        </p:tav>
                                        <p:tav tm="100000">
                                          <p:val>
                                            <p:strVal val="#ppt_x"/>
                                          </p:val>
                                        </p:tav>
                                      </p:tavLst>
                                    </p:anim>
                                    <p:anim calcmode="lin" valueType="num">
                                      <p:cBhvr>
                                        <p:cTn id="14" dur="1000" fill="hold"/>
                                        <p:tgtEl>
                                          <p:spTgt spid="23">
                                            <p:graphicEl>
                                              <a:dgm id="{551374E3-DD56-4256-9356-9394847B68F4}"/>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graphicEl>
                                              <a:dgm id="{1ED18363-4098-44D0-9C0E-3DE0BD1AF16B}"/>
                                            </p:graphicEl>
                                          </p:spTgt>
                                        </p:tgtEl>
                                        <p:attrNameLst>
                                          <p:attrName>style.visibility</p:attrName>
                                        </p:attrNameLst>
                                      </p:cBhvr>
                                      <p:to>
                                        <p:strVal val="visible"/>
                                      </p:to>
                                    </p:set>
                                    <p:animEffect transition="in" filter="fade">
                                      <p:cBhvr>
                                        <p:cTn id="19" dur="1000"/>
                                        <p:tgtEl>
                                          <p:spTgt spid="23">
                                            <p:graphicEl>
                                              <a:dgm id="{1ED18363-4098-44D0-9C0E-3DE0BD1AF16B}"/>
                                            </p:graphicEl>
                                          </p:spTgt>
                                        </p:tgtEl>
                                      </p:cBhvr>
                                    </p:animEffect>
                                    <p:anim calcmode="lin" valueType="num">
                                      <p:cBhvr>
                                        <p:cTn id="20" dur="1000" fill="hold"/>
                                        <p:tgtEl>
                                          <p:spTgt spid="23">
                                            <p:graphicEl>
                                              <a:dgm id="{1ED18363-4098-44D0-9C0E-3DE0BD1AF16B}"/>
                                            </p:graphicEl>
                                          </p:spTgt>
                                        </p:tgtEl>
                                        <p:attrNameLst>
                                          <p:attrName>ppt_x</p:attrName>
                                        </p:attrNameLst>
                                      </p:cBhvr>
                                      <p:tavLst>
                                        <p:tav tm="0">
                                          <p:val>
                                            <p:strVal val="#ppt_x"/>
                                          </p:val>
                                        </p:tav>
                                        <p:tav tm="100000">
                                          <p:val>
                                            <p:strVal val="#ppt_x"/>
                                          </p:val>
                                        </p:tav>
                                      </p:tavLst>
                                    </p:anim>
                                    <p:anim calcmode="lin" valueType="num">
                                      <p:cBhvr>
                                        <p:cTn id="21" dur="1000" fill="hold"/>
                                        <p:tgtEl>
                                          <p:spTgt spid="23">
                                            <p:graphicEl>
                                              <a:dgm id="{1ED18363-4098-44D0-9C0E-3DE0BD1AF16B}"/>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graphicEl>
                                              <a:dgm id="{32814063-8F1B-4093-9C62-DF9AEB07F2EB}"/>
                                            </p:graphicEl>
                                          </p:spTgt>
                                        </p:tgtEl>
                                        <p:attrNameLst>
                                          <p:attrName>style.visibility</p:attrName>
                                        </p:attrNameLst>
                                      </p:cBhvr>
                                      <p:to>
                                        <p:strVal val="visible"/>
                                      </p:to>
                                    </p:set>
                                    <p:animEffect transition="in" filter="fade">
                                      <p:cBhvr>
                                        <p:cTn id="24" dur="1000"/>
                                        <p:tgtEl>
                                          <p:spTgt spid="23">
                                            <p:graphicEl>
                                              <a:dgm id="{32814063-8F1B-4093-9C62-DF9AEB07F2EB}"/>
                                            </p:graphicEl>
                                          </p:spTgt>
                                        </p:tgtEl>
                                      </p:cBhvr>
                                    </p:animEffect>
                                    <p:anim calcmode="lin" valueType="num">
                                      <p:cBhvr>
                                        <p:cTn id="25" dur="1000" fill="hold"/>
                                        <p:tgtEl>
                                          <p:spTgt spid="23">
                                            <p:graphicEl>
                                              <a:dgm id="{32814063-8F1B-4093-9C62-DF9AEB07F2EB}"/>
                                            </p:graphicEl>
                                          </p:spTgt>
                                        </p:tgtEl>
                                        <p:attrNameLst>
                                          <p:attrName>ppt_x</p:attrName>
                                        </p:attrNameLst>
                                      </p:cBhvr>
                                      <p:tavLst>
                                        <p:tav tm="0">
                                          <p:val>
                                            <p:strVal val="#ppt_x"/>
                                          </p:val>
                                        </p:tav>
                                        <p:tav tm="100000">
                                          <p:val>
                                            <p:strVal val="#ppt_x"/>
                                          </p:val>
                                        </p:tav>
                                      </p:tavLst>
                                    </p:anim>
                                    <p:anim calcmode="lin" valueType="num">
                                      <p:cBhvr>
                                        <p:cTn id="26" dur="1000" fill="hold"/>
                                        <p:tgtEl>
                                          <p:spTgt spid="23">
                                            <p:graphicEl>
                                              <a:dgm id="{32814063-8F1B-4093-9C62-DF9AEB07F2EB}"/>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graphicEl>
                                              <a:dgm id="{24B9B5D6-F999-4C24-A8DA-E70EE6BF548D}"/>
                                            </p:graphicEl>
                                          </p:spTgt>
                                        </p:tgtEl>
                                        <p:attrNameLst>
                                          <p:attrName>style.visibility</p:attrName>
                                        </p:attrNameLst>
                                      </p:cBhvr>
                                      <p:to>
                                        <p:strVal val="visible"/>
                                      </p:to>
                                    </p:set>
                                    <p:animEffect transition="in" filter="fade">
                                      <p:cBhvr>
                                        <p:cTn id="31" dur="1000"/>
                                        <p:tgtEl>
                                          <p:spTgt spid="23">
                                            <p:graphicEl>
                                              <a:dgm id="{24B9B5D6-F999-4C24-A8DA-E70EE6BF548D}"/>
                                            </p:graphicEl>
                                          </p:spTgt>
                                        </p:tgtEl>
                                      </p:cBhvr>
                                    </p:animEffect>
                                    <p:anim calcmode="lin" valueType="num">
                                      <p:cBhvr>
                                        <p:cTn id="32" dur="1000" fill="hold"/>
                                        <p:tgtEl>
                                          <p:spTgt spid="23">
                                            <p:graphicEl>
                                              <a:dgm id="{24B9B5D6-F999-4C24-A8DA-E70EE6BF548D}"/>
                                            </p:graphicEl>
                                          </p:spTgt>
                                        </p:tgtEl>
                                        <p:attrNameLst>
                                          <p:attrName>ppt_x</p:attrName>
                                        </p:attrNameLst>
                                      </p:cBhvr>
                                      <p:tavLst>
                                        <p:tav tm="0">
                                          <p:val>
                                            <p:strVal val="#ppt_x"/>
                                          </p:val>
                                        </p:tav>
                                        <p:tav tm="100000">
                                          <p:val>
                                            <p:strVal val="#ppt_x"/>
                                          </p:val>
                                        </p:tav>
                                      </p:tavLst>
                                    </p:anim>
                                    <p:anim calcmode="lin" valueType="num">
                                      <p:cBhvr>
                                        <p:cTn id="33" dur="1000" fill="hold"/>
                                        <p:tgtEl>
                                          <p:spTgt spid="23">
                                            <p:graphicEl>
                                              <a:dgm id="{24B9B5D6-F999-4C24-A8DA-E70EE6BF548D}"/>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graphicEl>
                                              <a:dgm id="{757BA3DD-AB0D-4F1E-BB24-381419304BBD}"/>
                                            </p:graphicEl>
                                          </p:spTgt>
                                        </p:tgtEl>
                                        <p:attrNameLst>
                                          <p:attrName>style.visibility</p:attrName>
                                        </p:attrNameLst>
                                      </p:cBhvr>
                                      <p:to>
                                        <p:strVal val="visible"/>
                                      </p:to>
                                    </p:set>
                                    <p:animEffect transition="in" filter="fade">
                                      <p:cBhvr>
                                        <p:cTn id="36" dur="1000"/>
                                        <p:tgtEl>
                                          <p:spTgt spid="23">
                                            <p:graphicEl>
                                              <a:dgm id="{757BA3DD-AB0D-4F1E-BB24-381419304BBD}"/>
                                            </p:graphicEl>
                                          </p:spTgt>
                                        </p:tgtEl>
                                      </p:cBhvr>
                                    </p:animEffect>
                                    <p:anim calcmode="lin" valueType="num">
                                      <p:cBhvr>
                                        <p:cTn id="37" dur="1000" fill="hold"/>
                                        <p:tgtEl>
                                          <p:spTgt spid="23">
                                            <p:graphicEl>
                                              <a:dgm id="{757BA3DD-AB0D-4F1E-BB24-381419304BBD}"/>
                                            </p:graphicEl>
                                          </p:spTgt>
                                        </p:tgtEl>
                                        <p:attrNameLst>
                                          <p:attrName>ppt_x</p:attrName>
                                        </p:attrNameLst>
                                      </p:cBhvr>
                                      <p:tavLst>
                                        <p:tav tm="0">
                                          <p:val>
                                            <p:strVal val="#ppt_x"/>
                                          </p:val>
                                        </p:tav>
                                        <p:tav tm="100000">
                                          <p:val>
                                            <p:strVal val="#ppt_x"/>
                                          </p:val>
                                        </p:tav>
                                      </p:tavLst>
                                    </p:anim>
                                    <p:anim calcmode="lin" valueType="num">
                                      <p:cBhvr>
                                        <p:cTn id="38" dur="1000" fill="hold"/>
                                        <p:tgtEl>
                                          <p:spTgt spid="23">
                                            <p:graphicEl>
                                              <a:dgm id="{757BA3DD-AB0D-4F1E-BB24-381419304BB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Sub>
          <a:bldDgm bld="one"/>
        </p:bldSub>
      </p:bldGraphic>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40A3910-F490-B473-19D2-5AF8F6E22277}"/>
              </a:ext>
            </a:extLst>
          </p:cNvPr>
          <p:cNvPicPr>
            <a:picLocks noChangeAspect="1"/>
          </p:cNvPicPr>
          <p:nvPr/>
        </p:nvPicPr>
        <p:blipFill>
          <a:blip r:embed="rId2"/>
          <a:stretch>
            <a:fillRect/>
          </a:stretch>
        </p:blipFill>
        <p:spPr>
          <a:xfrm>
            <a:off x="9772217" y="5762249"/>
            <a:ext cx="2419783" cy="1095751"/>
          </a:xfrm>
          <a:prstGeom prst="rect">
            <a:avLst/>
          </a:prstGeom>
        </p:spPr>
      </p:pic>
      <p:sp>
        <p:nvSpPr>
          <p:cNvPr id="5" name="TextBox 4">
            <a:extLst>
              <a:ext uri="{FF2B5EF4-FFF2-40B4-BE49-F238E27FC236}">
                <a16:creationId xmlns:a16="http://schemas.microsoft.com/office/drawing/2014/main" id="{89DF423F-63D2-C4A8-3335-AF3427ED805B}"/>
              </a:ext>
            </a:extLst>
          </p:cNvPr>
          <p:cNvSpPr txBox="1"/>
          <p:nvPr/>
        </p:nvSpPr>
        <p:spPr>
          <a:xfrm>
            <a:off x="267220" y="381597"/>
            <a:ext cx="11485984" cy="461665"/>
          </a:xfrm>
          <a:prstGeom prst="rect">
            <a:avLst/>
          </a:prstGeom>
          <a:noFill/>
        </p:spPr>
        <p:txBody>
          <a:bodyPr wrap="square" rtlCol="0">
            <a:spAutoFit/>
          </a:bodyPr>
          <a:lstStyle/>
          <a:p>
            <a:pPr algn="ctr"/>
            <a:r>
              <a:rPr lang="el-GR" sz="2400" b="1" dirty="0">
                <a:latin typeface="Arial" panose="020B0604020202020204" pitchFamily="34" charset="0"/>
                <a:cs typeface="Arial" panose="020B0604020202020204" pitchFamily="34" charset="0"/>
              </a:rPr>
              <a:t>Τ</a:t>
            </a:r>
            <a:r>
              <a:rPr lang="en-US" sz="2400" b="1" dirty="0">
                <a:latin typeface="Arial" panose="020B0604020202020204" pitchFamily="34" charset="0"/>
                <a:cs typeface="Arial" panose="020B0604020202020204" pitchFamily="34" charset="0"/>
              </a:rPr>
              <a:t>UE PROCEDURE</a:t>
            </a:r>
            <a:endParaRPr lang="el-GR" sz="2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4EA6E1-1D0E-4814-9203-E4B0FCC51FDE}"/>
              </a:ext>
            </a:extLst>
          </p:cNvPr>
          <p:cNvSpPr txBox="1"/>
          <p:nvPr/>
        </p:nvSpPr>
        <p:spPr>
          <a:xfrm>
            <a:off x="-884731" y="1122139"/>
            <a:ext cx="11793894" cy="203132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Doctor</a:t>
            </a:r>
            <a:endParaRPr lang="el-GR" dirty="0">
              <a:latin typeface="Arial" panose="020B0604020202020204" pitchFamily="34" charset="0"/>
              <a:cs typeface="Arial" panose="020B0604020202020204" pitchFamily="34" charset="0"/>
            </a:endParaRPr>
          </a:p>
          <a:p>
            <a:pPr algn="ctr"/>
            <a:endParaRPr lang="el-GR" dirty="0">
              <a:latin typeface="Arial" panose="020B0604020202020204" pitchFamily="34" charset="0"/>
              <a:cs typeface="Arial" panose="020B0604020202020204" pitchFamily="34" charset="0"/>
            </a:endParaRPr>
          </a:p>
          <a:p>
            <a:pPr algn="ctr"/>
            <a:endParaRPr lang="el-GR" dirty="0">
              <a:latin typeface="Arial" panose="020B0604020202020204" pitchFamily="34" charset="0"/>
              <a:cs typeface="Arial" panose="020B0604020202020204" pitchFamily="34" charset="0"/>
            </a:endParaRPr>
          </a:p>
          <a:p>
            <a:pPr algn="ctr"/>
            <a:endParaRPr lang="el-GR" dirty="0">
              <a:latin typeface="Arial" panose="020B0604020202020204" pitchFamily="34" charset="0"/>
              <a:cs typeface="Arial" panose="020B0604020202020204" pitchFamily="34" charset="0"/>
            </a:endParaRPr>
          </a:p>
          <a:p>
            <a:pPr algn="ctr"/>
            <a:endParaRPr lang="el-GR"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Athlete</a:t>
            </a:r>
            <a:endParaRPr lang="el-GR"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12C7FA-CCFD-FB7A-1C4E-360424127AE7}"/>
              </a:ext>
            </a:extLst>
          </p:cNvPr>
          <p:cNvSpPr txBox="1"/>
          <p:nvPr/>
        </p:nvSpPr>
        <p:spPr>
          <a:xfrm>
            <a:off x="6279502" y="1234519"/>
            <a:ext cx="5728996"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athlete pays a visit to his doctor and his condition/disease diagnosis requires the use of a product the substance or application method of which is included in the WADA Prohibited List.</a:t>
            </a:r>
            <a:endParaRPr lang="el-GR"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A529A2F-63FE-CD44-5754-F5D1C629F76D}"/>
              </a:ext>
            </a:extLst>
          </p:cNvPr>
          <p:cNvSpPr txBox="1"/>
          <p:nvPr/>
        </p:nvSpPr>
        <p:spPr>
          <a:xfrm>
            <a:off x="5770011" y="4254419"/>
            <a:ext cx="3476625"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TUE Administrator HADA</a:t>
            </a:r>
            <a:endParaRPr lang="el-GR" dirty="0">
              <a:latin typeface="Arial" panose="020B0604020202020204" pitchFamily="34" charset="0"/>
              <a:cs typeface="Arial" panose="020B0604020202020204" pitchFamily="34" charset="0"/>
            </a:endParaRPr>
          </a:p>
        </p:txBody>
      </p:sp>
      <p:sp>
        <p:nvSpPr>
          <p:cNvPr id="14" name="Βέλος: Επάνω-κάτω 13">
            <a:extLst>
              <a:ext uri="{FF2B5EF4-FFF2-40B4-BE49-F238E27FC236}">
                <a16:creationId xmlns:a16="http://schemas.microsoft.com/office/drawing/2014/main" id="{486B84A7-68F8-3807-3CDA-A8017B38FBD0}"/>
              </a:ext>
            </a:extLst>
          </p:cNvPr>
          <p:cNvSpPr/>
          <p:nvPr/>
        </p:nvSpPr>
        <p:spPr>
          <a:xfrm>
            <a:off x="4860594" y="1667576"/>
            <a:ext cx="303245" cy="867747"/>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Βέλος: Καμπύλο προς τα κάτω 17">
            <a:extLst>
              <a:ext uri="{FF2B5EF4-FFF2-40B4-BE49-F238E27FC236}">
                <a16:creationId xmlns:a16="http://schemas.microsoft.com/office/drawing/2014/main" id="{7850B811-0A2E-ED4F-F31B-2B5C04800558}"/>
              </a:ext>
            </a:extLst>
          </p:cNvPr>
          <p:cNvSpPr/>
          <p:nvPr/>
        </p:nvSpPr>
        <p:spPr>
          <a:xfrm rot="3168920">
            <a:off x="6226640" y="2993138"/>
            <a:ext cx="1863012" cy="792415"/>
          </a:xfrm>
          <a:prstGeom prst="curved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9" name="TextBox 18">
            <a:extLst>
              <a:ext uri="{FF2B5EF4-FFF2-40B4-BE49-F238E27FC236}">
                <a16:creationId xmlns:a16="http://schemas.microsoft.com/office/drawing/2014/main" id="{4B27E82A-A13E-B050-663C-76BD5BBF0877}"/>
              </a:ext>
            </a:extLst>
          </p:cNvPr>
          <p:cNvSpPr txBox="1"/>
          <p:nvPr/>
        </p:nvSpPr>
        <p:spPr>
          <a:xfrm>
            <a:off x="8036791" y="3191069"/>
            <a:ext cx="288002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TUE application</a:t>
            </a:r>
            <a:endParaRPr lang="el-GR" sz="2000" dirty="0">
              <a:latin typeface="Arial" panose="020B0604020202020204" pitchFamily="34" charset="0"/>
              <a:cs typeface="Arial" panose="020B0604020202020204" pitchFamily="34" charset="0"/>
            </a:endParaRPr>
          </a:p>
        </p:txBody>
      </p:sp>
      <p:sp>
        <p:nvSpPr>
          <p:cNvPr id="23" name="Βέλος: Καμπύλο προς τα αριστερά 22">
            <a:extLst>
              <a:ext uri="{FF2B5EF4-FFF2-40B4-BE49-F238E27FC236}">
                <a16:creationId xmlns:a16="http://schemas.microsoft.com/office/drawing/2014/main" id="{013E67EA-BB63-FF0E-ED71-410C33AFF228}"/>
              </a:ext>
            </a:extLst>
          </p:cNvPr>
          <p:cNvSpPr/>
          <p:nvPr/>
        </p:nvSpPr>
        <p:spPr>
          <a:xfrm rot="979118">
            <a:off x="6963723" y="4740233"/>
            <a:ext cx="1089201" cy="1813973"/>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4" name="TextBox 23">
            <a:extLst>
              <a:ext uri="{FF2B5EF4-FFF2-40B4-BE49-F238E27FC236}">
                <a16:creationId xmlns:a16="http://schemas.microsoft.com/office/drawing/2014/main" id="{36945D5B-EF82-60CF-ABAB-90437FC4F037}"/>
              </a:ext>
            </a:extLst>
          </p:cNvPr>
          <p:cNvSpPr txBox="1"/>
          <p:nvPr/>
        </p:nvSpPr>
        <p:spPr>
          <a:xfrm>
            <a:off x="3945120" y="5986341"/>
            <a:ext cx="226733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TUEC</a:t>
            </a:r>
            <a:endParaRPr lang="el-GR" dirty="0">
              <a:latin typeface="Arial" panose="020B0604020202020204" pitchFamily="34" charset="0"/>
              <a:cs typeface="Arial" panose="020B0604020202020204" pitchFamily="34" charset="0"/>
            </a:endParaRPr>
          </a:p>
        </p:txBody>
      </p:sp>
      <p:sp>
        <p:nvSpPr>
          <p:cNvPr id="27" name="Βέλος: Καμπύλο προς τα αριστερά 26">
            <a:extLst>
              <a:ext uri="{FF2B5EF4-FFF2-40B4-BE49-F238E27FC236}">
                <a16:creationId xmlns:a16="http://schemas.microsoft.com/office/drawing/2014/main" id="{C5D976F5-F72B-DD87-2D11-F23145E9E3C2}"/>
              </a:ext>
            </a:extLst>
          </p:cNvPr>
          <p:cNvSpPr/>
          <p:nvPr/>
        </p:nvSpPr>
        <p:spPr>
          <a:xfrm rot="9600874">
            <a:off x="2060366" y="4725201"/>
            <a:ext cx="1089201" cy="1813973"/>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8" name="TextBox 27">
            <a:extLst>
              <a:ext uri="{FF2B5EF4-FFF2-40B4-BE49-F238E27FC236}">
                <a16:creationId xmlns:a16="http://schemas.microsoft.com/office/drawing/2014/main" id="{8426FFD0-0B2D-EBCF-CC92-0B68A07A0038}"/>
              </a:ext>
            </a:extLst>
          </p:cNvPr>
          <p:cNvSpPr txBox="1"/>
          <p:nvPr/>
        </p:nvSpPr>
        <p:spPr>
          <a:xfrm>
            <a:off x="1083541" y="4322469"/>
            <a:ext cx="3476625"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TUE Administrator HADA</a:t>
            </a:r>
            <a:endParaRPr lang="el-GR"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4927A5A-4792-704B-E1C3-89C82F876BDC}"/>
              </a:ext>
            </a:extLst>
          </p:cNvPr>
          <p:cNvSpPr txBox="1"/>
          <p:nvPr/>
        </p:nvSpPr>
        <p:spPr>
          <a:xfrm>
            <a:off x="-98856" y="5896434"/>
            <a:ext cx="2584579" cy="110799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The TUE committee decides within a 21 days deadline</a:t>
            </a:r>
            <a:endParaRPr lang="el-GR" sz="1600"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p:txBody>
      </p:sp>
      <p:sp>
        <p:nvSpPr>
          <p:cNvPr id="30" name="Βέλος: Καμπύλο προς τα αριστερά 29">
            <a:extLst>
              <a:ext uri="{FF2B5EF4-FFF2-40B4-BE49-F238E27FC236}">
                <a16:creationId xmlns:a16="http://schemas.microsoft.com/office/drawing/2014/main" id="{257FB97D-6FDF-CBBA-085A-F5C339A1D435}"/>
              </a:ext>
            </a:extLst>
          </p:cNvPr>
          <p:cNvSpPr/>
          <p:nvPr/>
        </p:nvSpPr>
        <p:spPr>
          <a:xfrm rot="11796307">
            <a:off x="2366490" y="2605469"/>
            <a:ext cx="989313" cy="1539695"/>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1" name="TextBox 30">
            <a:extLst>
              <a:ext uri="{FF2B5EF4-FFF2-40B4-BE49-F238E27FC236}">
                <a16:creationId xmlns:a16="http://schemas.microsoft.com/office/drawing/2014/main" id="{EAA74103-DC6A-5B2A-AD70-1C0750DC969B}"/>
              </a:ext>
            </a:extLst>
          </p:cNvPr>
          <p:cNvSpPr txBox="1"/>
          <p:nvPr/>
        </p:nvSpPr>
        <p:spPr>
          <a:xfrm>
            <a:off x="142402" y="1932029"/>
            <a:ext cx="360252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Informs the athlete regarding the decision and registers it on ADAMS</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07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4813"/>
            <a:ext cx="7147352" cy="6333471"/>
            <a:chOff x="329184" y="-555662"/>
            <a:chExt cx="524256" cy="6333471"/>
          </a:xfrm>
        </p:grpSpPr>
        <p:cxnSp>
          <p:nvCxnSpPr>
            <p:cNvPr id="15" name="Straight Connector 14">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265180"/>
            <a:ext cx="10999072"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6D78B88F-9D12-600A-F7C0-65AE25A47170}"/>
              </a:ext>
            </a:extLst>
          </p:cNvPr>
          <p:cNvPicPr>
            <a:picLocks noChangeAspect="1"/>
          </p:cNvPicPr>
          <p:nvPr/>
        </p:nvPicPr>
        <p:blipFill>
          <a:blip r:embed="rId2"/>
          <a:stretch>
            <a:fillRect/>
          </a:stretch>
        </p:blipFill>
        <p:spPr>
          <a:xfrm>
            <a:off x="9772217" y="0"/>
            <a:ext cx="2419783" cy="1250302"/>
          </a:xfrm>
          <a:prstGeom prst="rect">
            <a:avLst/>
          </a:prstGeom>
        </p:spPr>
      </p:pic>
      <p:graphicFrame>
        <p:nvGraphicFramePr>
          <p:cNvPr id="7" name="TextBox 4">
            <a:extLst>
              <a:ext uri="{FF2B5EF4-FFF2-40B4-BE49-F238E27FC236}">
                <a16:creationId xmlns:a16="http://schemas.microsoft.com/office/drawing/2014/main" id="{13C1C53F-F476-9E57-6821-9ACCB499A5DD}"/>
              </a:ext>
            </a:extLst>
          </p:cNvPr>
          <p:cNvGraphicFramePr/>
          <p:nvPr>
            <p:extLst>
              <p:ext uri="{D42A27DB-BD31-4B8C-83A1-F6EECF244321}">
                <p14:modId xmlns:p14="http://schemas.microsoft.com/office/powerpoint/2010/main" val="2224429164"/>
              </p:ext>
            </p:extLst>
          </p:nvPr>
        </p:nvGraphicFramePr>
        <p:xfrm>
          <a:off x="720984" y="1449421"/>
          <a:ext cx="10951612" cy="4043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582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14 - TextBox">
            <a:extLst>
              <a:ext uri="{FF2B5EF4-FFF2-40B4-BE49-F238E27FC236}">
                <a16:creationId xmlns:a16="http://schemas.microsoft.com/office/drawing/2014/main" id="{6C959133-5225-96A8-ED57-672923F20AAB}"/>
              </a:ext>
            </a:extLst>
          </p:cNvPr>
          <p:cNvSpPr txBox="1">
            <a:spLocks noChangeArrowheads="1"/>
          </p:cNvSpPr>
          <p:nvPr/>
        </p:nvSpPr>
        <p:spPr bwMode="auto">
          <a:xfrm>
            <a:off x="7209992" y="6246911"/>
            <a:ext cx="512445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spcAft>
                <a:spcPts val="600"/>
              </a:spcAft>
              <a:buFontTx/>
              <a:buNone/>
            </a:pPr>
            <a:r>
              <a:rPr lang="en-US" altLang="el-GR" sz="1600" dirty="0">
                <a:latin typeface="Arial" panose="020B0604020202020204" pitchFamily="34" charset="0"/>
                <a:cs typeface="Arial" panose="020B0604020202020204" pitchFamily="34" charset="0"/>
                <a:hlinkClick r:id="rId2"/>
              </a:rPr>
              <a:t>https://www.wada-ama.org/en/PhysicianGuidelines</a:t>
            </a:r>
            <a:endParaRPr lang="el-GR" altLang="el-GR" sz="1600" dirty="0">
              <a:latin typeface="Arial" panose="020B0604020202020204" pitchFamily="34" charset="0"/>
              <a:cs typeface="Arial" panose="020B0604020202020204" pitchFamily="34" charset="0"/>
            </a:endParaRPr>
          </a:p>
          <a:p>
            <a:pPr>
              <a:lnSpc>
                <a:spcPct val="100000"/>
              </a:lnSpc>
              <a:spcBef>
                <a:spcPct val="0"/>
              </a:spcBef>
              <a:spcAft>
                <a:spcPts val="600"/>
              </a:spcAft>
              <a:buFontTx/>
              <a:buNone/>
            </a:pPr>
            <a:endParaRPr lang="el-GR" altLang="el-GR" sz="1600" dirty="0">
              <a:latin typeface="Arial" panose="020B0604020202020204" pitchFamily="34" charset="0"/>
              <a:cs typeface="Arial" panose="020B0604020202020204" pitchFamily="34" charset="0"/>
            </a:endParaRPr>
          </a:p>
        </p:txBody>
      </p:sp>
      <p:pic>
        <p:nvPicPr>
          <p:cNvPr id="4" name="Εικόνα 3">
            <a:extLst>
              <a:ext uri="{FF2B5EF4-FFF2-40B4-BE49-F238E27FC236}">
                <a16:creationId xmlns:a16="http://schemas.microsoft.com/office/drawing/2014/main" id="{2AD985F3-9270-89BD-0F15-C003F2688CB0}"/>
              </a:ext>
            </a:extLst>
          </p:cNvPr>
          <p:cNvPicPr>
            <a:picLocks noChangeAspect="1"/>
          </p:cNvPicPr>
          <p:nvPr/>
        </p:nvPicPr>
        <p:blipFill>
          <a:blip r:embed="rId3"/>
          <a:stretch>
            <a:fillRect/>
          </a:stretch>
        </p:blipFill>
        <p:spPr>
          <a:xfrm>
            <a:off x="0" y="0"/>
            <a:ext cx="2419783" cy="1095751"/>
          </a:xfrm>
          <a:prstGeom prst="rect">
            <a:avLst/>
          </a:prstGeom>
        </p:spPr>
      </p:pic>
      <p:graphicFrame>
        <p:nvGraphicFramePr>
          <p:cNvPr id="10" name="TextBox 4">
            <a:extLst>
              <a:ext uri="{FF2B5EF4-FFF2-40B4-BE49-F238E27FC236}">
                <a16:creationId xmlns:a16="http://schemas.microsoft.com/office/drawing/2014/main" id="{7F9DBAC3-480E-21F5-BA7E-16B69089B45B}"/>
              </a:ext>
            </a:extLst>
          </p:cNvPr>
          <p:cNvGraphicFramePr/>
          <p:nvPr>
            <p:extLst>
              <p:ext uri="{D42A27DB-BD31-4B8C-83A1-F6EECF244321}">
                <p14:modId xmlns:p14="http://schemas.microsoft.com/office/powerpoint/2010/main" val="114512067"/>
              </p:ext>
            </p:extLst>
          </p:nvPr>
        </p:nvGraphicFramePr>
        <p:xfrm>
          <a:off x="1170497" y="1263209"/>
          <a:ext cx="9851006" cy="47245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0165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3223C256-BE40-416D-A8F3-7BDE1F51C795}"/>
                                            </p:graphicEl>
                                          </p:spTgt>
                                        </p:tgtEl>
                                        <p:attrNameLst>
                                          <p:attrName>style.visibility</p:attrName>
                                        </p:attrNameLst>
                                      </p:cBhvr>
                                      <p:to>
                                        <p:strVal val="visible"/>
                                      </p:to>
                                    </p:set>
                                    <p:animEffect transition="in" filter="fade">
                                      <p:cBhvr>
                                        <p:cTn id="7" dur="1000"/>
                                        <p:tgtEl>
                                          <p:spTgt spid="10">
                                            <p:graphicEl>
                                              <a:dgm id="{3223C256-BE40-416D-A8F3-7BDE1F51C795}"/>
                                            </p:graphicEl>
                                          </p:spTgt>
                                        </p:tgtEl>
                                      </p:cBhvr>
                                    </p:animEffect>
                                    <p:anim calcmode="lin" valueType="num">
                                      <p:cBhvr>
                                        <p:cTn id="8" dur="1000" fill="hold"/>
                                        <p:tgtEl>
                                          <p:spTgt spid="10">
                                            <p:graphicEl>
                                              <a:dgm id="{3223C256-BE40-416D-A8F3-7BDE1F51C795}"/>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3223C256-BE40-416D-A8F3-7BDE1F51C795}"/>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graphicEl>
                                              <a:dgm id="{F9F071EA-336F-4DE8-A72D-D483935E7366}"/>
                                            </p:graphicEl>
                                          </p:spTgt>
                                        </p:tgtEl>
                                        <p:attrNameLst>
                                          <p:attrName>style.visibility</p:attrName>
                                        </p:attrNameLst>
                                      </p:cBhvr>
                                      <p:to>
                                        <p:strVal val="visible"/>
                                      </p:to>
                                    </p:set>
                                    <p:animEffect transition="in" filter="fade">
                                      <p:cBhvr>
                                        <p:cTn id="12" dur="1000"/>
                                        <p:tgtEl>
                                          <p:spTgt spid="10">
                                            <p:graphicEl>
                                              <a:dgm id="{F9F071EA-336F-4DE8-A72D-D483935E7366}"/>
                                            </p:graphicEl>
                                          </p:spTgt>
                                        </p:tgtEl>
                                      </p:cBhvr>
                                    </p:animEffect>
                                    <p:anim calcmode="lin" valueType="num">
                                      <p:cBhvr>
                                        <p:cTn id="13" dur="1000" fill="hold"/>
                                        <p:tgtEl>
                                          <p:spTgt spid="10">
                                            <p:graphicEl>
                                              <a:dgm id="{F9F071EA-336F-4DE8-A72D-D483935E7366}"/>
                                            </p:graphicEl>
                                          </p:spTgt>
                                        </p:tgtEl>
                                        <p:attrNameLst>
                                          <p:attrName>ppt_x</p:attrName>
                                        </p:attrNameLst>
                                      </p:cBhvr>
                                      <p:tavLst>
                                        <p:tav tm="0">
                                          <p:val>
                                            <p:strVal val="#ppt_x"/>
                                          </p:val>
                                        </p:tav>
                                        <p:tav tm="100000">
                                          <p:val>
                                            <p:strVal val="#ppt_x"/>
                                          </p:val>
                                        </p:tav>
                                      </p:tavLst>
                                    </p:anim>
                                    <p:anim calcmode="lin" valueType="num">
                                      <p:cBhvr>
                                        <p:cTn id="14" dur="1000" fill="hold"/>
                                        <p:tgtEl>
                                          <p:spTgt spid="10">
                                            <p:graphicEl>
                                              <a:dgm id="{F9F071EA-336F-4DE8-A72D-D483935E7366}"/>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graphicEl>
                                              <a:dgm id="{AA6AA2C9-8691-4B7A-AEF5-6EA4AC2DE9DE}"/>
                                            </p:graphicEl>
                                          </p:spTgt>
                                        </p:tgtEl>
                                        <p:attrNameLst>
                                          <p:attrName>style.visibility</p:attrName>
                                        </p:attrNameLst>
                                      </p:cBhvr>
                                      <p:to>
                                        <p:strVal val="visible"/>
                                      </p:to>
                                    </p:set>
                                    <p:animEffect transition="in" filter="fade">
                                      <p:cBhvr>
                                        <p:cTn id="19" dur="1000"/>
                                        <p:tgtEl>
                                          <p:spTgt spid="10">
                                            <p:graphicEl>
                                              <a:dgm id="{AA6AA2C9-8691-4B7A-AEF5-6EA4AC2DE9DE}"/>
                                            </p:graphicEl>
                                          </p:spTgt>
                                        </p:tgtEl>
                                      </p:cBhvr>
                                    </p:animEffect>
                                    <p:anim calcmode="lin" valueType="num">
                                      <p:cBhvr>
                                        <p:cTn id="20" dur="1000" fill="hold"/>
                                        <p:tgtEl>
                                          <p:spTgt spid="10">
                                            <p:graphicEl>
                                              <a:dgm id="{AA6AA2C9-8691-4B7A-AEF5-6EA4AC2DE9DE}"/>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AA6AA2C9-8691-4B7A-AEF5-6EA4AC2DE9DE}"/>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graphicEl>
                                              <a:dgm id="{2AAE02CA-8E87-4776-9965-CC81C794A19E}"/>
                                            </p:graphicEl>
                                          </p:spTgt>
                                        </p:tgtEl>
                                        <p:attrNameLst>
                                          <p:attrName>style.visibility</p:attrName>
                                        </p:attrNameLst>
                                      </p:cBhvr>
                                      <p:to>
                                        <p:strVal val="visible"/>
                                      </p:to>
                                    </p:set>
                                    <p:animEffect transition="in" filter="fade">
                                      <p:cBhvr>
                                        <p:cTn id="24" dur="1000"/>
                                        <p:tgtEl>
                                          <p:spTgt spid="10">
                                            <p:graphicEl>
                                              <a:dgm id="{2AAE02CA-8E87-4776-9965-CC81C794A19E}"/>
                                            </p:graphicEl>
                                          </p:spTgt>
                                        </p:tgtEl>
                                      </p:cBhvr>
                                    </p:animEffect>
                                    <p:anim calcmode="lin" valueType="num">
                                      <p:cBhvr>
                                        <p:cTn id="25" dur="1000" fill="hold"/>
                                        <p:tgtEl>
                                          <p:spTgt spid="10">
                                            <p:graphicEl>
                                              <a:dgm id="{2AAE02CA-8E87-4776-9965-CC81C794A19E}"/>
                                            </p:graphicEl>
                                          </p:spTgt>
                                        </p:tgtEl>
                                        <p:attrNameLst>
                                          <p:attrName>ppt_x</p:attrName>
                                        </p:attrNameLst>
                                      </p:cBhvr>
                                      <p:tavLst>
                                        <p:tav tm="0">
                                          <p:val>
                                            <p:strVal val="#ppt_x"/>
                                          </p:val>
                                        </p:tav>
                                        <p:tav tm="100000">
                                          <p:val>
                                            <p:strVal val="#ppt_x"/>
                                          </p:val>
                                        </p:tav>
                                      </p:tavLst>
                                    </p:anim>
                                    <p:anim calcmode="lin" valueType="num">
                                      <p:cBhvr>
                                        <p:cTn id="26" dur="1000" fill="hold"/>
                                        <p:tgtEl>
                                          <p:spTgt spid="10">
                                            <p:graphicEl>
                                              <a:dgm id="{2AAE02CA-8E87-4776-9965-CC81C794A19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graphicEl>
                                              <a:dgm id="{ED952AA8-B07C-4601-A868-71CD330BBE58}"/>
                                            </p:graphicEl>
                                          </p:spTgt>
                                        </p:tgtEl>
                                        <p:attrNameLst>
                                          <p:attrName>style.visibility</p:attrName>
                                        </p:attrNameLst>
                                      </p:cBhvr>
                                      <p:to>
                                        <p:strVal val="visible"/>
                                      </p:to>
                                    </p:set>
                                    <p:animEffect transition="in" filter="fade">
                                      <p:cBhvr>
                                        <p:cTn id="31" dur="1000"/>
                                        <p:tgtEl>
                                          <p:spTgt spid="10">
                                            <p:graphicEl>
                                              <a:dgm id="{ED952AA8-B07C-4601-A868-71CD330BBE58}"/>
                                            </p:graphicEl>
                                          </p:spTgt>
                                        </p:tgtEl>
                                      </p:cBhvr>
                                    </p:animEffect>
                                    <p:anim calcmode="lin" valueType="num">
                                      <p:cBhvr>
                                        <p:cTn id="32" dur="1000" fill="hold"/>
                                        <p:tgtEl>
                                          <p:spTgt spid="10">
                                            <p:graphicEl>
                                              <a:dgm id="{ED952AA8-B07C-4601-A868-71CD330BBE58}"/>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ED952AA8-B07C-4601-A868-71CD330BBE5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graphicEl>
                                              <a:dgm id="{C3B0DB99-65F8-4DD1-BF99-4C8E9CE19B24}"/>
                                            </p:graphicEl>
                                          </p:spTgt>
                                        </p:tgtEl>
                                        <p:attrNameLst>
                                          <p:attrName>style.visibility</p:attrName>
                                        </p:attrNameLst>
                                      </p:cBhvr>
                                      <p:to>
                                        <p:strVal val="visible"/>
                                      </p:to>
                                    </p:set>
                                    <p:animEffect transition="in" filter="fade">
                                      <p:cBhvr>
                                        <p:cTn id="36" dur="1000"/>
                                        <p:tgtEl>
                                          <p:spTgt spid="10">
                                            <p:graphicEl>
                                              <a:dgm id="{C3B0DB99-65F8-4DD1-BF99-4C8E9CE19B24}"/>
                                            </p:graphicEl>
                                          </p:spTgt>
                                        </p:tgtEl>
                                      </p:cBhvr>
                                    </p:animEffect>
                                    <p:anim calcmode="lin" valueType="num">
                                      <p:cBhvr>
                                        <p:cTn id="37" dur="1000" fill="hold"/>
                                        <p:tgtEl>
                                          <p:spTgt spid="10">
                                            <p:graphicEl>
                                              <a:dgm id="{C3B0DB99-65F8-4DD1-BF99-4C8E9CE19B24}"/>
                                            </p:graphicEl>
                                          </p:spTgt>
                                        </p:tgtEl>
                                        <p:attrNameLst>
                                          <p:attrName>ppt_x</p:attrName>
                                        </p:attrNameLst>
                                      </p:cBhvr>
                                      <p:tavLst>
                                        <p:tav tm="0">
                                          <p:val>
                                            <p:strVal val="#ppt_x"/>
                                          </p:val>
                                        </p:tav>
                                        <p:tav tm="100000">
                                          <p:val>
                                            <p:strVal val="#ppt_x"/>
                                          </p:val>
                                        </p:tav>
                                      </p:tavLst>
                                    </p:anim>
                                    <p:anim calcmode="lin" valueType="num">
                                      <p:cBhvr>
                                        <p:cTn id="38" dur="1000" fill="hold"/>
                                        <p:tgtEl>
                                          <p:spTgt spid="10">
                                            <p:graphicEl>
                                              <a:dgm id="{C3B0DB99-65F8-4DD1-BF99-4C8E9CE19B24}"/>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graphicEl>
                                              <a:dgm id="{0A535722-111C-4A68-A2F7-BC0D684B6D60}"/>
                                            </p:graphicEl>
                                          </p:spTgt>
                                        </p:tgtEl>
                                        <p:attrNameLst>
                                          <p:attrName>style.visibility</p:attrName>
                                        </p:attrNameLst>
                                      </p:cBhvr>
                                      <p:to>
                                        <p:strVal val="visible"/>
                                      </p:to>
                                    </p:set>
                                    <p:animEffect transition="in" filter="fade">
                                      <p:cBhvr>
                                        <p:cTn id="43" dur="1000"/>
                                        <p:tgtEl>
                                          <p:spTgt spid="10">
                                            <p:graphicEl>
                                              <a:dgm id="{0A535722-111C-4A68-A2F7-BC0D684B6D60}"/>
                                            </p:graphicEl>
                                          </p:spTgt>
                                        </p:tgtEl>
                                      </p:cBhvr>
                                    </p:animEffect>
                                    <p:anim calcmode="lin" valueType="num">
                                      <p:cBhvr>
                                        <p:cTn id="44" dur="1000" fill="hold"/>
                                        <p:tgtEl>
                                          <p:spTgt spid="10">
                                            <p:graphicEl>
                                              <a:dgm id="{0A535722-111C-4A68-A2F7-BC0D684B6D60}"/>
                                            </p:graphicEl>
                                          </p:spTgt>
                                        </p:tgtEl>
                                        <p:attrNameLst>
                                          <p:attrName>ppt_x</p:attrName>
                                        </p:attrNameLst>
                                      </p:cBhvr>
                                      <p:tavLst>
                                        <p:tav tm="0">
                                          <p:val>
                                            <p:strVal val="#ppt_x"/>
                                          </p:val>
                                        </p:tav>
                                        <p:tav tm="100000">
                                          <p:val>
                                            <p:strVal val="#ppt_x"/>
                                          </p:val>
                                        </p:tav>
                                      </p:tavLst>
                                    </p:anim>
                                    <p:anim calcmode="lin" valueType="num">
                                      <p:cBhvr>
                                        <p:cTn id="45" dur="1000" fill="hold"/>
                                        <p:tgtEl>
                                          <p:spTgt spid="10">
                                            <p:graphicEl>
                                              <a:dgm id="{0A535722-111C-4A68-A2F7-BC0D684B6D60}"/>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graphicEl>
                                              <a:dgm id="{52A22D8A-5548-4AC7-A3E7-94C2E059A302}"/>
                                            </p:graphicEl>
                                          </p:spTgt>
                                        </p:tgtEl>
                                        <p:attrNameLst>
                                          <p:attrName>style.visibility</p:attrName>
                                        </p:attrNameLst>
                                      </p:cBhvr>
                                      <p:to>
                                        <p:strVal val="visible"/>
                                      </p:to>
                                    </p:set>
                                    <p:animEffect transition="in" filter="fade">
                                      <p:cBhvr>
                                        <p:cTn id="48" dur="1000"/>
                                        <p:tgtEl>
                                          <p:spTgt spid="10">
                                            <p:graphicEl>
                                              <a:dgm id="{52A22D8A-5548-4AC7-A3E7-94C2E059A302}"/>
                                            </p:graphicEl>
                                          </p:spTgt>
                                        </p:tgtEl>
                                      </p:cBhvr>
                                    </p:animEffect>
                                    <p:anim calcmode="lin" valueType="num">
                                      <p:cBhvr>
                                        <p:cTn id="49" dur="1000" fill="hold"/>
                                        <p:tgtEl>
                                          <p:spTgt spid="10">
                                            <p:graphicEl>
                                              <a:dgm id="{52A22D8A-5548-4AC7-A3E7-94C2E059A302}"/>
                                            </p:graphicEl>
                                          </p:spTgt>
                                        </p:tgtEl>
                                        <p:attrNameLst>
                                          <p:attrName>ppt_x</p:attrName>
                                        </p:attrNameLst>
                                      </p:cBhvr>
                                      <p:tavLst>
                                        <p:tav tm="0">
                                          <p:val>
                                            <p:strVal val="#ppt_x"/>
                                          </p:val>
                                        </p:tav>
                                        <p:tav tm="100000">
                                          <p:val>
                                            <p:strVal val="#ppt_x"/>
                                          </p:val>
                                        </p:tav>
                                      </p:tavLst>
                                    </p:anim>
                                    <p:anim calcmode="lin" valueType="num">
                                      <p:cBhvr>
                                        <p:cTn id="50" dur="1000" fill="hold"/>
                                        <p:tgtEl>
                                          <p:spTgt spid="10">
                                            <p:graphicEl>
                                              <a:dgm id="{52A22D8A-5548-4AC7-A3E7-94C2E059A302}"/>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graphicEl>
                                              <a:dgm id="{0FF32C85-7B7C-4B27-8FF5-E72BB8B3B8D9}"/>
                                            </p:graphicEl>
                                          </p:spTgt>
                                        </p:tgtEl>
                                        <p:attrNameLst>
                                          <p:attrName>style.visibility</p:attrName>
                                        </p:attrNameLst>
                                      </p:cBhvr>
                                      <p:to>
                                        <p:strVal val="visible"/>
                                      </p:to>
                                    </p:set>
                                    <p:animEffect transition="in" filter="fade">
                                      <p:cBhvr>
                                        <p:cTn id="55" dur="1000"/>
                                        <p:tgtEl>
                                          <p:spTgt spid="10">
                                            <p:graphicEl>
                                              <a:dgm id="{0FF32C85-7B7C-4B27-8FF5-E72BB8B3B8D9}"/>
                                            </p:graphicEl>
                                          </p:spTgt>
                                        </p:tgtEl>
                                      </p:cBhvr>
                                    </p:animEffect>
                                    <p:anim calcmode="lin" valueType="num">
                                      <p:cBhvr>
                                        <p:cTn id="56" dur="1000" fill="hold"/>
                                        <p:tgtEl>
                                          <p:spTgt spid="10">
                                            <p:graphicEl>
                                              <a:dgm id="{0FF32C85-7B7C-4B27-8FF5-E72BB8B3B8D9}"/>
                                            </p:graphicEl>
                                          </p:spTgt>
                                        </p:tgtEl>
                                        <p:attrNameLst>
                                          <p:attrName>ppt_x</p:attrName>
                                        </p:attrNameLst>
                                      </p:cBhvr>
                                      <p:tavLst>
                                        <p:tav tm="0">
                                          <p:val>
                                            <p:strVal val="#ppt_x"/>
                                          </p:val>
                                        </p:tav>
                                        <p:tav tm="100000">
                                          <p:val>
                                            <p:strVal val="#ppt_x"/>
                                          </p:val>
                                        </p:tav>
                                      </p:tavLst>
                                    </p:anim>
                                    <p:anim calcmode="lin" valueType="num">
                                      <p:cBhvr>
                                        <p:cTn id="57" dur="1000" fill="hold"/>
                                        <p:tgtEl>
                                          <p:spTgt spid="10">
                                            <p:graphicEl>
                                              <a:dgm id="{0FF32C85-7B7C-4B27-8FF5-E72BB8B3B8D9}"/>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graphicEl>
                                              <a:dgm id="{B26606DB-F23C-490A-BF87-3273AA3BF258}"/>
                                            </p:graphicEl>
                                          </p:spTgt>
                                        </p:tgtEl>
                                        <p:attrNameLst>
                                          <p:attrName>style.visibility</p:attrName>
                                        </p:attrNameLst>
                                      </p:cBhvr>
                                      <p:to>
                                        <p:strVal val="visible"/>
                                      </p:to>
                                    </p:set>
                                    <p:animEffect transition="in" filter="fade">
                                      <p:cBhvr>
                                        <p:cTn id="60" dur="1000"/>
                                        <p:tgtEl>
                                          <p:spTgt spid="10">
                                            <p:graphicEl>
                                              <a:dgm id="{B26606DB-F23C-490A-BF87-3273AA3BF258}"/>
                                            </p:graphicEl>
                                          </p:spTgt>
                                        </p:tgtEl>
                                      </p:cBhvr>
                                    </p:animEffect>
                                    <p:anim calcmode="lin" valueType="num">
                                      <p:cBhvr>
                                        <p:cTn id="61" dur="1000" fill="hold"/>
                                        <p:tgtEl>
                                          <p:spTgt spid="10">
                                            <p:graphicEl>
                                              <a:dgm id="{B26606DB-F23C-490A-BF87-3273AA3BF258}"/>
                                            </p:graphicEl>
                                          </p:spTgt>
                                        </p:tgtEl>
                                        <p:attrNameLst>
                                          <p:attrName>ppt_x</p:attrName>
                                        </p:attrNameLst>
                                      </p:cBhvr>
                                      <p:tavLst>
                                        <p:tav tm="0">
                                          <p:val>
                                            <p:strVal val="#ppt_x"/>
                                          </p:val>
                                        </p:tav>
                                        <p:tav tm="100000">
                                          <p:val>
                                            <p:strVal val="#ppt_x"/>
                                          </p:val>
                                        </p:tav>
                                      </p:tavLst>
                                    </p:anim>
                                    <p:anim calcmode="lin" valueType="num">
                                      <p:cBhvr>
                                        <p:cTn id="62" dur="1000" fill="hold"/>
                                        <p:tgtEl>
                                          <p:spTgt spid="10">
                                            <p:graphicEl>
                                              <a:dgm id="{B26606DB-F23C-490A-BF87-3273AA3BF258}"/>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graphicEl>
                                              <a:dgm id="{42BEEA38-ECE8-40F2-8FD4-B66247647C26}"/>
                                            </p:graphicEl>
                                          </p:spTgt>
                                        </p:tgtEl>
                                        <p:attrNameLst>
                                          <p:attrName>style.visibility</p:attrName>
                                        </p:attrNameLst>
                                      </p:cBhvr>
                                      <p:to>
                                        <p:strVal val="visible"/>
                                      </p:to>
                                    </p:set>
                                    <p:animEffect transition="in" filter="fade">
                                      <p:cBhvr>
                                        <p:cTn id="67" dur="1000"/>
                                        <p:tgtEl>
                                          <p:spTgt spid="10">
                                            <p:graphicEl>
                                              <a:dgm id="{42BEEA38-ECE8-40F2-8FD4-B66247647C26}"/>
                                            </p:graphicEl>
                                          </p:spTgt>
                                        </p:tgtEl>
                                      </p:cBhvr>
                                    </p:animEffect>
                                    <p:anim calcmode="lin" valueType="num">
                                      <p:cBhvr>
                                        <p:cTn id="68" dur="1000" fill="hold"/>
                                        <p:tgtEl>
                                          <p:spTgt spid="10">
                                            <p:graphicEl>
                                              <a:dgm id="{42BEEA38-ECE8-40F2-8FD4-B66247647C26}"/>
                                            </p:graphicEl>
                                          </p:spTgt>
                                        </p:tgtEl>
                                        <p:attrNameLst>
                                          <p:attrName>ppt_x</p:attrName>
                                        </p:attrNameLst>
                                      </p:cBhvr>
                                      <p:tavLst>
                                        <p:tav tm="0">
                                          <p:val>
                                            <p:strVal val="#ppt_x"/>
                                          </p:val>
                                        </p:tav>
                                        <p:tav tm="100000">
                                          <p:val>
                                            <p:strVal val="#ppt_x"/>
                                          </p:val>
                                        </p:tav>
                                      </p:tavLst>
                                    </p:anim>
                                    <p:anim calcmode="lin" valueType="num">
                                      <p:cBhvr>
                                        <p:cTn id="69" dur="1000" fill="hold"/>
                                        <p:tgtEl>
                                          <p:spTgt spid="10">
                                            <p:graphicEl>
                                              <a:dgm id="{42BEEA38-ECE8-40F2-8FD4-B66247647C26}"/>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0">
                                            <p:graphicEl>
                                              <a:dgm id="{92C37F1F-387C-4C25-BB51-BD8E676B87B4}"/>
                                            </p:graphicEl>
                                          </p:spTgt>
                                        </p:tgtEl>
                                        <p:attrNameLst>
                                          <p:attrName>style.visibility</p:attrName>
                                        </p:attrNameLst>
                                      </p:cBhvr>
                                      <p:to>
                                        <p:strVal val="visible"/>
                                      </p:to>
                                    </p:set>
                                    <p:animEffect transition="in" filter="fade">
                                      <p:cBhvr>
                                        <p:cTn id="72" dur="1000"/>
                                        <p:tgtEl>
                                          <p:spTgt spid="10">
                                            <p:graphicEl>
                                              <a:dgm id="{92C37F1F-387C-4C25-BB51-BD8E676B87B4}"/>
                                            </p:graphicEl>
                                          </p:spTgt>
                                        </p:tgtEl>
                                      </p:cBhvr>
                                    </p:animEffect>
                                    <p:anim calcmode="lin" valueType="num">
                                      <p:cBhvr>
                                        <p:cTn id="73" dur="1000" fill="hold"/>
                                        <p:tgtEl>
                                          <p:spTgt spid="10">
                                            <p:graphicEl>
                                              <a:dgm id="{92C37F1F-387C-4C25-BB51-BD8E676B87B4}"/>
                                            </p:graphicEl>
                                          </p:spTgt>
                                        </p:tgtEl>
                                        <p:attrNameLst>
                                          <p:attrName>ppt_x</p:attrName>
                                        </p:attrNameLst>
                                      </p:cBhvr>
                                      <p:tavLst>
                                        <p:tav tm="0">
                                          <p:val>
                                            <p:strVal val="#ppt_x"/>
                                          </p:val>
                                        </p:tav>
                                        <p:tav tm="100000">
                                          <p:val>
                                            <p:strVal val="#ppt_x"/>
                                          </p:val>
                                        </p:tav>
                                      </p:tavLst>
                                    </p:anim>
                                    <p:anim calcmode="lin" valueType="num">
                                      <p:cBhvr>
                                        <p:cTn id="74" dur="1000" fill="hold"/>
                                        <p:tgtEl>
                                          <p:spTgt spid="10">
                                            <p:graphicEl>
                                              <a:dgm id="{92C37F1F-387C-4C25-BB51-BD8E676B87B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F46C13E-71AE-D3DB-32FF-0127F5555B54}"/>
              </a:ext>
            </a:extLst>
          </p:cNvPr>
          <p:cNvPicPr>
            <a:picLocks noChangeAspect="1"/>
          </p:cNvPicPr>
          <p:nvPr/>
        </p:nvPicPr>
        <p:blipFill>
          <a:blip r:embed="rId2"/>
          <a:stretch>
            <a:fillRect/>
          </a:stretch>
        </p:blipFill>
        <p:spPr>
          <a:xfrm>
            <a:off x="9772217" y="0"/>
            <a:ext cx="2419783" cy="1095751"/>
          </a:xfrm>
          <a:prstGeom prst="rect">
            <a:avLst/>
          </a:prstGeom>
        </p:spPr>
      </p:pic>
      <p:graphicFrame>
        <p:nvGraphicFramePr>
          <p:cNvPr id="7" name="TextBox 4">
            <a:extLst>
              <a:ext uri="{FF2B5EF4-FFF2-40B4-BE49-F238E27FC236}">
                <a16:creationId xmlns:a16="http://schemas.microsoft.com/office/drawing/2014/main" id="{BB622E3A-4873-CA18-80C5-18AF9E733872}"/>
              </a:ext>
            </a:extLst>
          </p:cNvPr>
          <p:cNvGraphicFramePr/>
          <p:nvPr>
            <p:extLst>
              <p:ext uri="{D42A27DB-BD31-4B8C-83A1-F6EECF244321}">
                <p14:modId xmlns:p14="http://schemas.microsoft.com/office/powerpoint/2010/main" val="353402243"/>
              </p:ext>
            </p:extLst>
          </p:nvPr>
        </p:nvGraphicFramePr>
        <p:xfrm>
          <a:off x="1040383" y="1166071"/>
          <a:ext cx="9899780" cy="3665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DE05697-D31A-86E9-8B7B-44D026750C22}"/>
              </a:ext>
            </a:extLst>
          </p:cNvPr>
          <p:cNvSpPr txBox="1"/>
          <p:nvPr/>
        </p:nvSpPr>
        <p:spPr>
          <a:xfrm>
            <a:off x="1677798" y="4902379"/>
            <a:ext cx="9899780" cy="553998"/>
          </a:xfrm>
          <a:prstGeom prst="rect">
            <a:avLst/>
          </a:prstGeom>
          <a:noFill/>
        </p:spPr>
        <p:txBody>
          <a:bodyPr wrap="square" rtlCol="0">
            <a:spAutoFit/>
          </a:bodyPr>
          <a:lstStyle/>
          <a:p>
            <a:r>
              <a:rPr lang="el-GR" sz="16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This unique case of retroactive TUE, will be granted, only after a beforehand WADA approval (it is in WADA’s discretion to approve or deny HADA’s decision)</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33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83DFA404-0737-3A7A-4EF7-8C70A365E29D}"/>
              </a:ext>
            </a:extLst>
          </p:cNvPr>
          <p:cNvPicPr>
            <a:picLocks noChangeAspect="1"/>
          </p:cNvPicPr>
          <p:nvPr/>
        </p:nvPicPr>
        <p:blipFill>
          <a:blip r:embed="rId2"/>
          <a:stretch>
            <a:fillRect/>
          </a:stretch>
        </p:blipFill>
        <p:spPr>
          <a:xfrm>
            <a:off x="4433" y="5762249"/>
            <a:ext cx="2419783" cy="1095751"/>
          </a:xfrm>
          <a:prstGeom prst="rect">
            <a:avLst/>
          </a:prstGeom>
        </p:spPr>
      </p:pic>
      <p:graphicFrame>
        <p:nvGraphicFramePr>
          <p:cNvPr id="7" name="TextBox 4">
            <a:extLst>
              <a:ext uri="{FF2B5EF4-FFF2-40B4-BE49-F238E27FC236}">
                <a16:creationId xmlns:a16="http://schemas.microsoft.com/office/drawing/2014/main" id="{2E84BD83-68EB-3B1E-7998-102504AD8D60}"/>
              </a:ext>
            </a:extLst>
          </p:cNvPr>
          <p:cNvGraphicFramePr/>
          <p:nvPr>
            <p:extLst>
              <p:ext uri="{D42A27DB-BD31-4B8C-83A1-F6EECF244321}">
                <p14:modId xmlns:p14="http://schemas.microsoft.com/office/powerpoint/2010/main" val="2768732426"/>
              </p:ext>
            </p:extLst>
          </p:nvPr>
        </p:nvGraphicFramePr>
        <p:xfrm>
          <a:off x="442621" y="1899358"/>
          <a:ext cx="11504645" cy="2732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748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002553-204B-4DDB-E1B3-0B5B917F4284}"/>
              </a:ext>
            </a:extLst>
          </p:cNvPr>
          <p:cNvSpPr>
            <a:spLocks noGrp="1"/>
          </p:cNvSpPr>
          <p:nvPr>
            <p:ph type="title"/>
          </p:nvPr>
        </p:nvSpPr>
        <p:spPr>
          <a:xfrm>
            <a:off x="1790700" y="230972"/>
            <a:ext cx="8610600" cy="1293028"/>
          </a:xfrm>
        </p:spPr>
        <p:txBody>
          <a:bodyPr>
            <a:normAutofit/>
          </a:bodyPr>
          <a:lstStyle/>
          <a:p>
            <a:pPr algn="ctr"/>
            <a:r>
              <a:rPr lang="en-US" sz="3200" dirty="0">
                <a:latin typeface="Arial" panose="020B0604020202020204" pitchFamily="34" charset="0"/>
                <a:cs typeface="Arial" panose="020B0604020202020204" pitchFamily="34" charset="0"/>
              </a:rPr>
              <a:t>FAQ</a:t>
            </a:r>
            <a:endParaRPr lang="el-GR" sz="3200" dirty="0">
              <a:latin typeface="Arial" panose="020B0604020202020204" pitchFamily="34" charset="0"/>
              <a:cs typeface="Arial" panose="020B0604020202020204" pitchFamily="34" charset="0"/>
            </a:endParaRPr>
          </a:p>
        </p:txBody>
      </p:sp>
      <p:graphicFrame>
        <p:nvGraphicFramePr>
          <p:cNvPr id="4" name="Θέση περιεχομένου 3">
            <a:extLst>
              <a:ext uri="{FF2B5EF4-FFF2-40B4-BE49-F238E27FC236}">
                <a16:creationId xmlns:a16="http://schemas.microsoft.com/office/drawing/2014/main" id="{7EBD7D2F-E92D-8DB9-B16A-ED3C3B969EDA}"/>
              </a:ext>
            </a:extLst>
          </p:cNvPr>
          <p:cNvGraphicFramePr>
            <a:graphicFrameLocks noGrp="1"/>
          </p:cNvGraphicFramePr>
          <p:nvPr>
            <p:ph idx="1"/>
            <p:extLst>
              <p:ext uri="{D42A27DB-BD31-4B8C-83A1-F6EECF244321}">
                <p14:modId xmlns:p14="http://schemas.microsoft.com/office/powerpoint/2010/main" val="3511928568"/>
              </p:ext>
            </p:extLst>
          </p:nvPr>
        </p:nvGraphicFramePr>
        <p:xfrm>
          <a:off x="685800" y="1524000"/>
          <a:ext cx="10820400" cy="4694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a:extLst>
              <a:ext uri="{FF2B5EF4-FFF2-40B4-BE49-F238E27FC236}">
                <a16:creationId xmlns:a16="http://schemas.microsoft.com/office/drawing/2014/main" id="{9496ABB6-9385-39E5-F236-8B3621076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388678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E958E5E9-8656-4E8C-ABB0-68C0721211CC}"/>
                                            </p:graphicEl>
                                          </p:spTgt>
                                        </p:tgtEl>
                                        <p:attrNameLst>
                                          <p:attrName>style.visibility</p:attrName>
                                        </p:attrNameLst>
                                      </p:cBhvr>
                                      <p:to>
                                        <p:strVal val="visible"/>
                                      </p:to>
                                    </p:set>
                                    <p:animEffect transition="in" filter="fade">
                                      <p:cBhvr>
                                        <p:cTn id="7" dur="1000"/>
                                        <p:tgtEl>
                                          <p:spTgt spid="4">
                                            <p:graphicEl>
                                              <a:dgm id="{E958E5E9-8656-4E8C-ABB0-68C0721211CC}"/>
                                            </p:graphicEl>
                                          </p:spTgt>
                                        </p:tgtEl>
                                      </p:cBhvr>
                                    </p:animEffect>
                                    <p:anim calcmode="lin" valueType="num">
                                      <p:cBhvr>
                                        <p:cTn id="8" dur="1000" fill="hold"/>
                                        <p:tgtEl>
                                          <p:spTgt spid="4">
                                            <p:graphicEl>
                                              <a:dgm id="{E958E5E9-8656-4E8C-ABB0-68C0721211CC}"/>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E958E5E9-8656-4E8C-ABB0-68C0721211C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CA9A5ACD-DB20-4913-9A62-FF34FC880900}"/>
                                            </p:graphicEl>
                                          </p:spTgt>
                                        </p:tgtEl>
                                        <p:attrNameLst>
                                          <p:attrName>style.visibility</p:attrName>
                                        </p:attrNameLst>
                                      </p:cBhvr>
                                      <p:to>
                                        <p:strVal val="visible"/>
                                      </p:to>
                                    </p:set>
                                    <p:animEffect transition="in" filter="fade">
                                      <p:cBhvr>
                                        <p:cTn id="12" dur="1000"/>
                                        <p:tgtEl>
                                          <p:spTgt spid="4">
                                            <p:graphicEl>
                                              <a:dgm id="{CA9A5ACD-DB20-4913-9A62-FF34FC880900}"/>
                                            </p:graphicEl>
                                          </p:spTgt>
                                        </p:tgtEl>
                                      </p:cBhvr>
                                    </p:animEffect>
                                    <p:anim calcmode="lin" valueType="num">
                                      <p:cBhvr>
                                        <p:cTn id="13" dur="1000" fill="hold"/>
                                        <p:tgtEl>
                                          <p:spTgt spid="4">
                                            <p:graphicEl>
                                              <a:dgm id="{CA9A5ACD-DB20-4913-9A62-FF34FC880900}"/>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CA9A5ACD-DB20-4913-9A62-FF34FC880900}"/>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7E66F655-0ADB-4658-B9CF-7106EFA79FC1}"/>
                                            </p:graphicEl>
                                          </p:spTgt>
                                        </p:tgtEl>
                                        <p:attrNameLst>
                                          <p:attrName>style.visibility</p:attrName>
                                        </p:attrNameLst>
                                      </p:cBhvr>
                                      <p:to>
                                        <p:strVal val="visible"/>
                                      </p:to>
                                    </p:set>
                                    <p:animEffect transition="in" filter="fade">
                                      <p:cBhvr>
                                        <p:cTn id="19" dur="1000"/>
                                        <p:tgtEl>
                                          <p:spTgt spid="4">
                                            <p:graphicEl>
                                              <a:dgm id="{7E66F655-0ADB-4658-B9CF-7106EFA79FC1}"/>
                                            </p:graphicEl>
                                          </p:spTgt>
                                        </p:tgtEl>
                                      </p:cBhvr>
                                    </p:animEffect>
                                    <p:anim calcmode="lin" valueType="num">
                                      <p:cBhvr>
                                        <p:cTn id="20" dur="1000" fill="hold"/>
                                        <p:tgtEl>
                                          <p:spTgt spid="4">
                                            <p:graphicEl>
                                              <a:dgm id="{7E66F655-0ADB-4658-B9CF-7106EFA79FC1}"/>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7E66F655-0ADB-4658-B9CF-7106EFA79FC1}"/>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D9BF0181-6810-4CEF-9885-2E55082FE9BB}"/>
                                            </p:graphicEl>
                                          </p:spTgt>
                                        </p:tgtEl>
                                        <p:attrNameLst>
                                          <p:attrName>style.visibility</p:attrName>
                                        </p:attrNameLst>
                                      </p:cBhvr>
                                      <p:to>
                                        <p:strVal val="visible"/>
                                      </p:to>
                                    </p:set>
                                    <p:animEffect transition="in" filter="fade">
                                      <p:cBhvr>
                                        <p:cTn id="24" dur="1000"/>
                                        <p:tgtEl>
                                          <p:spTgt spid="4">
                                            <p:graphicEl>
                                              <a:dgm id="{D9BF0181-6810-4CEF-9885-2E55082FE9BB}"/>
                                            </p:graphicEl>
                                          </p:spTgt>
                                        </p:tgtEl>
                                      </p:cBhvr>
                                    </p:animEffect>
                                    <p:anim calcmode="lin" valueType="num">
                                      <p:cBhvr>
                                        <p:cTn id="25" dur="1000" fill="hold"/>
                                        <p:tgtEl>
                                          <p:spTgt spid="4">
                                            <p:graphicEl>
                                              <a:dgm id="{D9BF0181-6810-4CEF-9885-2E55082FE9BB}"/>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D9BF0181-6810-4CEF-9885-2E55082FE9BB}"/>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graphicEl>
                                              <a:dgm id="{E902E536-C222-471D-9627-14B5FDA18C14}"/>
                                            </p:graphicEl>
                                          </p:spTgt>
                                        </p:tgtEl>
                                        <p:attrNameLst>
                                          <p:attrName>style.visibility</p:attrName>
                                        </p:attrNameLst>
                                      </p:cBhvr>
                                      <p:to>
                                        <p:strVal val="visible"/>
                                      </p:to>
                                    </p:set>
                                    <p:animEffect transition="in" filter="fade">
                                      <p:cBhvr>
                                        <p:cTn id="29" dur="1000"/>
                                        <p:tgtEl>
                                          <p:spTgt spid="4">
                                            <p:graphicEl>
                                              <a:dgm id="{E902E536-C222-471D-9627-14B5FDA18C14}"/>
                                            </p:graphicEl>
                                          </p:spTgt>
                                        </p:tgtEl>
                                      </p:cBhvr>
                                    </p:animEffect>
                                    <p:anim calcmode="lin" valueType="num">
                                      <p:cBhvr>
                                        <p:cTn id="30" dur="1000" fill="hold"/>
                                        <p:tgtEl>
                                          <p:spTgt spid="4">
                                            <p:graphicEl>
                                              <a:dgm id="{E902E536-C222-471D-9627-14B5FDA18C14}"/>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E902E536-C222-471D-9627-14B5FDA18C14}"/>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graphicEl>
                                              <a:dgm id="{6209591C-FAC2-44A1-A046-30794818B170}"/>
                                            </p:graphicEl>
                                          </p:spTgt>
                                        </p:tgtEl>
                                        <p:attrNameLst>
                                          <p:attrName>style.visibility</p:attrName>
                                        </p:attrNameLst>
                                      </p:cBhvr>
                                      <p:to>
                                        <p:strVal val="visible"/>
                                      </p:to>
                                    </p:set>
                                    <p:animEffect transition="in" filter="fade">
                                      <p:cBhvr>
                                        <p:cTn id="36" dur="1000"/>
                                        <p:tgtEl>
                                          <p:spTgt spid="4">
                                            <p:graphicEl>
                                              <a:dgm id="{6209591C-FAC2-44A1-A046-30794818B170}"/>
                                            </p:graphicEl>
                                          </p:spTgt>
                                        </p:tgtEl>
                                      </p:cBhvr>
                                    </p:animEffect>
                                    <p:anim calcmode="lin" valueType="num">
                                      <p:cBhvr>
                                        <p:cTn id="37" dur="1000" fill="hold"/>
                                        <p:tgtEl>
                                          <p:spTgt spid="4">
                                            <p:graphicEl>
                                              <a:dgm id="{6209591C-FAC2-44A1-A046-30794818B170}"/>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6209591C-FAC2-44A1-A046-30794818B170}"/>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graphicEl>
                                              <a:dgm id="{2602DA51-1BF5-4F21-80AE-FFE9CEB154EA}"/>
                                            </p:graphicEl>
                                          </p:spTgt>
                                        </p:tgtEl>
                                        <p:attrNameLst>
                                          <p:attrName>style.visibility</p:attrName>
                                        </p:attrNameLst>
                                      </p:cBhvr>
                                      <p:to>
                                        <p:strVal val="visible"/>
                                      </p:to>
                                    </p:set>
                                    <p:animEffect transition="in" filter="fade">
                                      <p:cBhvr>
                                        <p:cTn id="41" dur="1000"/>
                                        <p:tgtEl>
                                          <p:spTgt spid="4">
                                            <p:graphicEl>
                                              <a:dgm id="{2602DA51-1BF5-4F21-80AE-FFE9CEB154EA}"/>
                                            </p:graphicEl>
                                          </p:spTgt>
                                        </p:tgtEl>
                                      </p:cBhvr>
                                    </p:animEffect>
                                    <p:anim calcmode="lin" valueType="num">
                                      <p:cBhvr>
                                        <p:cTn id="42" dur="1000" fill="hold"/>
                                        <p:tgtEl>
                                          <p:spTgt spid="4">
                                            <p:graphicEl>
                                              <a:dgm id="{2602DA51-1BF5-4F21-80AE-FFE9CEB154EA}"/>
                                            </p:graphicEl>
                                          </p:spTgt>
                                        </p:tgtEl>
                                        <p:attrNameLst>
                                          <p:attrName>ppt_x</p:attrName>
                                        </p:attrNameLst>
                                      </p:cBhvr>
                                      <p:tavLst>
                                        <p:tav tm="0">
                                          <p:val>
                                            <p:strVal val="#ppt_x"/>
                                          </p:val>
                                        </p:tav>
                                        <p:tav tm="100000">
                                          <p:val>
                                            <p:strVal val="#ppt_x"/>
                                          </p:val>
                                        </p:tav>
                                      </p:tavLst>
                                    </p:anim>
                                    <p:anim calcmode="lin" valueType="num">
                                      <p:cBhvr>
                                        <p:cTn id="43" dur="1000" fill="hold"/>
                                        <p:tgtEl>
                                          <p:spTgt spid="4">
                                            <p:graphicEl>
                                              <a:dgm id="{2602DA51-1BF5-4F21-80AE-FFE9CEB154EA}"/>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graphicEl>
                                              <a:dgm id="{195B972C-EB8E-427F-AF5B-E9A8CD36CECE}"/>
                                            </p:graphicEl>
                                          </p:spTgt>
                                        </p:tgtEl>
                                        <p:attrNameLst>
                                          <p:attrName>style.visibility</p:attrName>
                                        </p:attrNameLst>
                                      </p:cBhvr>
                                      <p:to>
                                        <p:strVal val="visible"/>
                                      </p:to>
                                    </p:set>
                                    <p:animEffect transition="in" filter="fade">
                                      <p:cBhvr>
                                        <p:cTn id="48" dur="1000"/>
                                        <p:tgtEl>
                                          <p:spTgt spid="4">
                                            <p:graphicEl>
                                              <a:dgm id="{195B972C-EB8E-427F-AF5B-E9A8CD36CECE}"/>
                                            </p:graphicEl>
                                          </p:spTgt>
                                        </p:tgtEl>
                                      </p:cBhvr>
                                    </p:animEffect>
                                    <p:anim calcmode="lin" valueType="num">
                                      <p:cBhvr>
                                        <p:cTn id="49" dur="1000" fill="hold"/>
                                        <p:tgtEl>
                                          <p:spTgt spid="4">
                                            <p:graphicEl>
                                              <a:dgm id="{195B972C-EB8E-427F-AF5B-E9A8CD36CECE}"/>
                                            </p:graphicEl>
                                          </p:spTgt>
                                        </p:tgtEl>
                                        <p:attrNameLst>
                                          <p:attrName>ppt_x</p:attrName>
                                        </p:attrNameLst>
                                      </p:cBhvr>
                                      <p:tavLst>
                                        <p:tav tm="0">
                                          <p:val>
                                            <p:strVal val="#ppt_x"/>
                                          </p:val>
                                        </p:tav>
                                        <p:tav tm="100000">
                                          <p:val>
                                            <p:strVal val="#ppt_x"/>
                                          </p:val>
                                        </p:tav>
                                      </p:tavLst>
                                    </p:anim>
                                    <p:anim calcmode="lin" valueType="num">
                                      <p:cBhvr>
                                        <p:cTn id="50" dur="1000" fill="hold"/>
                                        <p:tgtEl>
                                          <p:spTgt spid="4">
                                            <p:graphicEl>
                                              <a:dgm id="{195B972C-EB8E-427F-AF5B-E9A8CD36CECE}"/>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
                                            <p:graphicEl>
                                              <a:dgm id="{EBEE4FFC-1AE8-4825-950D-CE9E64FF3119}"/>
                                            </p:graphicEl>
                                          </p:spTgt>
                                        </p:tgtEl>
                                        <p:attrNameLst>
                                          <p:attrName>style.visibility</p:attrName>
                                        </p:attrNameLst>
                                      </p:cBhvr>
                                      <p:to>
                                        <p:strVal val="visible"/>
                                      </p:to>
                                    </p:set>
                                    <p:animEffect transition="in" filter="fade">
                                      <p:cBhvr>
                                        <p:cTn id="53" dur="1000"/>
                                        <p:tgtEl>
                                          <p:spTgt spid="4">
                                            <p:graphicEl>
                                              <a:dgm id="{EBEE4FFC-1AE8-4825-950D-CE9E64FF3119}"/>
                                            </p:graphicEl>
                                          </p:spTgt>
                                        </p:tgtEl>
                                      </p:cBhvr>
                                    </p:animEffect>
                                    <p:anim calcmode="lin" valueType="num">
                                      <p:cBhvr>
                                        <p:cTn id="54" dur="1000" fill="hold"/>
                                        <p:tgtEl>
                                          <p:spTgt spid="4">
                                            <p:graphicEl>
                                              <a:dgm id="{EBEE4FFC-1AE8-4825-950D-CE9E64FF3119}"/>
                                            </p:graphicEl>
                                          </p:spTgt>
                                        </p:tgtEl>
                                        <p:attrNameLst>
                                          <p:attrName>ppt_x</p:attrName>
                                        </p:attrNameLst>
                                      </p:cBhvr>
                                      <p:tavLst>
                                        <p:tav tm="0">
                                          <p:val>
                                            <p:strVal val="#ppt_x"/>
                                          </p:val>
                                        </p:tav>
                                        <p:tav tm="100000">
                                          <p:val>
                                            <p:strVal val="#ppt_x"/>
                                          </p:val>
                                        </p:tav>
                                      </p:tavLst>
                                    </p:anim>
                                    <p:anim calcmode="lin" valueType="num">
                                      <p:cBhvr>
                                        <p:cTn id="55" dur="1000" fill="hold"/>
                                        <p:tgtEl>
                                          <p:spTgt spid="4">
                                            <p:graphicEl>
                                              <a:dgm id="{EBEE4FFC-1AE8-4825-950D-CE9E64FF3119}"/>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
                                            <p:graphicEl>
                                              <a:dgm id="{9E6FE167-B49C-4250-A7B1-1E6E5113484F}"/>
                                            </p:graphicEl>
                                          </p:spTgt>
                                        </p:tgtEl>
                                        <p:attrNameLst>
                                          <p:attrName>style.visibility</p:attrName>
                                        </p:attrNameLst>
                                      </p:cBhvr>
                                      <p:to>
                                        <p:strVal val="visible"/>
                                      </p:to>
                                    </p:set>
                                    <p:animEffect transition="in" filter="fade">
                                      <p:cBhvr>
                                        <p:cTn id="58" dur="1000"/>
                                        <p:tgtEl>
                                          <p:spTgt spid="4">
                                            <p:graphicEl>
                                              <a:dgm id="{9E6FE167-B49C-4250-A7B1-1E6E5113484F}"/>
                                            </p:graphicEl>
                                          </p:spTgt>
                                        </p:tgtEl>
                                      </p:cBhvr>
                                    </p:animEffect>
                                    <p:anim calcmode="lin" valueType="num">
                                      <p:cBhvr>
                                        <p:cTn id="59" dur="1000" fill="hold"/>
                                        <p:tgtEl>
                                          <p:spTgt spid="4">
                                            <p:graphicEl>
                                              <a:dgm id="{9E6FE167-B49C-4250-A7B1-1E6E5113484F}"/>
                                            </p:graphicEl>
                                          </p:spTgt>
                                        </p:tgtEl>
                                        <p:attrNameLst>
                                          <p:attrName>ppt_x</p:attrName>
                                        </p:attrNameLst>
                                      </p:cBhvr>
                                      <p:tavLst>
                                        <p:tav tm="0">
                                          <p:val>
                                            <p:strVal val="#ppt_x"/>
                                          </p:val>
                                        </p:tav>
                                        <p:tav tm="100000">
                                          <p:val>
                                            <p:strVal val="#ppt_x"/>
                                          </p:val>
                                        </p:tav>
                                      </p:tavLst>
                                    </p:anim>
                                    <p:anim calcmode="lin" valueType="num">
                                      <p:cBhvr>
                                        <p:cTn id="60" dur="1000" fill="hold"/>
                                        <p:tgtEl>
                                          <p:spTgt spid="4">
                                            <p:graphicEl>
                                              <a:dgm id="{9E6FE167-B49C-4250-A7B1-1E6E5113484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2"/>
          <a:stretch>
            <a:fillRect/>
          </a:stretch>
        </p:blipFill>
        <p:spPr>
          <a:xfrm>
            <a:off x="0" y="-582"/>
            <a:ext cx="2609850" cy="1419808"/>
          </a:xfrm>
          <a:prstGeom prst="rect">
            <a:avLst/>
          </a:prstGeom>
        </p:spPr>
      </p:pic>
      <p:sp>
        <p:nvSpPr>
          <p:cNvPr id="2" name="TextBox 1">
            <a:extLst>
              <a:ext uri="{FF2B5EF4-FFF2-40B4-BE49-F238E27FC236}">
                <a16:creationId xmlns:a16="http://schemas.microsoft.com/office/drawing/2014/main" id="{80C9719C-11E6-D469-2CDA-2F093545265F}"/>
              </a:ext>
            </a:extLst>
          </p:cNvPr>
          <p:cNvSpPr txBox="1"/>
          <p:nvPr/>
        </p:nvSpPr>
        <p:spPr>
          <a:xfrm>
            <a:off x="2110593" y="2213489"/>
            <a:ext cx="7970812" cy="3139321"/>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End of 10</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Chapter </a:t>
            </a:r>
            <a:endParaRPr lang="el-GR" sz="2000" b="1" dirty="0">
              <a:latin typeface="Calibri" panose="020F0502020204030204" pitchFamily="34" charset="0"/>
              <a:cs typeface="Calibri" panose="020F0502020204030204" pitchFamily="34" charset="0"/>
            </a:endParaRPr>
          </a:p>
          <a:p>
            <a:pPr algn="ctr"/>
            <a:endParaRPr lang="el-GR" sz="2000" b="1"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hlinkClick r:id="rId3" action="ppaction://hlinksldjump"/>
              </a:rPr>
              <a:t>Return to contents</a:t>
            </a:r>
            <a:endParaRPr lang="el-GR" sz="2000"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628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8">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E3F690B-9DFD-4F84-829C-DAD9172036CB}"/>
              </a:ext>
            </a:extLst>
          </p:cNvPr>
          <p:cNvSpPr>
            <a:spLocks noGrp="1"/>
          </p:cNvSpPr>
          <p:nvPr>
            <p:ph type="ctrTitle"/>
          </p:nvPr>
        </p:nvSpPr>
        <p:spPr>
          <a:xfrm>
            <a:off x="1195855" y="3110343"/>
            <a:ext cx="4900144" cy="1222296"/>
          </a:xfrm>
        </p:spPr>
        <p:txBody>
          <a:bodyPr anchor="t">
            <a:normAutofit fontScale="90000"/>
          </a:bodyPr>
          <a:lstStyle/>
          <a:p>
            <a:r>
              <a:rPr lang="en-US" sz="3100" b="1" dirty="0">
                <a:latin typeface="Arial" panose="020B0604020202020204" pitchFamily="34" charset="0"/>
                <a:cs typeface="Arial" panose="020B0604020202020204" pitchFamily="34" charset="0"/>
              </a:rPr>
              <a:t>Intelligence &amp; Investigation</a:t>
            </a:r>
            <a:br>
              <a:rPr lang="en-US" sz="3000" b="1" dirty="0">
                <a:latin typeface="Comic Sans MS" panose="030F0702030302020204" pitchFamily="66" charset="0"/>
              </a:rPr>
            </a:br>
            <a:br>
              <a:rPr lang="en-US" sz="3000" b="1" dirty="0">
                <a:latin typeface="Comic Sans MS" panose="030F0702030302020204" pitchFamily="66" charset="0"/>
              </a:rPr>
            </a:br>
            <a:endParaRPr lang="el-GR" sz="3000" b="1" dirty="0">
              <a:latin typeface="Comic Sans MS" panose="030F0702030302020204" pitchFamily="66" charset="0"/>
            </a:endParaRPr>
          </a:p>
        </p:txBody>
      </p:sp>
      <p:grpSp>
        <p:nvGrpSpPr>
          <p:cNvPr id="94"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95"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17">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8BD1AD99-5087-4EA7-AAD6-9321BCA35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162" y="543578"/>
            <a:ext cx="4324849" cy="2408347"/>
          </a:xfrm>
          <a:prstGeom prst="rect">
            <a:avLst/>
          </a:prstGeom>
        </p:spPr>
      </p:pic>
      <p:sp>
        <p:nvSpPr>
          <p:cNvPr id="10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Εικόνα που περιέχει τέχνη, μοτίβο&#10;&#10;Περιγραφή που δημιουργήθηκε αυτόματα με χαμηλό επίπεδο εμπιστοσύνης">
            <a:extLst>
              <a:ext uri="{FF2B5EF4-FFF2-40B4-BE49-F238E27FC236}">
                <a16:creationId xmlns:a16="http://schemas.microsoft.com/office/drawing/2014/main" id="{8EF87E69-85AC-8650-AF01-74FD095CEB8C}"/>
              </a:ext>
            </a:extLst>
          </p:cNvPr>
          <p:cNvPicPr>
            <a:picLocks noChangeAspect="1"/>
          </p:cNvPicPr>
          <p:nvPr/>
        </p:nvPicPr>
        <p:blipFill>
          <a:blip r:embed="rId3"/>
          <a:stretch>
            <a:fillRect/>
          </a:stretch>
        </p:blipFill>
        <p:spPr>
          <a:xfrm>
            <a:off x="7114162" y="3815217"/>
            <a:ext cx="4324849" cy="2274033"/>
          </a:xfrm>
          <a:prstGeom prst="rect">
            <a:avLst/>
          </a:prstGeom>
        </p:spPr>
      </p:pic>
    </p:spTree>
    <p:extLst>
      <p:ext uri="{BB962C8B-B14F-4D97-AF65-F5344CB8AC3E}">
        <p14:creationId xmlns:p14="http://schemas.microsoft.com/office/powerpoint/2010/main" val="215009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46963" y="1391330"/>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WADA-ACCREDITED LABORATORIES</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6" y="2871755"/>
            <a:ext cx="5585616" cy="2308324"/>
          </a:xfrm>
          <a:prstGeom prst="rect">
            <a:avLst/>
          </a:prstGeom>
          <a:noFill/>
        </p:spPr>
        <p:txBody>
          <a:bodyPr wrap="square" lIns="91440" tIns="45720" rIns="91440" bIns="45720" rtlCol="0" anchor="t">
            <a:spAutoFit/>
          </a:bodyPr>
          <a:lstStyle/>
          <a:p>
            <a:pPr algn="just">
              <a:buClr>
                <a:schemeClr val="accent5"/>
              </a:buClr>
            </a:pPr>
            <a:r>
              <a:rPr lang="en-US" dirty="0">
                <a:latin typeface="Arial" panose="020B0604020202020204" pitchFamily="34" charset="0"/>
                <a:cs typeface="Arial" panose="020B0604020202020204" pitchFamily="34" charset="0"/>
              </a:rPr>
              <a:t>They follow procedures and analyze samples which NADOs provide them</a:t>
            </a:r>
          </a:p>
          <a:p>
            <a:pPr algn="just">
              <a:buClr>
                <a:schemeClr val="accent5"/>
              </a:buClr>
            </a:pPr>
            <a:endParaRPr lang="en-GB" dirty="0">
              <a:latin typeface="Arial" panose="020B0604020202020204" pitchFamily="34" charset="0"/>
              <a:cs typeface="Arial" panose="020B0604020202020204" pitchFamily="34" charset="0"/>
            </a:endParaRPr>
          </a:p>
          <a:p>
            <a:pPr algn="just">
              <a:buClr>
                <a:schemeClr val="accent5"/>
              </a:buClr>
            </a:pPr>
            <a:r>
              <a:rPr lang="en-US" dirty="0">
                <a:latin typeface="Arial" panose="020B0604020202020204" pitchFamily="34" charset="0"/>
                <a:cs typeface="Arial" panose="020B0604020202020204" pitchFamily="34" charset="0"/>
              </a:rPr>
              <a:t>The sample analyzing takes place in compliance with the international standards</a:t>
            </a:r>
          </a:p>
          <a:p>
            <a:pPr algn="just">
              <a:buClr>
                <a:schemeClr val="accent5"/>
              </a:buClr>
            </a:pPr>
            <a:endParaRPr lang="en-US" dirty="0">
              <a:latin typeface="Arial" panose="020B0604020202020204" pitchFamily="34" charset="0"/>
              <a:cs typeface="Arial" panose="020B0604020202020204" pitchFamily="34" charset="0"/>
            </a:endParaRPr>
          </a:p>
          <a:p>
            <a:pPr algn="just">
              <a:buClr>
                <a:schemeClr val="accent5"/>
              </a:buClr>
            </a:pPr>
            <a:r>
              <a:rPr lang="en-US" dirty="0">
                <a:latin typeface="Arial" panose="020B0604020202020204" pitchFamily="34" charset="0"/>
                <a:cs typeface="Arial" panose="020B0604020202020204" pitchFamily="34" charset="0"/>
              </a:rPr>
              <a:t>They conduct the analyzing of the B sample (if necessary)</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2852503"/>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68575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55809" y="578268"/>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230" y="1044971"/>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5169" y="1239009"/>
            <a:ext cx="4213184" cy="246221"/>
          </a:xfrm>
          <a:prstGeom prst="rect">
            <a:avLst/>
          </a:prstGeom>
          <a:noFill/>
        </p:spPr>
        <p:txBody>
          <a:bodyPr wrap="square" rtlCol="0">
            <a:spAutoFit/>
          </a:bodyPr>
          <a:lstStyle/>
          <a:p>
            <a:pPr algn="r"/>
            <a:r>
              <a:rPr lang="en-US" sz="1000" b="1" dirty="0">
                <a:solidFill>
                  <a:srgbClr val="FF0000"/>
                </a:solidFill>
              </a:rPr>
              <a:t> Labs </a:t>
            </a:r>
            <a:endParaRPr lang="fr-CH" sz="1000" b="1" dirty="0">
              <a:solidFill>
                <a:srgbClr val="FF0000"/>
              </a:solidFill>
            </a:endParaRPr>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40629" y="337197"/>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519001"/>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Icon&#10;&#10;Description automatically generated">
            <a:extLst>
              <a:ext uri="{FF2B5EF4-FFF2-40B4-BE49-F238E27FC236}">
                <a16:creationId xmlns:a16="http://schemas.microsoft.com/office/drawing/2014/main" id="{BA745412-AC1D-8C14-B9F6-C9BF644BDD60}"/>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498163" y="1613146"/>
            <a:ext cx="4453870" cy="4563074"/>
          </a:xfrm>
          <a:prstGeom prst="rect">
            <a:avLst/>
          </a:prstGeom>
        </p:spPr>
      </p:pic>
    </p:spTree>
    <p:custDataLst>
      <p:tags r:id="rId1"/>
    </p:custDataLst>
    <p:extLst>
      <p:ext uri="{BB962C8B-B14F-4D97-AF65-F5344CB8AC3E}">
        <p14:creationId xmlns:p14="http://schemas.microsoft.com/office/powerpoint/2010/main" val="410645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DCDF80-5859-69A7-6131-434995CF2B93}"/>
              </a:ext>
            </a:extLst>
          </p:cNvPr>
          <p:cNvSpPr>
            <a:spLocks noGrp="1"/>
          </p:cNvSpPr>
          <p:nvPr>
            <p:ph type="title"/>
          </p:nvPr>
        </p:nvSpPr>
        <p:spPr>
          <a:xfrm>
            <a:off x="0" y="256032"/>
            <a:ext cx="6153912" cy="1783080"/>
          </a:xfrm>
        </p:spPr>
        <p:txBody>
          <a:bodyPr anchor="b">
            <a:normAutofit/>
          </a:bodyPr>
          <a:lstStyle/>
          <a:p>
            <a:pPr algn="ctr"/>
            <a:r>
              <a:rPr lang="en-US" sz="2400" b="1" dirty="0">
                <a:latin typeface="Arial" panose="020B0604020202020204" pitchFamily="34" charset="0"/>
                <a:cs typeface="Arial" panose="020B0604020202020204" pitchFamily="34" charset="0"/>
              </a:rPr>
              <a:t>WADA</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t>
            </a:r>
            <a:r>
              <a:rPr lang="el-GR" sz="2400" b="1" dirty="0">
                <a:latin typeface="Arial" panose="020B0604020202020204" pitchFamily="34" charset="0"/>
                <a:cs typeface="Arial" panose="020B0604020202020204" pitchFamily="34" charset="0"/>
              </a:rPr>
              <a:t>Ι&amp;Ι</a:t>
            </a:r>
            <a:r>
              <a:rPr lang="en-US" sz="2400" b="1" dirty="0">
                <a:latin typeface="Arial" panose="020B0604020202020204" pitchFamily="34" charset="0"/>
                <a:cs typeface="Arial" panose="020B0604020202020204" pitchFamily="34" charset="0"/>
              </a:rPr>
              <a:t> OFFICE</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BAC93B-070F-100C-DA02-A79BE22F5824}"/>
              </a:ext>
            </a:extLst>
          </p:cNvPr>
          <p:cNvSpPr>
            <a:spLocks noGrp="1"/>
          </p:cNvSpPr>
          <p:nvPr>
            <p:ph idx="1"/>
          </p:nvPr>
        </p:nvSpPr>
        <p:spPr>
          <a:xfrm>
            <a:off x="640080" y="2706624"/>
            <a:ext cx="6894576" cy="3483864"/>
          </a:xfrm>
        </p:spPr>
        <p:txBody>
          <a:bodyPr>
            <a:normAutofit/>
          </a:bodyPr>
          <a:lstStyle/>
          <a:p>
            <a:pPr lvl="0">
              <a:buFont typeface="Wingdings" panose="05000000000000000000" pitchFamily="2" charset="2"/>
              <a:buChar char="v"/>
              <a:defRPr/>
            </a:pPr>
            <a:r>
              <a:rPr lang="en-US" sz="1600" dirty="0">
                <a:latin typeface="Arial" panose="020B0604020202020204" pitchFamily="34" charset="0"/>
                <a:cs typeface="Arial" panose="020B0604020202020204" pitchFamily="34" charset="0"/>
              </a:rPr>
              <a:t>Code</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latest edition (2021) of the WADA Code mentions that each Antidoping Organization shall have the capability to conduct investigations and collect, evaluate and manage antidoping intelligence</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(Article</a:t>
            </a:r>
            <a:r>
              <a:rPr lang="el-GR" sz="1600" dirty="0">
                <a:latin typeface="Arial" panose="020B0604020202020204" pitchFamily="34" charset="0"/>
                <a:cs typeface="Arial" panose="020B0604020202020204" pitchFamily="34" charset="0"/>
              </a:rPr>
              <a:t> 5.7)</a:t>
            </a:r>
          </a:p>
          <a:p>
            <a:pPr marL="0" lvl="0" indent="0">
              <a:buNone/>
              <a:defRPr/>
            </a:pPr>
            <a:endParaRPr lang="el-GR" sz="1600" dirty="0">
              <a:latin typeface="Arial" panose="020B0604020202020204" pitchFamily="34" charset="0"/>
              <a:cs typeface="Arial" panose="020B0604020202020204" pitchFamily="34" charset="0"/>
            </a:endParaRPr>
          </a:p>
          <a:p>
            <a:pPr lvl="0">
              <a:buFont typeface="Wingdings" panose="05000000000000000000" pitchFamily="2" charset="2"/>
              <a:buChar char="v"/>
              <a:defRPr/>
            </a:pPr>
            <a:r>
              <a:rPr lang="en-US" sz="1600" dirty="0">
                <a:latin typeface="Arial" panose="020B0604020202020204" pitchFamily="34" charset="0"/>
                <a:cs typeface="Arial" panose="020B0604020202020204" pitchFamily="34" charset="0"/>
              </a:rPr>
              <a:t>International Standard of Testing and Investigations </a:t>
            </a:r>
            <a:r>
              <a:rPr lang="el-G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ISTI)</a:t>
            </a:r>
            <a:r>
              <a:rPr lang="el-GR" sz="1600" dirty="0">
                <a:latin typeface="Arial" panose="020B0604020202020204" pitchFamily="34" charset="0"/>
                <a:cs typeface="Arial" panose="020B0604020202020204" pitchFamily="34" charset="0"/>
              </a:rPr>
              <a:t> </a:t>
            </a:r>
          </a:p>
          <a:p>
            <a:pPr marL="0" lvl="0" indent="0">
              <a:buNone/>
              <a:defRPr/>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v"/>
              <a:defRPr/>
            </a:pPr>
            <a:r>
              <a:rPr lang="en-US" sz="1600" dirty="0">
                <a:latin typeface="Arial" panose="020B0604020202020204" pitchFamily="34" charset="0"/>
                <a:cs typeface="Arial" panose="020B0604020202020204" pitchFamily="34" charset="0"/>
              </a:rPr>
              <a:t>Information collection policies</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HADA’s policies ensure that all </a:t>
            </a:r>
            <a:r>
              <a:rPr lang="en-US" sz="1600" dirty="0" err="1">
                <a:latin typeface="Arial" panose="020B0604020202020204" pitchFamily="34" charset="0"/>
                <a:cs typeface="Arial" panose="020B0604020202020204" pitchFamily="34" charset="0"/>
              </a:rPr>
              <a:t>inntelligence</a:t>
            </a:r>
            <a:r>
              <a:rPr lang="en-US" sz="1600" dirty="0">
                <a:latin typeface="Arial" panose="020B0604020202020204" pitchFamily="34" charset="0"/>
                <a:cs typeface="Arial" panose="020B0604020202020204" pitchFamily="34" charset="0"/>
              </a:rPr>
              <a:t> gathered is confidential and it is exclusively accessible by authorized personnel, complying with the designated  procedures of the Code and the International Standards</a:t>
            </a:r>
            <a:r>
              <a:rPr lang="el-GR" sz="1600" dirty="0">
                <a:latin typeface="Arial" panose="020B0604020202020204" pitchFamily="34" charset="0"/>
                <a:cs typeface="Arial" panose="020B0604020202020204" pitchFamily="34" charset="0"/>
              </a:rPr>
              <a:t>. </a:t>
            </a:r>
          </a:p>
          <a:p>
            <a:pPr marR="0" lvl="0" defTabSz="914400" rtl="0" eaLnBrk="1" fontAlgn="auto" latinLnBrk="0" hangingPunct="1">
              <a:spcBef>
                <a:spcPts val="1000"/>
              </a:spcBef>
              <a:spcAft>
                <a:spcPts val="0"/>
              </a:spcAft>
              <a:buClrTx/>
              <a:buSzTx/>
              <a:buFont typeface="Wingdings" panose="05000000000000000000" pitchFamily="2" charset="2"/>
              <a:buChar char="v"/>
              <a:tabLst/>
              <a:defRPr/>
            </a:pPr>
            <a:endPar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4" name="Imagine 5">
            <a:extLst>
              <a:ext uri="{FF2B5EF4-FFF2-40B4-BE49-F238E27FC236}">
                <a16:creationId xmlns:a16="http://schemas.microsoft.com/office/drawing/2014/main" id="{047F7DA8-71DB-E98B-4678-816BE1E77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709046" y="329183"/>
            <a:ext cx="2323803" cy="34299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EF7C901-F025-8B02-5393-DBE7AF160C97}"/>
              </a:ext>
            </a:extLst>
          </p:cNvPr>
          <p:cNvPicPr>
            <a:picLocks noChangeAspect="1"/>
          </p:cNvPicPr>
          <p:nvPr/>
        </p:nvPicPr>
        <p:blipFill>
          <a:blip r:embed="rId3"/>
          <a:stretch>
            <a:fillRect/>
          </a:stretch>
        </p:blipFill>
        <p:spPr>
          <a:xfrm>
            <a:off x="9021219" y="4079193"/>
            <a:ext cx="1681170" cy="2176272"/>
          </a:xfrm>
          <a:prstGeom prst="rect">
            <a:avLst/>
          </a:prstGeom>
        </p:spPr>
      </p:pic>
      <p:pic>
        <p:nvPicPr>
          <p:cNvPr id="6" name="Picture 5">
            <a:extLst>
              <a:ext uri="{FF2B5EF4-FFF2-40B4-BE49-F238E27FC236}">
                <a16:creationId xmlns:a16="http://schemas.microsoft.com/office/drawing/2014/main" id="{2F2D26B4-A361-8538-13E6-39BD23B080F3}"/>
              </a:ext>
            </a:extLst>
          </p:cNvPr>
          <p:cNvPicPr>
            <a:picLocks noChangeAspect="1"/>
          </p:cNvPicPr>
          <p:nvPr/>
        </p:nvPicPr>
        <p:blipFill>
          <a:blip r:embed="rId4"/>
          <a:stretch>
            <a:fillRect/>
          </a:stretch>
        </p:blipFill>
        <p:spPr>
          <a:xfrm>
            <a:off x="0" y="5789177"/>
            <a:ext cx="1920783" cy="1068823"/>
          </a:xfrm>
          <a:prstGeom prst="rect">
            <a:avLst/>
          </a:prstGeom>
        </p:spPr>
      </p:pic>
    </p:spTree>
    <p:extLst>
      <p:ext uri="{BB962C8B-B14F-4D97-AF65-F5344CB8AC3E}">
        <p14:creationId xmlns:p14="http://schemas.microsoft.com/office/powerpoint/2010/main" val="1767744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8" name="Rectangle 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3F8697-A9A9-9B6A-6060-1AFE05D0F7F0}"/>
              </a:ext>
            </a:extLst>
          </p:cNvPr>
          <p:cNvSpPr>
            <a:spLocks noGrp="1"/>
          </p:cNvSpPr>
          <p:nvPr>
            <p:ph idx="1"/>
          </p:nvPr>
        </p:nvSpPr>
        <p:spPr>
          <a:xfrm>
            <a:off x="590719" y="2330505"/>
            <a:ext cx="5278066" cy="3979585"/>
          </a:xfrm>
        </p:spPr>
        <p:txBody>
          <a:bodyPr anchor="ctr">
            <a:normAutofit/>
          </a:bodyPr>
          <a:lstStyle/>
          <a:p>
            <a:pPr algn="just"/>
            <a:endParaRPr lang="el-GR" sz="14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400" dirty="0">
                <a:latin typeface="Arial" panose="020B0604020202020204" pitchFamily="34" charset="0"/>
                <a:cs typeface="Arial" panose="020B0604020202020204" pitchFamily="34" charset="0"/>
              </a:rPr>
              <a:t>The unseen antidoping heroes are those who provide ADRV related information to the Authorities</a:t>
            </a:r>
            <a:r>
              <a:rPr lang="el-GR" sz="1400" dirty="0">
                <a:latin typeface="Arial" panose="020B0604020202020204" pitchFamily="34" charset="0"/>
                <a:cs typeface="Arial" panose="020B0604020202020204" pitchFamily="34" charset="0"/>
              </a:rPr>
              <a:t> </a:t>
            </a:r>
            <a:r>
              <a:rPr lang="el-GR" sz="1400" i="1"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Witold </a:t>
            </a:r>
            <a:r>
              <a:rPr lang="en-US" sz="1400" i="1" dirty="0" err="1">
                <a:latin typeface="Arial" panose="020B0604020202020204" pitchFamily="34" charset="0"/>
                <a:cs typeface="Arial" panose="020B0604020202020204" pitchFamily="34" charset="0"/>
              </a:rPr>
              <a:t>Bańka</a:t>
            </a:r>
            <a:r>
              <a:rPr lang="en-US" sz="1400" i="1" dirty="0">
                <a:latin typeface="Arial" panose="020B0604020202020204" pitchFamily="34" charset="0"/>
                <a:cs typeface="Arial" panose="020B0604020202020204" pitchFamily="34" charset="0"/>
              </a:rPr>
              <a:t>, 2022)</a:t>
            </a:r>
            <a:r>
              <a:rPr lang="el-GR" sz="1400" i="1"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President World Anti-Doping Agency (WADA)</a:t>
            </a:r>
            <a:r>
              <a:rPr lang="el-GR" sz="1400" i="1"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p>
          <a:p>
            <a:pPr marL="0" indent="0">
              <a:buNone/>
            </a:pPr>
            <a:endParaRPr lang="en-US" sz="1400" i="1" dirty="0">
              <a:latin typeface="Arial" panose="020B0604020202020204" pitchFamily="34" charset="0"/>
              <a:cs typeface="Arial" panose="020B0604020202020204" pitchFamily="34" charset="0"/>
            </a:endParaRPr>
          </a:p>
          <a:p>
            <a:pPr marL="0" indent="0">
              <a:buNone/>
            </a:pPr>
            <a:endParaRPr lang="en-US" sz="1400" i="1" dirty="0">
              <a:latin typeface="Arial" panose="020B0604020202020204" pitchFamily="34" charset="0"/>
              <a:cs typeface="Arial" panose="020B0604020202020204" pitchFamily="34" charset="0"/>
            </a:endParaRPr>
          </a:p>
          <a:p>
            <a:pPr marL="0" indent="0">
              <a:buNone/>
            </a:pPr>
            <a:endParaRPr lang="en-US" sz="1400" i="1" dirty="0">
              <a:latin typeface="Arial" panose="020B0604020202020204" pitchFamily="34" charset="0"/>
              <a:cs typeface="Arial" panose="020B0604020202020204" pitchFamily="34" charset="0"/>
            </a:endParaRPr>
          </a:p>
          <a:p>
            <a:pPr marL="0" indent="0">
              <a:buNone/>
            </a:pPr>
            <a:endParaRPr lang="en-US" sz="1400" i="1" dirty="0">
              <a:latin typeface="Arial" panose="020B0604020202020204" pitchFamily="34" charset="0"/>
              <a:cs typeface="Arial" panose="020B0604020202020204" pitchFamily="34" charset="0"/>
            </a:endParaRPr>
          </a:p>
          <a:p>
            <a:pPr marL="0" indent="0">
              <a:buNone/>
            </a:pPr>
            <a:endParaRPr lang="en-US" sz="1400" i="1"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400" dirty="0">
                <a:latin typeface="Arial" panose="020B0604020202020204" pitchFamily="34" charset="0"/>
                <a:cs typeface="Arial" panose="020B0604020202020204" pitchFamily="34" charset="0"/>
              </a:rPr>
              <a:t>In a two-year timeframe the ADRV related information led to the resolution of 400 cases </a:t>
            </a:r>
            <a:r>
              <a:rPr lang="el-GR" sz="1400" i="1"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Günter Younger, 2018)</a:t>
            </a:r>
            <a:r>
              <a:rPr lang="el-GR" sz="1400" i="1"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Director of Intelligence and Investigations</a:t>
            </a:r>
            <a:r>
              <a:rPr lang="el-GR" sz="1400" i="1"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World Anti-Doping Agency (WADA)</a:t>
            </a:r>
            <a:r>
              <a:rPr lang="el-GR" sz="1400" i="1" dirty="0">
                <a:latin typeface="Arial" panose="020B0604020202020204" pitchFamily="34" charset="0"/>
                <a:cs typeface="Arial" panose="020B0604020202020204" pitchFamily="34" charset="0"/>
              </a:rPr>
              <a:t>.</a:t>
            </a:r>
            <a:endParaRPr lang="en-US" sz="1400" i="1"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Εικόνα που περιέχει άτομο, ρουχισμός, άνδρας, μπλέιζερ&#10;&#10;Περιγραφή που δημιουργήθηκε αυτόματα">
            <a:extLst>
              <a:ext uri="{FF2B5EF4-FFF2-40B4-BE49-F238E27FC236}">
                <a16:creationId xmlns:a16="http://schemas.microsoft.com/office/drawing/2014/main" id="{11E8CE21-C879-8788-9D8C-F25BA122D77E}"/>
              </a:ext>
            </a:extLst>
          </p:cNvPr>
          <p:cNvPicPr>
            <a:picLocks noChangeAspect="1"/>
          </p:cNvPicPr>
          <p:nvPr/>
        </p:nvPicPr>
        <p:blipFill rotWithShape="1">
          <a:blip r:embed="rId2"/>
          <a:srcRect r="1" b="3741"/>
          <a:stretch/>
        </p:blipFill>
        <p:spPr>
          <a:xfrm>
            <a:off x="7973830" y="581892"/>
            <a:ext cx="2616618" cy="2518756"/>
          </a:xfrm>
          <a:prstGeom prst="rect">
            <a:avLst/>
          </a:prstGeom>
        </p:spPr>
      </p:pic>
      <p:sp>
        <p:nvSpPr>
          <p:cNvPr id="67" name="Rectangle 6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Εικόνα που περιέχει ρουχισμός, άτομο, ανθρώπινο πρόσωπο, χαμόγελο&#10;&#10;Περιγραφή που δημιουργήθηκε αυτόματα">
            <a:extLst>
              <a:ext uri="{FF2B5EF4-FFF2-40B4-BE49-F238E27FC236}">
                <a16:creationId xmlns:a16="http://schemas.microsoft.com/office/drawing/2014/main" id="{F7572ABA-3058-6F18-0615-C8AE7BF83D46}"/>
              </a:ext>
            </a:extLst>
          </p:cNvPr>
          <p:cNvPicPr>
            <a:picLocks noChangeAspect="1"/>
          </p:cNvPicPr>
          <p:nvPr/>
        </p:nvPicPr>
        <p:blipFill rotWithShape="1">
          <a:blip r:embed="rId3"/>
          <a:srcRect r="-3" b="14529"/>
          <a:stretch/>
        </p:blipFill>
        <p:spPr>
          <a:xfrm>
            <a:off x="7807707" y="3707894"/>
            <a:ext cx="2947001" cy="2518756"/>
          </a:xfrm>
          <a:prstGeom prst="rect">
            <a:avLst/>
          </a:prstGeom>
        </p:spPr>
      </p:pic>
      <p:pic>
        <p:nvPicPr>
          <p:cNvPr id="4" name="Picture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F3CAD618-B5F1-FFD4-9B70-381344BC943D}"/>
              </a:ext>
            </a:extLst>
          </p:cNvPr>
          <p:cNvPicPr>
            <a:picLocks noChangeAspect="1"/>
          </p:cNvPicPr>
          <p:nvPr/>
        </p:nvPicPr>
        <p:blipFill>
          <a:blip r:embed="rId4"/>
          <a:stretch>
            <a:fillRect/>
          </a:stretch>
        </p:blipFill>
        <p:spPr>
          <a:xfrm>
            <a:off x="0" y="0"/>
            <a:ext cx="1920783" cy="1068823"/>
          </a:xfrm>
          <a:prstGeom prst="rect">
            <a:avLst/>
          </a:prstGeom>
        </p:spPr>
      </p:pic>
    </p:spTree>
    <p:extLst>
      <p:ext uri="{BB962C8B-B14F-4D97-AF65-F5344CB8AC3E}">
        <p14:creationId xmlns:p14="http://schemas.microsoft.com/office/powerpoint/2010/main" val="101118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8F561A4-63E3-42EA-9500-BB5A7BE0CC05}"/>
              </a:ext>
            </a:extLst>
          </p:cNvPr>
          <p:cNvSpPr>
            <a:spLocks noGrp="1"/>
          </p:cNvSpPr>
          <p:nvPr>
            <p:ph type="title"/>
          </p:nvPr>
        </p:nvSpPr>
        <p:spPr>
          <a:xfrm>
            <a:off x="245866" y="490086"/>
            <a:ext cx="4063504" cy="1714316"/>
          </a:xfrm>
        </p:spPr>
        <p:txBody>
          <a:bodyPr>
            <a:normAutofit/>
          </a:bodyPr>
          <a:lstStyle/>
          <a:p>
            <a:pPr algn="ctr"/>
            <a:r>
              <a:rPr lang="en-US" sz="2400" b="1" dirty="0">
                <a:latin typeface="Arial" panose="020B0604020202020204" pitchFamily="34" charset="0"/>
                <a:cs typeface="Arial" panose="020B0604020202020204" pitchFamily="34" charset="0"/>
              </a:rPr>
              <a:t>I&amp;I</a:t>
            </a:r>
          </a:p>
        </p:txBody>
      </p:sp>
      <p:pic>
        <p:nvPicPr>
          <p:cNvPr id="6" name="Picture 4">
            <a:extLst>
              <a:ext uri="{FF2B5EF4-FFF2-40B4-BE49-F238E27FC236}">
                <a16:creationId xmlns:a16="http://schemas.microsoft.com/office/drawing/2014/main" id="{70AA2D48-A9FE-D4A7-5442-ABB97913F87A}"/>
              </a:ext>
            </a:extLst>
          </p:cNvPr>
          <p:cNvPicPr>
            <a:picLocks noChangeAspect="1"/>
          </p:cNvPicPr>
          <p:nvPr/>
        </p:nvPicPr>
        <p:blipFill rotWithShape="1">
          <a:blip r:embed="rId2"/>
          <a:srcRect l="1485" r="5913" b="-2"/>
          <a:stretch/>
        </p:blipFill>
        <p:spPr>
          <a:xfrm>
            <a:off x="4555236" y="6"/>
            <a:ext cx="7636763" cy="2762724"/>
          </a:xfrm>
          <a:prstGeom prst="rect">
            <a:avLst/>
          </a:prstGeom>
        </p:spPr>
      </p:pic>
      <p:sp>
        <p:nvSpPr>
          <p:cNvPr id="19" name="Rectangle 18">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 name="Picture 5">
            <a:extLst>
              <a:ext uri="{FF2B5EF4-FFF2-40B4-BE49-F238E27FC236}">
                <a16:creationId xmlns:a16="http://schemas.microsoft.com/office/drawing/2014/main" id="{C3211720-CFFA-AB4E-3467-D9485D4C315F}"/>
              </a:ext>
            </a:extLst>
          </p:cNvPr>
          <p:cNvPicPr>
            <a:picLocks noChangeAspect="1"/>
          </p:cNvPicPr>
          <p:nvPr/>
        </p:nvPicPr>
        <p:blipFill rotWithShape="1">
          <a:blip r:embed="rId3"/>
          <a:srcRect r="-2" b="11705"/>
          <a:stretch/>
        </p:blipFill>
        <p:spPr>
          <a:xfrm>
            <a:off x="-1" y="2826737"/>
            <a:ext cx="4565779" cy="4031263"/>
          </a:xfrm>
          <a:prstGeom prst="rect">
            <a:avLst/>
          </a:prstGeom>
        </p:spPr>
      </p:pic>
      <p:sp>
        <p:nvSpPr>
          <p:cNvPr id="3" name="Content Placeholder 2">
            <a:extLst>
              <a:ext uri="{FF2B5EF4-FFF2-40B4-BE49-F238E27FC236}">
                <a16:creationId xmlns:a16="http://schemas.microsoft.com/office/drawing/2014/main" id="{9E3F8697-A9A9-9B6A-6060-1AFE05D0F7F0}"/>
              </a:ext>
            </a:extLst>
          </p:cNvPr>
          <p:cNvSpPr>
            <a:spLocks noGrp="1"/>
          </p:cNvSpPr>
          <p:nvPr>
            <p:ph idx="1"/>
          </p:nvPr>
        </p:nvSpPr>
        <p:spPr>
          <a:xfrm>
            <a:off x="4934067" y="3032027"/>
            <a:ext cx="5742432" cy="3605016"/>
          </a:xfrm>
        </p:spPr>
        <p:txBody>
          <a:bodyPr anchor="ctr">
            <a:normAutofit/>
          </a:bodyPr>
          <a:lstStyle/>
          <a:p>
            <a:pPr>
              <a:lnSpc>
                <a:spcPct val="170000"/>
              </a:lnSpc>
              <a:buFont typeface="Wingdings" panose="05000000000000000000" pitchFamily="2" charset="2"/>
              <a:buChar char="v"/>
            </a:pPr>
            <a:r>
              <a:rPr lang="en-US" sz="1400" dirty="0">
                <a:latin typeface="Arial" panose="020B0604020202020204" pitchFamily="34" charset="0"/>
                <a:cs typeface="Arial" panose="020B0604020202020204" pitchFamily="34" charset="0"/>
              </a:rPr>
              <a:t>Collects, researches, evaluates information, cooperates and acts</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ISTI</a:t>
            </a:r>
            <a:r>
              <a:rPr lang="el-GR" sz="1400" dirty="0">
                <a:latin typeface="Arial" panose="020B0604020202020204" pitchFamily="34" charset="0"/>
                <a:cs typeface="Arial" panose="020B0604020202020204" pitchFamily="34" charset="0"/>
              </a:rPr>
              <a:t>)  </a:t>
            </a:r>
          </a:p>
          <a:p>
            <a:pPr>
              <a:lnSpc>
                <a:spcPct val="170000"/>
              </a:lnSpc>
              <a:buFont typeface="Wingdings" panose="05000000000000000000" pitchFamily="2" charset="2"/>
              <a:buChar char="v"/>
            </a:pPr>
            <a:r>
              <a:rPr lang="en-US" sz="1400" dirty="0">
                <a:latin typeface="Arial" panose="020B0604020202020204" pitchFamily="34" charset="0"/>
                <a:cs typeface="Arial" panose="020B0604020202020204" pitchFamily="34" charset="0"/>
              </a:rPr>
              <a:t>Information sources: Information platform (Speak with no fear)</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by telephone</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open sources, collaborating agencies</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athlete’s whereabouts</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intraorganizational collaboration (between departments/offices)</a:t>
            </a:r>
            <a:r>
              <a:rPr lang="el-GR" sz="1400" dirty="0">
                <a:latin typeface="Arial" panose="020B0604020202020204" pitchFamily="34" charset="0"/>
                <a:cs typeface="Arial" panose="020B0604020202020204" pitchFamily="34" charset="0"/>
              </a:rPr>
              <a:t>.</a:t>
            </a:r>
          </a:p>
          <a:p>
            <a:pPr>
              <a:lnSpc>
                <a:spcPct val="170000"/>
              </a:lnSpc>
              <a:buFont typeface="Wingdings" panose="05000000000000000000" pitchFamily="2" charset="2"/>
              <a:buChar char="v"/>
            </a:pPr>
            <a:r>
              <a:rPr lang="en-US" sz="1400" dirty="0">
                <a:latin typeface="Arial" panose="020B0604020202020204" pitchFamily="34" charset="0"/>
                <a:cs typeface="Arial" panose="020B0604020202020204" pitchFamily="34" charset="0"/>
              </a:rPr>
              <a:t>Agencies of interest</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Athletic community</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Sports Federations</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NADOs</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Legal authorities</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Police</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Sports Prosecutor</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Pharmaceutical services, Public</a:t>
            </a:r>
            <a:r>
              <a:rPr lang="el-GR" sz="1400" dirty="0">
                <a:latin typeface="Arial" panose="020B0604020202020204" pitchFamily="34" charset="0"/>
                <a:cs typeface="Arial" panose="020B0604020202020204" pitchFamily="34" charset="0"/>
              </a:rPr>
              <a:t>. </a:t>
            </a:r>
            <a:endParaRPr lang="el-GR" sz="1400"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4" name="Picture 3">
            <a:extLst>
              <a:ext uri="{FF2B5EF4-FFF2-40B4-BE49-F238E27FC236}">
                <a16:creationId xmlns:a16="http://schemas.microsoft.com/office/drawing/2014/main" id="{F3CAD618-B5F1-FFD4-9B70-381344BC943D}"/>
              </a:ext>
            </a:extLst>
          </p:cNvPr>
          <p:cNvPicPr>
            <a:picLocks noChangeAspect="1"/>
          </p:cNvPicPr>
          <p:nvPr/>
        </p:nvPicPr>
        <p:blipFill>
          <a:blip r:embed="rId4"/>
          <a:stretch>
            <a:fillRect/>
          </a:stretch>
        </p:blipFill>
        <p:spPr>
          <a:xfrm>
            <a:off x="10231673" y="5777458"/>
            <a:ext cx="1920783" cy="1068823"/>
          </a:xfrm>
          <a:prstGeom prst="rect">
            <a:avLst/>
          </a:prstGeom>
        </p:spPr>
      </p:pic>
    </p:spTree>
    <p:extLst>
      <p:ext uri="{BB962C8B-B14F-4D97-AF65-F5344CB8AC3E}">
        <p14:creationId xmlns:p14="http://schemas.microsoft.com/office/powerpoint/2010/main" val="33484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50811073-89F5-46D6-83D8-BA764464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442855"/>
          </a:xfrm>
          <a:custGeom>
            <a:avLst/>
            <a:gdLst>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325930 w 12192000"/>
              <a:gd name="connsiteY44" fmla="*/ 3149646 h 3442855"/>
              <a:gd name="connsiteX45" fmla="*/ 2304043 w 12192000"/>
              <a:gd name="connsiteY45" fmla="*/ 3152858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325930 w 12192000"/>
              <a:gd name="connsiteY44" fmla="*/ 3149646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763355 w 12192000"/>
              <a:gd name="connsiteY53" fmla="*/ 3224928 h 3442855"/>
              <a:gd name="connsiteX54" fmla="*/ 1654444 w 12192000"/>
              <a:gd name="connsiteY54" fmla="*/ 3229661 h 3442855"/>
              <a:gd name="connsiteX55" fmla="*/ 1629483 w 12192000"/>
              <a:gd name="connsiteY55" fmla="*/ 3232675 h 3442855"/>
              <a:gd name="connsiteX56" fmla="*/ 1573012 w 12192000"/>
              <a:gd name="connsiteY56" fmla="*/ 3250275 h 3442855"/>
              <a:gd name="connsiteX57" fmla="*/ 1525936 w 12192000"/>
              <a:gd name="connsiteY57" fmla="*/ 3243056 h 3442855"/>
              <a:gd name="connsiteX58" fmla="*/ 1515932 w 12192000"/>
              <a:gd name="connsiteY58" fmla="*/ 3243699 h 3442855"/>
              <a:gd name="connsiteX59" fmla="*/ 1418247 w 12192000"/>
              <a:gd name="connsiteY59" fmla="*/ 3236042 h 3442855"/>
              <a:gd name="connsiteX60" fmla="*/ 1311781 w 12192000"/>
              <a:gd name="connsiteY60" fmla="*/ 3207733 h 3442855"/>
              <a:gd name="connsiteX61" fmla="*/ 1287526 w 12192000"/>
              <a:gd name="connsiteY61" fmla="*/ 3195564 h 3442855"/>
              <a:gd name="connsiteX62" fmla="*/ 1275912 w 12192000"/>
              <a:gd name="connsiteY62" fmla="*/ 3202348 h 3442855"/>
              <a:gd name="connsiteX63" fmla="*/ 1160923 w 12192000"/>
              <a:gd name="connsiteY63" fmla="*/ 3219676 h 3442855"/>
              <a:gd name="connsiteX64" fmla="*/ 909690 w 12192000"/>
              <a:gd name="connsiteY64" fmla="*/ 3216919 h 3442855"/>
              <a:gd name="connsiteX65" fmla="*/ 764020 w 12192000"/>
              <a:gd name="connsiteY65" fmla="*/ 3235844 h 3442855"/>
              <a:gd name="connsiteX66" fmla="*/ 701915 w 12192000"/>
              <a:gd name="connsiteY66" fmla="*/ 3250223 h 3442855"/>
              <a:gd name="connsiteX67" fmla="*/ 463292 w 12192000"/>
              <a:gd name="connsiteY67" fmla="*/ 3316636 h 3442855"/>
              <a:gd name="connsiteX68" fmla="*/ 369865 w 12192000"/>
              <a:gd name="connsiteY68" fmla="*/ 3339094 h 3442855"/>
              <a:gd name="connsiteX69" fmla="*/ 318911 w 12192000"/>
              <a:gd name="connsiteY69" fmla="*/ 3367912 h 3442855"/>
              <a:gd name="connsiteX70" fmla="*/ 119548 w 12192000"/>
              <a:gd name="connsiteY70" fmla="*/ 3404651 h 3442855"/>
              <a:gd name="connsiteX71" fmla="*/ 0 w 12192000"/>
              <a:gd name="connsiteY71" fmla="*/ 3414000 h 3442855"/>
              <a:gd name="connsiteX72" fmla="*/ 0 w 12192000"/>
              <a:gd name="connsiteY72" fmla="*/ 2 h 3442855"/>
              <a:gd name="connsiteX73" fmla="*/ 3459904 w 12192000"/>
              <a:gd name="connsiteY73" fmla="*/ 1 h 3442855"/>
              <a:gd name="connsiteX74" fmla="*/ 3459907 w 12192000"/>
              <a:gd name="connsiteY74"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763355 w 12192000"/>
              <a:gd name="connsiteY52" fmla="*/ 3224928 h 3442855"/>
              <a:gd name="connsiteX53" fmla="*/ 1654444 w 12192000"/>
              <a:gd name="connsiteY53" fmla="*/ 3229661 h 3442855"/>
              <a:gd name="connsiteX54" fmla="*/ 1629483 w 12192000"/>
              <a:gd name="connsiteY54" fmla="*/ 3232675 h 3442855"/>
              <a:gd name="connsiteX55" fmla="*/ 1573012 w 12192000"/>
              <a:gd name="connsiteY55" fmla="*/ 3250275 h 3442855"/>
              <a:gd name="connsiteX56" fmla="*/ 1525936 w 12192000"/>
              <a:gd name="connsiteY56" fmla="*/ 3243056 h 3442855"/>
              <a:gd name="connsiteX57" fmla="*/ 1515932 w 12192000"/>
              <a:gd name="connsiteY57" fmla="*/ 3243699 h 3442855"/>
              <a:gd name="connsiteX58" fmla="*/ 1418247 w 12192000"/>
              <a:gd name="connsiteY58" fmla="*/ 3236042 h 3442855"/>
              <a:gd name="connsiteX59" fmla="*/ 1311781 w 12192000"/>
              <a:gd name="connsiteY59" fmla="*/ 3207733 h 3442855"/>
              <a:gd name="connsiteX60" fmla="*/ 1287526 w 12192000"/>
              <a:gd name="connsiteY60" fmla="*/ 3195564 h 3442855"/>
              <a:gd name="connsiteX61" fmla="*/ 1275912 w 12192000"/>
              <a:gd name="connsiteY61" fmla="*/ 3202348 h 3442855"/>
              <a:gd name="connsiteX62" fmla="*/ 1160923 w 12192000"/>
              <a:gd name="connsiteY62" fmla="*/ 3219676 h 3442855"/>
              <a:gd name="connsiteX63" fmla="*/ 909690 w 12192000"/>
              <a:gd name="connsiteY63" fmla="*/ 3216919 h 3442855"/>
              <a:gd name="connsiteX64" fmla="*/ 764020 w 12192000"/>
              <a:gd name="connsiteY64" fmla="*/ 3235844 h 3442855"/>
              <a:gd name="connsiteX65" fmla="*/ 701915 w 12192000"/>
              <a:gd name="connsiteY65" fmla="*/ 3250223 h 3442855"/>
              <a:gd name="connsiteX66" fmla="*/ 463292 w 12192000"/>
              <a:gd name="connsiteY66" fmla="*/ 3316636 h 3442855"/>
              <a:gd name="connsiteX67" fmla="*/ 369865 w 12192000"/>
              <a:gd name="connsiteY67" fmla="*/ 3339094 h 3442855"/>
              <a:gd name="connsiteX68" fmla="*/ 318911 w 12192000"/>
              <a:gd name="connsiteY68" fmla="*/ 3367912 h 3442855"/>
              <a:gd name="connsiteX69" fmla="*/ 119548 w 12192000"/>
              <a:gd name="connsiteY69" fmla="*/ 3404651 h 3442855"/>
              <a:gd name="connsiteX70" fmla="*/ 0 w 12192000"/>
              <a:gd name="connsiteY70" fmla="*/ 3414000 h 3442855"/>
              <a:gd name="connsiteX71" fmla="*/ 0 w 12192000"/>
              <a:gd name="connsiteY71" fmla="*/ 2 h 3442855"/>
              <a:gd name="connsiteX72" fmla="*/ 3459904 w 12192000"/>
              <a:gd name="connsiteY72" fmla="*/ 1 h 3442855"/>
              <a:gd name="connsiteX73" fmla="*/ 3459907 w 12192000"/>
              <a:gd name="connsiteY73"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763355 w 12192000"/>
              <a:gd name="connsiteY52" fmla="*/ 3224928 h 3442855"/>
              <a:gd name="connsiteX53" fmla="*/ 1654444 w 12192000"/>
              <a:gd name="connsiteY53" fmla="*/ 3229661 h 3442855"/>
              <a:gd name="connsiteX54" fmla="*/ 1629483 w 12192000"/>
              <a:gd name="connsiteY54" fmla="*/ 3232675 h 3442855"/>
              <a:gd name="connsiteX55" fmla="*/ 1573012 w 12192000"/>
              <a:gd name="connsiteY55" fmla="*/ 3250275 h 3442855"/>
              <a:gd name="connsiteX56" fmla="*/ 1525936 w 12192000"/>
              <a:gd name="connsiteY56" fmla="*/ 3243056 h 3442855"/>
              <a:gd name="connsiteX57" fmla="*/ 1515932 w 12192000"/>
              <a:gd name="connsiteY57" fmla="*/ 3243699 h 3442855"/>
              <a:gd name="connsiteX58" fmla="*/ 1418247 w 12192000"/>
              <a:gd name="connsiteY58" fmla="*/ 3236042 h 3442855"/>
              <a:gd name="connsiteX59" fmla="*/ 1311781 w 12192000"/>
              <a:gd name="connsiteY59" fmla="*/ 3207733 h 3442855"/>
              <a:gd name="connsiteX60" fmla="*/ 1287526 w 12192000"/>
              <a:gd name="connsiteY60" fmla="*/ 3195564 h 3442855"/>
              <a:gd name="connsiteX61" fmla="*/ 1275912 w 12192000"/>
              <a:gd name="connsiteY61" fmla="*/ 3202348 h 3442855"/>
              <a:gd name="connsiteX62" fmla="*/ 1160923 w 12192000"/>
              <a:gd name="connsiteY62" fmla="*/ 3219676 h 3442855"/>
              <a:gd name="connsiteX63" fmla="*/ 909690 w 12192000"/>
              <a:gd name="connsiteY63" fmla="*/ 3216919 h 3442855"/>
              <a:gd name="connsiteX64" fmla="*/ 764020 w 12192000"/>
              <a:gd name="connsiteY64" fmla="*/ 3235844 h 3442855"/>
              <a:gd name="connsiteX65" fmla="*/ 701915 w 12192000"/>
              <a:gd name="connsiteY65" fmla="*/ 3250223 h 3442855"/>
              <a:gd name="connsiteX66" fmla="*/ 463292 w 12192000"/>
              <a:gd name="connsiteY66" fmla="*/ 3316636 h 3442855"/>
              <a:gd name="connsiteX67" fmla="*/ 369865 w 12192000"/>
              <a:gd name="connsiteY67" fmla="*/ 3339094 h 3442855"/>
              <a:gd name="connsiteX68" fmla="*/ 318911 w 12192000"/>
              <a:gd name="connsiteY68" fmla="*/ 3367912 h 3442855"/>
              <a:gd name="connsiteX69" fmla="*/ 119548 w 12192000"/>
              <a:gd name="connsiteY69" fmla="*/ 3404651 h 3442855"/>
              <a:gd name="connsiteX70" fmla="*/ 0 w 12192000"/>
              <a:gd name="connsiteY70" fmla="*/ 3414000 h 3442855"/>
              <a:gd name="connsiteX71" fmla="*/ 0 w 12192000"/>
              <a:gd name="connsiteY71" fmla="*/ 2 h 3442855"/>
              <a:gd name="connsiteX72" fmla="*/ 3459904 w 12192000"/>
              <a:gd name="connsiteY72" fmla="*/ 1 h 3442855"/>
              <a:gd name="connsiteX73" fmla="*/ 3459907 w 12192000"/>
              <a:gd name="connsiteY73"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654444 w 12192000"/>
              <a:gd name="connsiteY52" fmla="*/ 3229661 h 3442855"/>
              <a:gd name="connsiteX53" fmla="*/ 1629483 w 12192000"/>
              <a:gd name="connsiteY53" fmla="*/ 3232675 h 3442855"/>
              <a:gd name="connsiteX54" fmla="*/ 1573012 w 12192000"/>
              <a:gd name="connsiteY54" fmla="*/ 3250275 h 3442855"/>
              <a:gd name="connsiteX55" fmla="*/ 1525936 w 12192000"/>
              <a:gd name="connsiteY55" fmla="*/ 3243056 h 3442855"/>
              <a:gd name="connsiteX56" fmla="*/ 1515932 w 12192000"/>
              <a:gd name="connsiteY56" fmla="*/ 3243699 h 3442855"/>
              <a:gd name="connsiteX57" fmla="*/ 1418247 w 12192000"/>
              <a:gd name="connsiteY57" fmla="*/ 3236042 h 3442855"/>
              <a:gd name="connsiteX58" fmla="*/ 1311781 w 12192000"/>
              <a:gd name="connsiteY58" fmla="*/ 3207733 h 3442855"/>
              <a:gd name="connsiteX59" fmla="*/ 1287526 w 12192000"/>
              <a:gd name="connsiteY59" fmla="*/ 3195564 h 3442855"/>
              <a:gd name="connsiteX60" fmla="*/ 1275912 w 12192000"/>
              <a:gd name="connsiteY60" fmla="*/ 3202348 h 3442855"/>
              <a:gd name="connsiteX61" fmla="*/ 1160923 w 12192000"/>
              <a:gd name="connsiteY61" fmla="*/ 3219676 h 3442855"/>
              <a:gd name="connsiteX62" fmla="*/ 909690 w 12192000"/>
              <a:gd name="connsiteY62" fmla="*/ 3216919 h 3442855"/>
              <a:gd name="connsiteX63" fmla="*/ 764020 w 12192000"/>
              <a:gd name="connsiteY63" fmla="*/ 3235844 h 3442855"/>
              <a:gd name="connsiteX64" fmla="*/ 701915 w 12192000"/>
              <a:gd name="connsiteY64" fmla="*/ 3250223 h 3442855"/>
              <a:gd name="connsiteX65" fmla="*/ 463292 w 12192000"/>
              <a:gd name="connsiteY65" fmla="*/ 3316636 h 3442855"/>
              <a:gd name="connsiteX66" fmla="*/ 369865 w 12192000"/>
              <a:gd name="connsiteY66" fmla="*/ 3339094 h 3442855"/>
              <a:gd name="connsiteX67" fmla="*/ 318911 w 12192000"/>
              <a:gd name="connsiteY67" fmla="*/ 3367912 h 3442855"/>
              <a:gd name="connsiteX68" fmla="*/ 119548 w 12192000"/>
              <a:gd name="connsiteY68" fmla="*/ 3404651 h 3442855"/>
              <a:gd name="connsiteX69" fmla="*/ 0 w 12192000"/>
              <a:gd name="connsiteY69" fmla="*/ 3414000 h 3442855"/>
              <a:gd name="connsiteX70" fmla="*/ 0 w 12192000"/>
              <a:gd name="connsiteY70" fmla="*/ 2 h 3442855"/>
              <a:gd name="connsiteX71" fmla="*/ 3459904 w 12192000"/>
              <a:gd name="connsiteY71" fmla="*/ 1 h 3442855"/>
              <a:gd name="connsiteX72" fmla="*/ 3459907 w 12192000"/>
              <a:gd name="connsiteY72"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654444 w 12192000"/>
              <a:gd name="connsiteY52" fmla="*/ 3229661 h 3442855"/>
              <a:gd name="connsiteX53" fmla="*/ 1573012 w 12192000"/>
              <a:gd name="connsiteY53" fmla="*/ 3250275 h 3442855"/>
              <a:gd name="connsiteX54" fmla="*/ 1525936 w 12192000"/>
              <a:gd name="connsiteY54" fmla="*/ 3243056 h 3442855"/>
              <a:gd name="connsiteX55" fmla="*/ 1515932 w 12192000"/>
              <a:gd name="connsiteY55" fmla="*/ 3243699 h 3442855"/>
              <a:gd name="connsiteX56" fmla="*/ 1418247 w 12192000"/>
              <a:gd name="connsiteY56" fmla="*/ 3236042 h 3442855"/>
              <a:gd name="connsiteX57" fmla="*/ 1311781 w 12192000"/>
              <a:gd name="connsiteY57" fmla="*/ 3207733 h 3442855"/>
              <a:gd name="connsiteX58" fmla="*/ 1287526 w 12192000"/>
              <a:gd name="connsiteY58" fmla="*/ 3195564 h 3442855"/>
              <a:gd name="connsiteX59" fmla="*/ 1275912 w 12192000"/>
              <a:gd name="connsiteY59" fmla="*/ 3202348 h 3442855"/>
              <a:gd name="connsiteX60" fmla="*/ 1160923 w 12192000"/>
              <a:gd name="connsiteY60" fmla="*/ 3219676 h 3442855"/>
              <a:gd name="connsiteX61" fmla="*/ 909690 w 12192000"/>
              <a:gd name="connsiteY61" fmla="*/ 3216919 h 3442855"/>
              <a:gd name="connsiteX62" fmla="*/ 764020 w 12192000"/>
              <a:gd name="connsiteY62" fmla="*/ 3235844 h 3442855"/>
              <a:gd name="connsiteX63" fmla="*/ 701915 w 12192000"/>
              <a:gd name="connsiteY63" fmla="*/ 3250223 h 3442855"/>
              <a:gd name="connsiteX64" fmla="*/ 463292 w 12192000"/>
              <a:gd name="connsiteY64" fmla="*/ 3316636 h 3442855"/>
              <a:gd name="connsiteX65" fmla="*/ 369865 w 12192000"/>
              <a:gd name="connsiteY65" fmla="*/ 3339094 h 3442855"/>
              <a:gd name="connsiteX66" fmla="*/ 318911 w 12192000"/>
              <a:gd name="connsiteY66" fmla="*/ 3367912 h 3442855"/>
              <a:gd name="connsiteX67" fmla="*/ 119548 w 12192000"/>
              <a:gd name="connsiteY67" fmla="*/ 3404651 h 3442855"/>
              <a:gd name="connsiteX68" fmla="*/ 0 w 12192000"/>
              <a:gd name="connsiteY68" fmla="*/ 3414000 h 3442855"/>
              <a:gd name="connsiteX69" fmla="*/ 0 w 12192000"/>
              <a:gd name="connsiteY69" fmla="*/ 2 h 3442855"/>
              <a:gd name="connsiteX70" fmla="*/ 3459904 w 12192000"/>
              <a:gd name="connsiteY70" fmla="*/ 1 h 3442855"/>
              <a:gd name="connsiteX71" fmla="*/ 3459907 w 12192000"/>
              <a:gd name="connsiteY71"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715859 w 12192000"/>
              <a:gd name="connsiteY52" fmla="*/ 3229661 h 3442855"/>
              <a:gd name="connsiteX53" fmla="*/ 1573012 w 12192000"/>
              <a:gd name="connsiteY53" fmla="*/ 3250275 h 3442855"/>
              <a:gd name="connsiteX54" fmla="*/ 1525936 w 12192000"/>
              <a:gd name="connsiteY54" fmla="*/ 3243056 h 3442855"/>
              <a:gd name="connsiteX55" fmla="*/ 1515932 w 12192000"/>
              <a:gd name="connsiteY55" fmla="*/ 3243699 h 3442855"/>
              <a:gd name="connsiteX56" fmla="*/ 1418247 w 12192000"/>
              <a:gd name="connsiteY56" fmla="*/ 3236042 h 3442855"/>
              <a:gd name="connsiteX57" fmla="*/ 1311781 w 12192000"/>
              <a:gd name="connsiteY57" fmla="*/ 3207733 h 3442855"/>
              <a:gd name="connsiteX58" fmla="*/ 1287526 w 12192000"/>
              <a:gd name="connsiteY58" fmla="*/ 3195564 h 3442855"/>
              <a:gd name="connsiteX59" fmla="*/ 1275912 w 12192000"/>
              <a:gd name="connsiteY59" fmla="*/ 3202348 h 3442855"/>
              <a:gd name="connsiteX60" fmla="*/ 1160923 w 12192000"/>
              <a:gd name="connsiteY60" fmla="*/ 3219676 h 3442855"/>
              <a:gd name="connsiteX61" fmla="*/ 909690 w 12192000"/>
              <a:gd name="connsiteY61" fmla="*/ 3216919 h 3442855"/>
              <a:gd name="connsiteX62" fmla="*/ 764020 w 12192000"/>
              <a:gd name="connsiteY62" fmla="*/ 3235844 h 3442855"/>
              <a:gd name="connsiteX63" fmla="*/ 701915 w 12192000"/>
              <a:gd name="connsiteY63" fmla="*/ 3250223 h 3442855"/>
              <a:gd name="connsiteX64" fmla="*/ 463292 w 12192000"/>
              <a:gd name="connsiteY64" fmla="*/ 3316636 h 3442855"/>
              <a:gd name="connsiteX65" fmla="*/ 369865 w 12192000"/>
              <a:gd name="connsiteY65" fmla="*/ 3339094 h 3442855"/>
              <a:gd name="connsiteX66" fmla="*/ 318911 w 12192000"/>
              <a:gd name="connsiteY66" fmla="*/ 3367912 h 3442855"/>
              <a:gd name="connsiteX67" fmla="*/ 119548 w 12192000"/>
              <a:gd name="connsiteY67" fmla="*/ 3404651 h 3442855"/>
              <a:gd name="connsiteX68" fmla="*/ 0 w 12192000"/>
              <a:gd name="connsiteY68" fmla="*/ 3414000 h 3442855"/>
              <a:gd name="connsiteX69" fmla="*/ 0 w 12192000"/>
              <a:gd name="connsiteY69" fmla="*/ 2 h 3442855"/>
              <a:gd name="connsiteX70" fmla="*/ 3459904 w 12192000"/>
              <a:gd name="connsiteY70" fmla="*/ 1 h 3442855"/>
              <a:gd name="connsiteX71" fmla="*/ 3459907 w 12192000"/>
              <a:gd name="connsiteY71"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32874 w 12192000"/>
              <a:gd name="connsiteY33" fmla="*/ 2826106 h 3442855"/>
              <a:gd name="connsiteX34" fmla="*/ 9340481 w 12192000"/>
              <a:gd name="connsiteY34" fmla="*/ 2831628 h 3442855"/>
              <a:gd name="connsiteX35" fmla="*/ 9191002 w 12192000"/>
              <a:gd name="connsiteY35" fmla="*/ 2776544 h 3442855"/>
              <a:gd name="connsiteX36" fmla="*/ 9181756 w 12192000"/>
              <a:gd name="connsiteY36" fmla="*/ 2773801 h 3442855"/>
              <a:gd name="connsiteX37" fmla="*/ 8912415 w 12192000"/>
              <a:gd name="connsiteY37" fmla="*/ 2765023 h 3442855"/>
              <a:gd name="connsiteX38" fmla="*/ 7709716 w 12192000"/>
              <a:gd name="connsiteY38" fmla="*/ 2795956 h 3442855"/>
              <a:gd name="connsiteX39" fmla="*/ 6923164 w 12192000"/>
              <a:gd name="connsiteY39" fmla="*/ 2920980 h 3442855"/>
              <a:gd name="connsiteX40" fmla="*/ 3308915 w 12192000"/>
              <a:gd name="connsiteY40" fmla="*/ 3049912 h 3442855"/>
              <a:gd name="connsiteX41" fmla="*/ 2643050 w 12192000"/>
              <a:gd name="connsiteY41" fmla="*/ 3112559 h 3442855"/>
              <a:gd name="connsiteX42" fmla="*/ 2426006 w 12192000"/>
              <a:gd name="connsiteY42" fmla="*/ 3161942 h 3442855"/>
              <a:gd name="connsiteX43" fmla="*/ 2291811 w 12192000"/>
              <a:gd name="connsiteY43" fmla="*/ 3176941 h 3442855"/>
              <a:gd name="connsiteX44" fmla="*/ 2201685 w 12192000"/>
              <a:gd name="connsiteY44" fmla="*/ 3200625 h 3442855"/>
              <a:gd name="connsiteX45" fmla="*/ 2046141 w 12192000"/>
              <a:gd name="connsiteY45" fmla="*/ 3203263 h 3442855"/>
              <a:gd name="connsiteX46" fmla="*/ 1953987 w 12192000"/>
              <a:gd name="connsiteY46" fmla="*/ 3176250 h 3442855"/>
              <a:gd name="connsiteX47" fmla="*/ 1924440 w 12192000"/>
              <a:gd name="connsiteY47" fmla="*/ 3170393 h 3442855"/>
              <a:gd name="connsiteX48" fmla="*/ 1907653 w 12192000"/>
              <a:gd name="connsiteY48" fmla="*/ 3175484 h 3442855"/>
              <a:gd name="connsiteX49" fmla="*/ 1856828 w 12192000"/>
              <a:gd name="connsiteY49" fmla="*/ 3184705 h 3442855"/>
              <a:gd name="connsiteX50" fmla="*/ 1831611 w 12192000"/>
              <a:gd name="connsiteY50" fmla="*/ 3205201 h 3442855"/>
              <a:gd name="connsiteX51" fmla="*/ 1715859 w 12192000"/>
              <a:gd name="connsiteY51" fmla="*/ 3229661 h 3442855"/>
              <a:gd name="connsiteX52" fmla="*/ 1573012 w 12192000"/>
              <a:gd name="connsiteY52" fmla="*/ 3250275 h 3442855"/>
              <a:gd name="connsiteX53" fmla="*/ 1525936 w 12192000"/>
              <a:gd name="connsiteY53" fmla="*/ 3243056 h 3442855"/>
              <a:gd name="connsiteX54" fmla="*/ 1515932 w 12192000"/>
              <a:gd name="connsiteY54" fmla="*/ 3243699 h 3442855"/>
              <a:gd name="connsiteX55" fmla="*/ 1418247 w 12192000"/>
              <a:gd name="connsiteY55" fmla="*/ 3236042 h 3442855"/>
              <a:gd name="connsiteX56" fmla="*/ 1311781 w 12192000"/>
              <a:gd name="connsiteY56" fmla="*/ 3207733 h 3442855"/>
              <a:gd name="connsiteX57" fmla="*/ 1287526 w 12192000"/>
              <a:gd name="connsiteY57" fmla="*/ 3195564 h 3442855"/>
              <a:gd name="connsiteX58" fmla="*/ 1275912 w 12192000"/>
              <a:gd name="connsiteY58" fmla="*/ 3202348 h 3442855"/>
              <a:gd name="connsiteX59" fmla="*/ 1160923 w 12192000"/>
              <a:gd name="connsiteY59" fmla="*/ 3219676 h 3442855"/>
              <a:gd name="connsiteX60" fmla="*/ 909690 w 12192000"/>
              <a:gd name="connsiteY60" fmla="*/ 3216919 h 3442855"/>
              <a:gd name="connsiteX61" fmla="*/ 764020 w 12192000"/>
              <a:gd name="connsiteY61" fmla="*/ 3235844 h 3442855"/>
              <a:gd name="connsiteX62" fmla="*/ 701915 w 12192000"/>
              <a:gd name="connsiteY62" fmla="*/ 3250223 h 3442855"/>
              <a:gd name="connsiteX63" fmla="*/ 463292 w 12192000"/>
              <a:gd name="connsiteY63" fmla="*/ 3316636 h 3442855"/>
              <a:gd name="connsiteX64" fmla="*/ 369865 w 12192000"/>
              <a:gd name="connsiteY64" fmla="*/ 3339094 h 3442855"/>
              <a:gd name="connsiteX65" fmla="*/ 318911 w 12192000"/>
              <a:gd name="connsiteY65" fmla="*/ 3367912 h 3442855"/>
              <a:gd name="connsiteX66" fmla="*/ 119548 w 12192000"/>
              <a:gd name="connsiteY66" fmla="*/ 3404651 h 3442855"/>
              <a:gd name="connsiteX67" fmla="*/ 0 w 12192000"/>
              <a:gd name="connsiteY67" fmla="*/ 3414000 h 3442855"/>
              <a:gd name="connsiteX68" fmla="*/ 0 w 12192000"/>
              <a:gd name="connsiteY68" fmla="*/ 2 h 3442855"/>
              <a:gd name="connsiteX69" fmla="*/ 3459904 w 12192000"/>
              <a:gd name="connsiteY69" fmla="*/ 1 h 3442855"/>
              <a:gd name="connsiteX70" fmla="*/ 3459907 w 12192000"/>
              <a:gd name="connsiteY70"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71588 w 12192000"/>
              <a:gd name="connsiteY11" fmla="*/ 3113441 h 3442855"/>
              <a:gd name="connsiteX12" fmla="*/ 11270977 w 12192000"/>
              <a:gd name="connsiteY12" fmla="*/ 3100396 h 3442855"/>
              <a:gd name="connsiteX13" fmla="*/ 11250574 w 12192000"/>
              <a:gd name="connsiteY13" fmla="*/ 3091174 h 3442855"/>
              <a:gd name="connsiteX14" fmla="*/ 11246505 w 12192000"/>
              <a:gd name="connsiteY14" fmla="*/ 3086783 h 3442855"/>
              <a:gd name="connsiteX15" fmla="*/ 11221805 w 12192000"/>
              <a:gd name="connsiteY15" fmla="*/ 3063540 h 3442855"/>
              <a:gd name="connsiteX16" fmla="*/ 11135382 w 12192000"/>
              <a:gd name="connsiteY16" fmla="*/ 3062095 h 3442855"/>
              <a:gd name="connsiteX17" fmla="*/ 11056771 w 12192000"/>
              <a:gd name="connsiteY17" fmla="*/ 3020684 h 3442855"/>
              <a:gd name="connsiteX18" fmla="*/ 10800887 w 12192000"/>
              <a:gd name="connsiteY18" fmla="*/ 2963080 h 3442855"/>
              <a:gd name="connsiteX19" fmla="*/ 10701230 w 12192000"/>
              <a:gd name="connsiteY19" fmla="*/ 2935785 h 3442855"/>
              <a:gd name="connsiteX20" fmla="*/ 10529686 w 12192000"/>
              <a:gd name="connsiteY20" fmla="*/ 2918071 h 3442855"/>
              <a:gd name="connsiteX21" fmla="*/ 10337584 w 12192000"/>
              <a:gd name="connsiteY21" fmla="*/ 2926238 h 3442855"/>
              <a:gd name="connsiteX22" fmla="*/ 10179941 w 12192000"/>
              <a:gd name="connsiteY22" fmla="*/ 2930174 h 3442855"/>
              <a:gd name="connsiteX23" fmla="*/ 10129038 w 12192000"/>
              <a:gd name="connsiteY23" fmla="*/ 2929992 h 3442855"/>
              <a:gd name="connsiteX24" fmla="*/ 10044809 w 12192000"/>
              <a:gd name="connsiteY24" fmla="*/ 2932587 h 3442855"/>
              <a:gd name="connsiteX25" fmla="*/ 9923926 w 12192000"/>
              <a:gd name="connsiteY25" fmla="*/ 2936679 h 3442855"/>
              <a:gd name="connsiteX26" fmla="*/ 9825938 w 12192000"/>
              <a:gd name="connsiteY26" fmla="*/ 2915287 h 3442855"/>
              <a:gd name="connsiteX27" fmla="*/ 9761662 w 12192000"/>
              <a:gd name="connsiteY27" fmla="*/ 2916695 h 3442855"/>
              <a:gd name="connsiteX28" fmla="*/ 9688436 w 12192000"/>
              <a:gd name="connsiteY28" fmla="*/ 2894364 h 3442855"/>
              <a:gd name="connsiteX29" fmla="*/ 9626359 w 12192000"/>
              <a:gd name="connsiteY29" fmla="*/ 2876388 h 3442855"/>
              <a:gd name="connsiteX30" fmla="*/ 9536686 w 12192000"/>
              <a:gd name="connsiteY30" fmla="*/ 2845662 h 3442855"/>
              <a:gd name="connsiteX31" fmla="*/ 9500517 w 12192000"/>
              <a:gd name="connsiteY31" fmla="*/ 2847197 h 3442855"/>
              <a:gd name="connsiteX32" fmla="*/ 9432874 w 12192000"/>
              <a:gd name="connsiteY32" fmla="*/ 2826106 h 3442855"/>
              <a:gd name="connsiteX33" fmla="*/ 9340481 w 12192000"/>
              <a:gd name="connsiteY33" fmla="*/ 2831628 h 3442855"/>
              <a:gd name="connsiteX34" fmla="*/ 9191002 w 12192000"/>
              <a:gd name="connsiteY34" fmla="*/ 2776544 h 3442855"/>
              <a:gd name="connsiteX35" fmla="*/ 9181756 w 12192000"/>
              <a:gd name="connsiteY35" fmla="*/ 2773801 h 3442855"/>
              <a:gd name="connsiteX36" fmla="*/ 8912415 w 12192000"/>
              <a:gd name="connsiteY36" fmla="*/ 2765023 h 3442855"/>
              <a:gd name="connsiteX37" fmla="*/ 7709716 w 12192000"/>
              <a:gd name="connsiteY37" fmla="*/ 2795956 h 3442855"/>
              <a:gd name="connsiteX38" fmla="*/ 6923164 w 12192000"/>
              <a:gd name="connsiteY38" fmla="*/ 2920980 h 3442855"/>
              <a:gd name="connsiteX39" fmla="*/ 3308915 w 12192000"/>
              <a:gd name="connsiteY39" fmla="*/ 3049912 h 3442855"/>
              <a:gd name="connsiteX40" fmla="*/ 2643050 w 12192000"/>
              <a:gd name="connsiteY40" fmla="*/ 3112559 h 3442855"/>
              <a:gd name="connsiteX41" fmla="*/ 2426006 w 12192000"/>
              <a:gd name="connsiteY41" fmla="*/ 3161942 h 3442855"/>
              <a:gd name="connsiteX42" fmla="*/ 2291811 w 12192000"/>
              <a:gd name="connsiteY42" fmla="*/ 3176941 h 3442855"/>
              <a:gd name="connsiteX43" fmla="*/ 2201685 w 12192000"/>
              <a:gd name="connsiteY43" fmla="*/ 3200625 h 3442855"/>
              <a:gd name="connsiteX44" fmla="*/ 2046141 w 12192000"/>
              <a:gd name="connsiteY44" fmla="*/ 3203263 h 3442855"/>
              <a:gd name="connsiteX45" fmla="*/ 1953987 w 12192000"/>
              <a:gd name="connsiteY45" fmla="*/ 3176250 h 3442855"/>
              <a:gd name="connsiteX46" fmla="*/ 1924440 w 12192000"/>
              <a:gd name="connsiteY46" fmla="*/ 3170393 h 3442855"/>
              <a:gd name="connsiteX47" fmla="*/ 1907653 w 12192000"/>
              <a:gd name="connsiteY47" fmla="*/ 3175484 h 3442855"/>
              <a:gd name="connsiteX48" fmla="*/ 1856828 w 12192000"/>
              <a:gd name="connsiteY48" fmla="*/ 3184705 h 3442855"/>
              <a:gd name="connsiteX49" fmla="*/ 1831611 w 12192000"/>
              <a:gd name="connsiteY49" fmla="*/ 3205201 h 3442855"/>
              <a:gd name="connsiteX50" fmla="*/ 1715859 w 12192000"/>
              <a:gd name="connsiteY50" fmla="*/ 3229661 h 3442855"/>
              <a:gd name="connsiteX51" fmla="*/ 1573012 w 12192000"/>
              <a:gd name="connsiteY51" fmla="*/ 3250275 h 3442855"/>
              <a:gd name="connsiteX52" fmla="*/ 1525936 w 12192000"/>
              <a:gd name="connsiteY52" fmla="*/ 3243056 h 3442855"/>
              <a:gd name="connsiteX53" fmla="*/ 1515932 w 12192000"/>
              <a:gd name="connsiteY53" fmla="*/ 3243699 h 3442855"/>
              <a:gd name="connsiteX54" fmla="*/ 1418247 w 12192000"/>
              <a:gd name="connsiteY54" fmla="*/ 3236042 h 3442855"/>
              <a:gd name="connsiteX55" fmla="*/ 1311781 w 12192000"/>
              <a:gd name="connsiteY55" fmla="*/ 3207733 h 3442855"/>
              <a:gd name="connsiteX56" fmla="*/ 1287526 w 12192000"/>
              <a:gd name="connsiteY56" fmla="*/ 3195564 h 3442855"/>
              <a:gd name="connsiteX57" fmla="*/ 1275912 w 12192000"/>
              <a:gd name="connsiteY57" fmla="*/ 3202348 h 3442855"/>
              <a:gd name="connsiteX58" fmla="*/ 1160923 w 12192000"/>
              <a:gd name="connsiteY58" fmla="*/ 3219676 h 3442855"/>
              <a:gd name="connsiteX59" fmla="*/ 909690 w 12192000"/>
              <a:gd name="connsiteY59" fmla="*/ 3216919 h 3442855"/>
              <a:gd name="connsiteX60" fmla="*/ 764020 w 12192000"/>
              <a:gd name="connsiteY60" fmla="*/ 3235844 h 3442855"/>
              <a:gd name="connsiteX61" fmla="*/ 701915 w 12192000"/>
              <a:gd name="connsiteY61" fmla="*/ 3250223 h 3442855"/>
              <a:gd name="connsiteX62" fmla="*/ 463292 w 12192000"/>
              <a:gd name="connsiteY62" fmla="*/ 3316636 h 3442855"/>
              <a:gd name="connsiteX63" fmla="*/ 369865 w 12192000"/>
              <a:gd name="connsiteY63" fmla="*/ 3339094 h 3442855"/>
              <a:gd name="connsiteX64" fmla="*/ 318911 w 12192000"/>
              <a:gd name="connsiteY64" fmla="*/ 3367912 h 3442855"/>
              <a:gd name="connsiteX65" fmla="*/ 119548 w 12192000"/>
              <a:gd name="connsiteY65" fmla="*/ 3404651 h 3442855"/>
              <a:gd name="connsiteX66" fmla="*/ 0 w 12192000"/>
              <a:gd name="connsiteY66" fmla="*/ 3414000 h 3442855"/>
              <a:gd name="connsiteX67" fmla="*/ 0 w 12192000"/>
              <a:gd name="connsiteY67" fmla="*/ 2 h 3442855"/>
              <a:gd name="connsiteX68" fmla="*/ 3459904 w 12192000"/>
              <a:gd name="connsiteY68" fmla="*/ 1 h 3442855"/>
              <a:gd name="connsiteX69" fmla="*/ 3459907 w 12192000"/>
              <a:gd name="connsiteY69" fmla="*/ 0 h 344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3442855">
                <a:moveTo>
                  <a:pt x="3459907" y="0"/>
                </a:moveTo>
                <a:lnTo>
                  <a:pt x="12192000" y="0"/>
                </a:lnTo>
                <a:lnTo>
                  <a:pt x="12192000" y="3442855"/>
                </a:lnTo>
                <a:lnTo>
                  <a:pt x="12076094" y="3423357"/>
                </a:lnTo>
                <a:cubicBezTo>
                  <a:pt x="12005159" y="3438127"/>
                  <a:pt x="12014346" y="3381657"/>
                  <a:pt x="11974360" y="3396494"/>
                </a:cubicBezTo>
                <a:cubicBezTo>
                  <a:pt x="11904719" y="3371812"/>
                  <a:pt x="11861782" y="3344051"/>
                  <a:pt x="11825709" y="3356473"/>
                </a:cubicBezTo>
                <a:cubicBezTo>
                  <a:pt x="11795915" y="3337312"/>
                  <a:pt x="11776282" y="3287434"/>
                  <a:pt x="11731940" y="3297768"/>
                </a:cubicBezTo>
                <a:cubicBezTo>
                  <a:pt x="11745979" y="3276550"/>
                  <a:pt x="11683245" y="3292173"/>
                  <a:pt x="11676634" y="3269119"/>
                </a:cubicBezTo>
                <a:cubicBezTo>
                  <a:pt x="11673835" y="3250701"/>
                  <a:pt x="11654148" y="3251146"/>
                  <a:pt x="11639416" y="3243537"/>
                </a:cubicBezTo>
                <a:cubicBezTo>
                  <a:pt x="11629359" y="3224298"/>
                  <a:pt x="11554687" y="3202798"/>
                  <a:pt x="11528409" y="3203904"/>
                </a:cubicBezTo>
                <a:cubicBezTo>
                  <a:pt x="11453995" y="3217978"/>
                  <a:pt x="11397027" y="3139530"/>
                  <a:pt x="11337600" y="3148858"/>
                </a:cubicBezTo>
                <a:cubicBezTo>
                  <a:pt x="11294796" y="3133781"/>
                  <a:pt x="11282692" y="3121518"/>
                  <a:pt x="11271588" y="3113441"/>
                </a:cubicBezTo>
                <a:cubicBezTo>
                  <a:pt x="11271384" y="3109093"/>
                  <a:pt x="11271181" y="3104744"/>
                  <a:pt x="11270977" y="3100396"/>
                </a:cubicBezTo>
                <a:lnTo>
                  <a:pt x="11250574" y="3091174"/>
                </a:lnTo>
                <a:lnTo>
                  <a:pt x="11246505" y="3086783"/>
                </a:lnTo>
                <a:cubicBezTo>
                  <a:pt x="11238764" y="3078354"/>
                  <a:pt x="11230851" y="3070308"/>
                  <a:pt x="11221805" y="3063540"/>
                </a:cubicBezTo>
                <a:cubicBezTo>
                  <a:pt x="11194819" y="3110734"/>
                  <a:pt x="11140396" y="3013748"/>
                  <a:pt x="11135382" y="3062095"/>
                </a:cubicBezTo>
                <a:cubicBezTo>
                  <a:pt x="11080975" y="3033115"/>
                  <a:pt x="11090475" y="3086737"/>
                  <a:pt x="11056771" y="3020684"/>
                </a:cubicBezTo>
                <a:cubicBezTo>
                  <a:pt x="10950489" y="2984550"/>
                  <a:pt x="10968513" y="2976705"/>
                  <a:pt x="10800887" y="2963080"/>
                </a:cubicBezTo>
                <a:cubicBezTo>
                  <a:pt x="10782723" y="2947697"/>
                  <a:pt x="10721294" y="2942886"/>
                  <a:pt x="10701230" y="2935785"/>
                </a:cubicBezTo>
                <a:lnTo>
                  <a:pt x="10529686" y="2918071"/>
                </a:lnTo>
                <a:cubicBezTo>
                  <a:pt x="10467898" y="2936564"/>
                  <a:pt x="10391723" y="2920684"/>
                  <a:pt x="10337584" y="2926238"/>
                </a:cubicBezTo>
                <a:cubicBezTo>
                  <a:pt x="10271486" y="2936266"/>
                  <a:pt x="10261085" y="2903356"/>
                  <a:pt x="10179941" y="2930174"/>
                </a:cubicBezTo>
                <a:cubicBezTo>
                  <a:pt x="10171294" y="2901323"/>
                  <a:pt x="10143743" y="2928373"/>
                  <a:pt x="10129038" y="2929992"/>
                </a:cubicBezTo>
                <a:cubicBezTo>
                  <a:pt x="10111049" y="2935411"/>
                  <a:pt x="10080763" y="2928965"/>
                  <a:pt x="10044809" y="2932587"/>
                </a:cubicBezTo>
                <a:cubicBezTo>
                  <a:pt x="9986964" y="2934979"/>
                  <a:pt x="10040427" y="2926217"/>
                  <a:pt x="9923926" y="2936679"/>
                </a:cubicBezTo>
                <a:cubicBezTo>
                  <a:pt x="9890801" y="2937500"/>
                  <a:pt x="9863184" y="2908407"/>
                  <a:pt x="9825938" y="2915287"/>
                </a:cubicBezTo>
                <a:lnTo>
                  <a:pt x="9761662" y="2916695"/>
                </a:lnTo>
                <a:lnTo>
                  <a:pt x="9688436" y="2894364"/>
                </a:lnTo>
                <a:lnTo>
                  <a:pt x="9626359" y="2876388"/>
                </a:lnTo>
                <a:lnTo>
                  <a:pt x="9536686" y="2845662"/>
                </a:lnTo>
                <a:cubicBezTo>
                  <a:pt x="9530621" y="2846717"/>
                  <a:pt x="9510170" y="2854046"/>
                  <a:pt x="9500517" y="2847197"/>
                </a:cubicBezTo>
                <a:lnTo>
                  <a:pt x="9432874" y="2826106"/>
                </a:lnTo>
                <a:cubicBezTo>
                  <a:pt x="9425326" y="2827008"/>
                  <a:pt x="9347481" y="2827961"/>
                  <a:pt x="9340481" y="2831628"/>
                </a:cubicBezTo>
                <a:cubicBezTo>
                  <a:pt x="9293603" y="2778331"/>
                  <a:pt x="9255558" y="2808341"/>
                  <a:pt x="9191002" y="2776544"/>
                </a:cubicBezTo>
                <a:lnTo>
                  <a:pt x="9181756" y="2773801"/>
                </a:lnTo>
                <a:lnTo>
                  <a:pt x="8912415" y="2765023"/>
                </a:lnTo>
                <a:lnTo>
                  <a:pt x="7709716" y="2795956"/>
                </a:lnTo>
                <a:cubicBezTo>
                  <a:pt x="7352819" y="2829880"/>
                  <a:pt x="7380767" y="2943418"/>
                  <a:pt x="6923164" y="2920980"/>
                </a:cubicBezTo>
                <a:cubicBezTo>
                  <a:pt x="5970798" y="2826379"/>
                  <a:pt x="4381146" y="3024064"/>
                  <a:pt x="3308915" y="3049912"/>
                </a:cubicBezTo>
                <a:cubicBezTo>
                  <a:pt x="3098453" y="3075471"/>
                  <a:pt x="2865005" y="3091676"/>
                  <a:pt x="2643050" y="3112559"/>
                </a:cubicBezTo>
                <a:lnTo>
                  <a:pt x="2426006" y="3161942"/>
                </a:lnTo>
                <a:lnTo>
                  <a:pt x="2291811" y="3176941"/>
                </a:lnTo>
                <a:lnTo>
                  <a:pt x="2201685" y="3200625"/>
                </a:lnTo>
                <a:cubicBezTo>
                  <a:pt x="2115718" y="3217427"/>
                  <a:pt x="2132108" y="3186461"/>
                  <a:pt x="2046141" y="3203263"/>
                </a:cubicBezTo>
                <a:cubicBezTo>
                  <a:pt x="2010569" y="3191771"/>
                  <a:pt x="1980262" y="3182883"/>
                  <a:pt x="1953987" y="3176250"/>
                </a:cubicBezTo>
                <a:lnTo>
                  <a:pt x="1924440" y="3170393"/>
                </a:lnTo>
                <a:lnTo>
                  <a:pt x="1907653" y="3175484"/>
                </a:lnTo>
                <a:cubicBezTo>
                  <a:pt x="1878061" y="3178004"/>
                  <a:pt x="1876006" y="3207968"/>
                  <a:pt x="1856828" y="3184705"/>
                </a:cubicBezTo>
                <a:lnTo>
                  <a:pt x="1831611" y="3205201"/>
                </a:lnTo>
                <a:lnTo>
                  <a:pt x="1715859" y="3229661"/>
                </a:lnTo>
                <a:lnTo>
                  <a:pt x="1573012" y="3250275"/>
                </a:lnTo>
                <a:lnTo>
                  <a:pt x="1525936" y="3243056"/>
                </a:lnTo>
                <a:lnTo>
                  <a:pt x="1515932" y="3243699"/>
                </a:lnTo>
                <a:cubicBezTo>
                  <a:pt x="1483797" y="3247820"/>
                  <a:pt x="1486309" y="3252662"/>
                  <a:pt x="1418247" y="3236042"/>
                </a:cubicBezTo>
                <a:cubicBezTo>
                  <a:pt x="1389292" y="3213946"/>
                  <a:pt x="1345427" y="3216968"/>
                  <a:pt x="1311781" y="3207733"/>
                </a:cubicBezTo>
                <a:lnTo>
                  <a:pt x="1287526" y="3195564"/>
                </a:lnTo>
                <a:lnTo>
                  <a:pt x="1275912" y="3202348"/>
                </a:lnTo>
                <a:cubicBezTo>
                  <a:pt x="1219626" y="3232740"/>
                  <a:pt x="1230867" y="3206674"/>
                  <a:pt x="1160923" y="3219676"/>
                </a:cubicBezTo>
                <a:cubicBezTo>
                  <a:pt x="1120939" y="3215839"/>
                  <a:pt x="1029087" y="3185516"/>
                  <a:pt x="909690" y="3216919"/>
                </a:cubicBezTo>
                <a:cubicBezTo>
                  <a:pt x="860463" y="3220671"/>
                  <a:pt x="794970" y="3221233"/>
                  <a:pt x="764020" y="3235844"/>
                </a:cubicBezTo>
                <a:cubicBezTo>
                  <a:pt x="713142" y="3261931"/>
                  <a:pt x="769145" y="3237498"/>
                  <a:pt x="701915" y="3250223"/>
                </a:cubicBezTo>
                <a:cubicBezTo>
                  <a:pt x="644188" y="3215027"/>
                  <a:pt x="531278" y="3284445"/>
                  <a:pt x="463292" y="3316636"/>
                </a:cubicBezTo>
                <a:cubicBezTo>
                  <a:pt x="456096" y="3336479"/>
                  <a:pt x="389128" y="3337531"/>
                  <a:pt x="369865" y="3339094"/>
                </a:cubicBezTo>
                <a:cubicBezTo>
                  <a:pt x="365488" y="3372375"/>
                  <a:pt x="330307" y="3346614"/>
                  <a:pt x="318911" y="3367912"/>
                </a:cubicBezTo>
                <a:cubicBezTo>
                  <a:pt x="256531" y="3381126"/>
                  <a:pt x="186611" y="3396061"/>
                  <a:pt x="119548" y="3404651"/>
                </a:cubicBezTo>
                <a:lnTo>
                  <a:pt x="0" y="3414000"/>
                </a:lnTo>
                <a:lnTo>
                  <a:pt x="0" y="2"/>
                </a:lnTo>
                <a:lnTo>
                  <a:pt x="3459904" y="1"/>
                </a:lnTo>
                <a:cubicBezTo>
                  <a:pt x="3459905" y="1"/>
                  <a:pt x="3459906" y="0"/>
                  <a:pt x="3459907"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5AE847-371C-B9D7-EC32-D2D546691B2D}"/>
              </a:ext>
            </a:extLst>
          </p:cNvPr>
          <p:cNvSpPr>
            <a:spLocks noGrp="1"/>
          </p:cNvSpPr>
          <p:nvPr>
            <p:ph type="title"/>
          </p:nvPr>
        </p:nvSpPr>
        <p:spPr>
          <a:xfrm>
            <a:off x="1304924" y="627385"/>
            <a:ext cx="9620251" cy="856248"/>
          </a:xfrm>
        </p:spPr>
        <p:txBody>
          <a:bodyPr>
            <a:normAutofit/>
          </a:bodyPr>
          <a:lstStyle/>
          <a:p>
            <a:pPr algn="ctr"/>
            <a:r>
              <a:rPr lang="en-US" sz="2500" b="1" dirty="0">
                <a:latin typeface="Arial" panose="020B0604020202020204" pitchFamily="34" charset="0"/>
                <a:cs typeface="Arial" panose="020B0604020202020204" pitchFamily="34" charset="0"/>
              </a:rPr>
              <a:t>Why is I&amp;I important?</a:t>
            </a:r>
          </a:p>
        </p:txBody>
      </p:sp>
      <p:sp>
        <p:nvSpPr>
          <p:cNvPr id="20" name="Freeform: Shape 11">
            <a:extLst>
              <a:ext uri="{FF2B5EF4-FFF2-40B4-BE49-F238E27FC236}">
                <a16:creationId xmlns:a16="http://schemas.microsoft.com/office/drawing/2014/main" id="{608CD17C-4A7C-477D-A659-BA8A89A78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1775" y="1609518"/>
            <a:ext cx="6610350" cy="29423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A9F605-F111-65E7-C09F-F2E8E1B06675}"/>
              </a:ext>
            </a:extLst>
          </p:cNvPr>
          <p:cNvPicPr>
            <a:picLocks noChangeAspect="1"/>
          </p:cNvPicPr>
          <p:nvPr/>
        </p:nvPicPr>
        <p:blipFill>
          <a:blip r:embed="rId2"/>
          <a:stretch>
            <a:fillRect/>
          </a:stretch>
        </p:blipFill>
        <p:spPr>
          <a:xfrm>
            <a:off x="2932642" y="2184866"/>
            <a:ext cx="6286500" cy="1791653"/>
          </a:xfrm>
          <a:prstGeom prst="rect">
            <a:avLst/>
          </a:prstGeom>
        </p:spPr>
      </p:pic>
      <p:sp>
        <p:nvSpPr>
          <p:cNvPr id="3" name="Content Placeholder 2">
            <a:extLst>
              <a:ext uri="{FF2B5EF4-FFF2-40B4-BE49-F238E27FC236}">
                <a16:creationId xmlns:a16="http://schemas.microsoft.com/office/drawing/2014/main" id="{1E9039ED-08EB-5E74-36E5-EF27B00BDB2D}"/>
              </a:ext>
            </a:extLst>
          </p:cNvPr>
          <p:cNvSpPr>
            <a:spLocks noGrp="1"/>
          </p:cNvSpPr>
          <p:nvPr>
            <p:ph idx="1"/>
          </p:nvPr>
        </p:nvSpPr>
        <p:spPr>
          <a:xfrm>
            <a:off x="1828799" y="4551867"/>
            <a:ext cx="8572500" cy="2383954"/>
          </a:xfrm>
        </p:spPr>
        <p:txBody>
          <a:bodyPr anchor="ctr">
            <a:normAutofit/>
          </a:bodyPr>
          <a:lstStyle/>
          <a:p>
            <a:pPr marL="0" marR="0" lvl="0" indent="0" algn="ctr" defTabSz="914400" rtl="0" eaLnBrk="1" fontAlgn="auto" latinLnBrk="0" hangingPunct="1">
              <a:spcBef>
                <a:spcPts val="1000"/>
              </a:spcBef>
              <a:spcAft>
                <a:spcPts val="0"/>
              </a:spcAft>
              <a:buSzTx/>
              <a:buNone/>
              <a:tabLst/>
              <a:defRPr/>
            </a:pPr>
            <a:endParaRPr lang="el-GR" sz="1000" dirty="0">
              <a:latin typeface="Arial" panose="020B0604020202020204" pitchFamily="34" charset="0"/>
              <a:cs typeface="Arial" panose="020B0604020202020204" pitchFamily="34" charset="0"/>
            </a:endParaRPr>
          </a:p>
          <a:p>
            <a:pPr marL="0" lvl="0" indent="0">
              <a:buNone/>
              <a:defRPr/>
            </a:pPr>
            <a:endParaRPr lang="el-GR" sz="1400" dirty="0">
              <a:latin typeface="Arial" panose="020B0604020202020204" pitchFamily="34" charset="0"/>
              <a:cs typeface="Arial" panose="020B0604020202020204" pitchFamily="34" charset="0"/>
            </a:endParaRPr>
          </a:p>
          <a:p>
            <a:pPr lvl="0">
              <a:buFont typeface="Wingdings" panose="05000000000000000000" pitchFamily="2" charset="2"/>
              <a:buChar char="ü"/>
              <a:defRPr/>
            </a:pPr>
            <a:r>
              <a:rPr lang="en-US" sz="1400" dirty="0">
                <a:latin typeface="Arial" panose="020B0604020202020204" pitchFamily="34" charset="0"/>
                <a:cs typeface="Arial" panose="020B0604020202020204" pitchFamily="34" charset="0"/>
              </a:rPr>
              <a:t>It has a definitive role in elaborating and implementing an effective strategic antidoping plan</a:t>
            </a:r>
            <a:r>
              <a:rPr lang="el-GR" sz="1400" dirty="0">
                <a:latin typeface="Arial" panose="020B0604020202020204" pitchFamily="34" charset="0"/>
                <a:cs typeface="Arial" panose="020B0604020202020204" pitchFamily="34" charset="0"/>
              </a:rPr>
              <a:t>. </a:t>
            </a:r>
          </a:p>
          <a:p>
            <a:pPr marL="0" lvl="0" indent="0">
              <a:buNone/>
              <a:defRPr/>
            </a:pPr>
            <a:endParaRPr lang="el-GR" sz="1400" dirty="0">
              <a:latin typeface="Arial" panose="020B0604020202020204" pitchFamily="34" charset="0"/>
              <a:cs typeface="Arial" panose="020B0604020202020204" pitchFamily="34" charset="0"/>
            </a:endParaRPr>
          </a:p>
          <a:p>
            <a:pPr lvl="0">
              <a:buFont typeface="Wingdings" panose="05000000000000000000" pitchFamily="2" charset="2"/>
              <a:buChar char="ü"/>
              <a:defRPr/>
            </a:pPr>
            <a:r>
              <a:rPr lang="en-US" sz="1400" dirty="0">
                <a:latin typeface="Arial" panose="020B0604020202020204" pitchFamily="34" charset="0"/>
                <a:cs typeface="Arial" panose="020B0604020202020204" pitchFamily="34" charset="0"/>
              </a:rPr>
              <a:t>It strives for catching all ADR violators</a:t>
            </a:r>
            <a:r>
              <a:rPr lang="el-GR" sz="1400" dirty="0">
                <a:latin typeface="Arial" panose="020B0604020202020204" pitchFamily="34" charset="0"/>
                <a:cs typeface="Arial" panose="020B0604020202020204" pitchFamily="34" charset="0"/>
              </a:rPr>
              <a:t>.</a:t>
            </a:r>
          </a:p>
          <a:p>
            <a:pPr marL="0" lvl="0" indent="0">
              <a:buNone/>
              <a:defRPr/>
            </a:pPr>
            <a:endParaRPr lang="el-GR" sz="1400" dirty="0">
              <a:latin typeface="Arial" panose="020B0604020202020204" pitchFamily="34" charset="0"/>
              <a:cs typeface="Arial" panose="020B0604020202020204" pitchFamily="34" charset="0"/>
            </a:endParaRPr>
          </a:p>
          <a:p>
            <a:pPr lvl="0">
              <a:buFont typeface="Wingdings" panose="05000000000000000000" pitchFamily="2" charset="2"/>
              <a:buChar char="ü"/>
              <a:defRPr/>
            </a:pPr>
            <a:r>
              <a:rPr lang="en-US" sz="1400" dirty="0">
                <a:latin typeface="Arial" panose="020B0604020202020204" pitchFamily="34" charset="0"/>
                <a:cs typeface="Arial" panose="020B0604020202020204" pitchFamily="34" charset="0"/>
              </a:rPr>
              <a:t>Protects the right of everyone to compete under equal terms and by the absence of prohibited substances and methods</a:t>
            </a:r>
            <a:r>
              <a:rPr lang="el-GR" sz="1400" dirty="0">
                <a:latin typeface="Arial" panose="020B0604020202020204" pitchFamily="34" charset="0"/>
                <a:cs typeface="Arial" panose="020B0604020202020204" pitchFamily="34" charset="0"/>
              </a:rPr>
              <a:t>.</a:t>
            </a:r>
          </a:p>
          <a:p>
            <a:pPr marL="0" marR="0" lvl="0" indent="0" algn="ctr" defTabSz="914400" rtl="0" eaLnBrk="1" fontAlgn="auto" latinLnBrk="0" hangingPunct="1">
              <a:spcBef>
                <a:spcPts val="1000"/>
              </a:spcBef>
              <a:spcAft>
                <a:spcPts val="0"/>
              </a:spcAft>
              <a:buClrTx/>
              <a:buSzTx/>
              <a:buNone/>
              <a:tabLst/>
              <a:defRPr/>
            </a:pPr>
            <a:endParaRPr lang="el-GR" sz="700" dirty="0">
              <a:latin typeface="Arial" panose="020B0604020202020204" pitchFamily="34" charset="0"/>
              <a:cs typeface="Arial" panose="020B0604020202020204" pitchFamily="34" charset="0"/>
            </a:endParaRPr>
          </a:p>
          <a:p>
            <a:pPr marL="0" indent="0" algn="ctr">
              <a:buNone/>
            </a:pPr>
            <a:endParaRPr lang="en-US" sz="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C96574F-2C00-3597-4B89-310B4BC80D09}"/>
              </a:ext>
            </a:extLst>
          </p:cNvPr>
          <p:cNvPicPr>
            <a:picLocks noChangeAspect="1"/>
          </p:cNvPicPr>
          <p:nvPr/>
        </p:nvPicPr>
        <p:blipFill>
          <a:blip r:embed="rId3"/>
          <a:stretch>
            <a:fillRect/>
          </a:stretch>
        </p:blipFill>
        <p:spPr>
          <a:xfrm>
            <a:off x="6720" y="5810693"/>
            <a:ext cx="1882118" cy="1047307"/>
          </a:xfrm>
          <a:prstGeom prst="rect">
            <a:avLst/>
          </a:prstGeom>
        </p:spPr>
      </p:pic>
    </p:spTree>
    <p:extLst>
      <p:ext uri="{BB962C8B-B14F-4D97-AF65-F5344CB8AC3E}">
        <p14:creationId xmlns:p14="http://schemas.microsoft.com/office/powerpoint/2010/main" val="378566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40D10-BE66-AE3C-F719-A53B0F736AAB}"/>
              </a:ext>
            </a:extLst>
          </p:cNvPr>
          <p:cNvSpPr>
            <a:spLocks noGrp="1"/>
          </p:cNvSpPr>
          <p:nvPr>
            <p:ph type="title"/>
          </p:nvPr>
        </p:nvSpPr>
        <p:spPr>
          <a:xfrm>
            <a:off x="455466" y="73294"/>
            <a:ext cx="4579876" cy="870406"/>
          </a:xfrm>
        </p:spPr>
        <p:txBody>
          <a:bodyPr anchor="b">
            <a:normAutofit/>
          </a:bodyPr>
          <a:lstStyle/>
          <a:p>
            <a:pPr algn="ctr"/>
            <a:r>
              <a:rPr lang="en-US" sz="2400" b="1" dirty="0">
                <a:latin typeface="Arial" panose="020B0604020202020204" pitchFamily="34" charset="0"/>
                <a:cs typeface="Arial" panose="020B0604020202020204" pitchFamily="34" charset="0"/>
              </a:rPr>
              <a:t>Confidentiality</a:t>
            </a:r>
            <a:br>
              <a:rPr lang="el-GR"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Privacy Anonymity</a:t>
            </a:r>
          </a:p>
        </p:txBody>
      </p:sp>
      <p:sp>
        <p:nvSpPr>
          <p:cNvPr id="3" name="Content Placeholder 2">
            <a:extLst>
              <a:ext uri="{FF2B5EF4-FFF2-40B4-BE49-F238E27FC236}">
                <a16:creationId xmlns:a16="http://schemas.microsoft.com/office/drawing/2014/main" id="{92D3C974-9675-1A9F-A7C3-D4A04C0BBD37}"/>
              </a:ext>
            </a:extLst>
          </p:cNvPr>
          <p:cNvSpPr>
            <a:spLocks noGrp="1"/>
          </p:cNvSpPr>
          <p:nvPr>
            <p:ph idx="1"/>
          </p:nvPr>
        </p:nvSpPr>
        <p:spPr>
          <a:xfrm>
            <a:off x="-11948" y="1307475"/>
            <a:ext cx="5410224" cy="585075"/>
          </a:xfrm>
        </p:spPr>
        <p:txBody>
          <a:bodyPr>
            <a:normAutofit/>
          </a:bodyPr>
          <a:lstStyle/>
          <a:p>
            <a:pPr>
              <a:buFont typeface="Wingdings" panose="05000000000000000000" pitchFamily="2" charset="2"/>
              <a:buChar char="v"/>
            </a:pPr>
            <a:r>
              <a:rPr lang="en-US" sz="1200" dirty="0">
                <a:latin typeface="Arial" panose="020B0604020202020204" pitchFamily="34" charset="0"/>
                <a:cs typeface="Arial" panose="020B0604020202020204" pitchFamily="34" charset="0"/>
              </a:rPr>
              <a:t>Its imperative for the Organization and the I&amp;I office that there is mutual trust between them and those who are willing to disclose information</a:t>
            </a:r>
            <a:r>
              <a:rPr lang="el-GR" sz="1200" dirty="0">
                <a:latin typeface="Arial" panose="020B0604020202020204" pitchFamily="34" charset="0"/>
                <a:cs typeface="Arial" panose="020B0604020202020204" pitchFamily="34" charset="0"/>
              </a:rPr>
              <a:t>. </a:t>
            </a:r>
          </a:p>
          <a:p>
            <a:pPr lvl="1">
              <a:buFont typeface="Wingdings" panose="05000000000000000000" pitchFamily="2" charset="2"/>
              <a:buChar char="ü"/>
            </a:pPr>
            <a:endParaRPr lang="el-GR" sz="800" b="1" dirty="0">
              <a:latin typeface="Arial" panose="020B0604020202020204" pitchFamily="34" charset="0"/>
              <a:cs typeface="Arial" panose="020B0604020202020204" pitchFamily="34" charset="0"/>
            </a:endParaRPr>
          </a:p>
          <a:p>
            <a:pPr marL="457200" lvl="1" indent="0">
              <a:buNone/>
            </a:pPr>
            <a:endParaRPr lang="el-GR" sz="800" b="1" dirty="0">
              <a:latin typeface="Arial" panose="020B0604020202020204" pitchFamily="34" charset="0"/>
              <a:cs typeface="Arial" panose="020B0604020202020204" pitchFamily="34" charset="0"/>
            </a:endParaRPr>
          </a:p>
          <a:p>
            <a:pPr marL="457200" lvl="1" indent="0">
              <a:buNone/>
            </a:pPr>
            <a:endParaRPr lang="el-GR" sz="800" b="1" dirty="0">
              <a:latin typeface="Arial" panose="020B0604020202020204" pitchFamily="34" charset="0"/>
              <a:cs typeface="Arial" panose="020B0604020202020204" pitchFamily="34" charset="0"/>
            </a:endParaRPr>
          </a:p>
          <a:p>
            <a:pPr marL="457200" lvl="1" indent="0">
              <a:buNone/>
            </a:pPr>
            <a:endParaRPr lang="en-US" sz="800" b="1" dirty="0">
              <a:latin typeface="Arial" panose="020B0604020202020204" pitchFamily="34" charset="0"/>
              <a:cs typeface="Arial" panose="020B0604020202020204" pitchFamily="34" charset="0"/>
            </a:endParaRPr>
          </a:p>
        </p:txBody>
      </p:sp>
      <p:pic>
        <p:nvPicPr>
          <p:cNvPr id="7" name="Picture 6" descr="Εικόνα που περιέχει κείμενο, στιγμιότυπο οθόνης, γραφιστική, γραφικά&#10;&#10;Περιγραφή που δημιουργήθηκε αυτόματα">
            <a:extLst>
              <a:ext uri="{FF2B5EF4-FFF2-40B4-BE49-F238E27FC236}">
                <a16:creationId xmlns:a16="http://schemas.microsoft.com/office/drawing/2014/main" id="{CC123C00-7457-C652-FFBC-DB6DF3965727}"/>
              </a:ext>
            </a:extLst>
          </p:cNvPr>
          <p:cNvPicPr>
            <a:picLocks noChangeAspect="1"/>
          </p:cNvPicPr>
          <p:nvPr/>
        </p:nvPicPr>
        <p:blipFill rotWithShape="1">
          <a:blip r:embed="rId2"/>
          <a:srcRect l="10563" r="27491" b="-3"/>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descr="Εικόνα που περιέχει κείμενο, ξύλινα τεμάχια, ξύλινο, ξύλο&#10;&#10;Περιγραφή που δημιουργήθηκε αυτόματα">
            <a:extLst>
              <a:ext uri="{FF2B5EF4-FFF2-40B4-BE49-F238E27FC236}">
                <a16:creationId xmlns:a16="http://schemas.microsoft.com/office/drawing/2014/main" id="{3A7F967E-A4FE-A9ED-890A-055FCC18B62A}"/>
              </a:ext>
            </a:extLst>
          </p:cNvPr>
          <p:cNvPicPr>
            <a:picLocks noChangeAspect="1"/>
          </p:cNvPicPr>
          <p:nvPr/>
        </p:nvPicPr>
        <p:blipFill rotWithShape="1">
          <a:blip r:embed="rId3"/>
          <a:srcRect l="20631" r="17366"/>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Picture 5" descr="Εικόνα που περιέχει κείμενο, στιγμιότυπο οθόνης, ορθογώνιο παραλληλόγραμμο, βιβλίο&#10;&#10;Περιγραφή που δημιουργήθηκε αυτόματα">
            <a:extLst>
              <a:ext uri="{FF2B5EF4-FFF2-40B4-BE49-F238E27FC236}">
                <a16:creationId xmlns:a16="http://schemas.microsoft.com/office/drawing/2014/main" id="{889907FD-7336-F2C3-751B-D81B2FF79D8D}"/>
              </a:ext>
            </a:extLst>
          </p:cNvPr>
          <p:cNvPicPr>
            <a:picLocks noChangeAspect="1"/>
          </p:cNvPicPr>
          <p:nvPr/>
        </p:nvPicPr>
        <p:blipFill rotWithShape="1">
          <a:blip r:embed="rId4"/>
          <a:srcRect t="7466" r="-2" b="15315"/>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4" name="Picture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5EFF77B7-910A-35CD-4621-A20569672B93}"/>
              </a:ext>
            </a:extLst>
          </p:cNvPr>
          <p:cNvPicPr>
            <a:picLocks noChangeAspect="1"/>
          </p:cNvPicPr>
          <p:nvPr/>
        </p:nvPicPr>
        <p:blipFill>
          <a:blip r:embed="rId5"/>
          <a:stretch>
            <a:fillRect/>
          </a:stretch>
        </p:blipFill>
        <p:spPr>
          <a:xfrm>
            <a:off x="0" y="5879817"/>
            <a:ext cx="1753346" cy="978183"/>
          </a:xfrm>
          <a:prstGeom prst="rect">
            <a:avLst/>
          </a:prstGeom>
        </p:spPr>
      </p:pic>
      <p:sp>
        <p:nvSpPr>
          <p:cNvPr id="8" name="Content Placeholder 2">
            <a:extLst>
              <a:ext uri="{FF2B5EF4-FFF2-40B4-BE49-F238E27FC236}">
                <a16:creationId xmlns:a16="http://schemas.microsoft.com/office/drawing/2014/main" id="{42F5EA45-EC0F-172F-69DB-211C9D0F2B70}"/>
              </a:ext>
            </a:extLst>
          </p:cNvPr>
          <p:cNvSpPr txBox="1">
            <a:spLocks/>
          </p:cNvSpPr>
          <p:nvPr/>
        </p:nvSpPr>
        <p:spPr>
          <a:xfrm>
            <a:off x="0" y="2154254"/>
            <a:ext cx="5745707" cy="5062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1200" dirty="0">
                <a:latin typeface="Arial" panose="020B0604020202020204" pitchFamily="34" charset="0"/>
                <a:cs typeface="Arial" panose="020B0604020202020204" pitchFamily="34" charset="0"/>
              </a:rPr>
              <a:t>Why should someone share information?</a:t>
            </a:r>
            <a:endParaRPr lang="el-GR" sz="1200"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el-G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Protects him/herself</a:t>
            </a:r>
            <a:endParaRPr lang="el-GR" sz="1200"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el-G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Protects sports in general and especially the sport he/she represents</a:t>
            </a:r>
          </a:p>
          <a:p>
            <a:pPr lvl="1">
              <a:buFont typeface="Wingdings" panose="05000000000000000000" pitchFamily="2" charset="2"/>
              <a:buChar char="ü"/>
            </a:pPr>
            <a:r>
              <a:rPr lang="el-G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He/she becomes an ally in the antidoping battle and to the protection of those who want to compete under the same terms</a:t>
            </a:r>
            <a:r>
              <a:rPr lang="el-GR" sz="1200" dirty="0">
                <a:latin typeface="Arial" panose="020B0604020202020204" pitchFamily="34" charset="0"/>
                <a:cs typeface="Arial" panose="020B0604020202020204" pitchFamily="34" charset="0"/>
              </a:rPr>
              <a:t>. </a:t>
            </a:r>
          </a:p>
          <a:p>
            <a:pPr lvl="1">
              <a:buFont typeface="Wingdings" panose="05000000000000000000" pitchFamily="2" charset="2"/>
              <a:buChar char="ü"/>
            </a:pPr>
            <a:endParaRPr lang="el-GR" sz="1200" dirty="0">
              <a:latin typeface="Arial" panose="020B0604020202020204" pitchFamily="34" charset="0"/>
              <a:cs typeface="Arial" panose="020B0604020202020204" pitchFamily="34" charset="0"/>
            </a:endParaRPr>
          </a:p>
          <a:p>
            <a:pPr marL="457200" lvl="1" indent="0">
              <a:buNone/>
            </a:pPr>
            <a:r>
              <a:rPr lang="en-US" sz="1200" dirty="0">
                <a:latin typeface="Arial" panose="020B0604020202020204" pitchFamily="34" charset="0"/>
                <a:cs typeface="Arial" panose="020B0604020202020204" pitchFamily="34" charset="0"/>
              </a:rPr>
              <a:t>To establish this trusting bond between the Organization and those who want to disclose information, HADA guarantees</a:t>
            </a:r>
            <a:r>
              <a:rPr lang="el-GR" sz="1200" dirty="0">
                <a:latin typeface="Arial" panose="020B0604020202020204" pitchFamily="34" charset="0"/>
                <a:cs typeface="Arial" panose="020B0604020202020204" pitchFamily="34" charset="0"/>
              </a:rPr>
              <a:t>:</a:t>
            </a:r>
          </a:p>
          <a:p>
            <a:pPr lvl="1">
              <a:buFont typeface="Wingdings" panose="05000000000000000000" pitchFamily="2" charset="2"/>
              <a:buChar char="ü"/>
            </a:pPr>
            <a:r>
              <a:rPr lang="en-US" sz="1200" dirty="0">
                <a:latin typeface="Arial" panose="020B0604020202020204" pitchFamily="34" charset="0"/>
                <a:cs typeface="Arial" panose="020B0604020202020204" pitchFamily="34" charset="0"/>
              </a:rPr>
              <a:t>The preservation of anonymity</a:t>
            </a:r>
            <a:endParaRPr lang="el-GR" sz="1200"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en-US" sz="1200" dirty="0">
                <a:latin typeface="Arial" panose="020B0604020202020204" pitchFamily="34" charset="0"/>
                <a:cs typeface="Arial" panose="020B0604020202020204" pitchFamily="34" charset="0"/>
              </a:rPr>
              <a:t>The privacy of the disclosed information</a:t>
            </a:r>
            <a:endParaRPr lang="el-GR" sz="1200"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en-US" sz="1200" dirty="0">
                <a:latin typeface="Arial" panose="020B0604020202020204" pitchFamily="34" charset="0"/>
                <a:cs typeface="Arial" panose="020B0604020202020204" pitchFamily="34" charset="0"/>
              </a:rPr>
              <a:t>The privacy of personal data of those who wish to disclose their personal data.</a:t>
            </a:r>
          </a:p>
          <a:p>
            <a:pPr marL="457200" lvl="1" indent="0">
              <a:buNone/>
            </a:pPr>
            <a:endParaRPr lang="el-GR" sz="1200"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en-US" sz="1200" b="1" dirty="0">
                <a:latin typeface="Arial" panose="020B0604020202020204" pitchFamily="34" charset="0"/>
                <a:cs typeface="Arial" panose="020B0604020202020204" pitchFamily="34" charset="0"/>
              </a:rPr>
              <a:t>Information management policies and its adjustment by exclusively authorized personnel!!!</a:t>
            </a:r>
            <a:r>
              <a:rPr lang="el-GR" sz="1200" b="1"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en-US" sz="1200" b="1" dirty="0">
                <a:latin typeface="Arial" panose="020B0604020202020204" pitchFamily="34" charset="0"/>
                <a:cs typeface="Arial" panose="020B0604020202020204" pitchFamily="34" charset="0"/>
              </a:rPr>
              <a:t>Protection of personal data</a:t>
            </a:r>
            <a:endParaRPr lang="el-GR" sz="1200" b="1"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en-US" sz="1200" b="1" dirty="0">
                <a:latin typeface="Arial" panose="020B0604020202020204" pitchFamily="34" charset="0"/>
                <a:cs typeface="Arial" panose="020B0604020202020204" pitchFamily="34" charset="0"/>
              </a:rPr>
              <a:t>Legislation for public interest witnesses</a:t>
            </a:r>
            <a:endParaRPr lang="el-GR" sz="1200" b="1" dirty="0">
              <a:latin typeface="Arial" panose="020B0604020202020204" pitchFamily="34" charset="0"/>
              <a:cs typeface="Arial" panose="020B0604020202020204" pitchFamily="34" charset="0"/>
            </a:endParaRPr>
          </a:p>
          <a:p>
            <a:pPr lvl="1">
              <a:buFont typeface="Wingdings" panose="05000000000000000000" pitchFamily="2" charset="2"/>
              <a:buChar char="ü"/>
            </a:pPr>
            <a:endParaRPr lang="el-GR" sz="800" b="1"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l-GR" sz="800" b="1"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l-GR" sz="800" b="1"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655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2814608-CB03-4B22-93F6-ED1BD0A20A64}"/>
              </a:ext>
            </a:extLst>
          </p:cNvPr>
          <p:cNvSpPr>
            <a:spLocks noGrp="1"/>
          </p:cNvSpPr>
          <p:nvPr>
            <p:ph type="title"/>
          </p:nvPr>
        </p:nvSpPr>
        <p:spPr>
          <a:xfrm>
            <a:off x="290068" y="2281154"/>
            <a:ext cx="3418659" cy="1395939"/>
          </a:xfrm>
        </p:spPr>
        <p:txBody>
          <a:bodyPr anchor="ctr">
            <a:normAutofit/>
          </a:bodyPr>
          <a:lstStyle/>
          <a:p>
            <a:pPr algn="ctr"/>
            <a:r>
              <a:rPr lang="en-US" sz="2800" b="1" dirty="0">
                <a:latin typeface="Arial" panose="020B0604020202020204" pitchFamily="34" charset="0"/>
                <a:cs typeface="Arial" panose="020B0604020202020204" pitchFamily="34" charset="0"/>
              </a:rPr>
              <a:t>Kinds of Intel</a:t>
            </a:r>
            <a:endParaRPr lang="el-GR" sz="2800" b="1" dirty="0">
              <a:latin typeface="Arial" panose="020B0604020202020204" pitchFamily="34" charset="0"/>
              <a:cs typeface="Arial" panose="020B0604020202020204" pitchFamily="34" charset="0"/>
            </a:endParaRPr>
          </a:p>
        </p:txBody>
      </p:sp>
      <p:sp>
        <p:nvSpPr>
          <p:cNvPr id="1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C78661CE-C790-9A0F-D638-8813AFC327CC}"/>
              </a:ext>
            </a:extLst>
          </p:cNvPr>
          <p:cNvPicPr>
            <a:picLocks noChangeAspect="1"/>
          </p:cNvPicPr>
          <p:nvPr/>
        </p:nvPicPr>
        <p:blipFill>
          <a:blip r:embed="rId2"/>
          <a:stretch>
            <a:fillRect/>
          </a:stretch>
        </p:blipFill>
        <p:spPr>
          <a:xfrm>
            <a:off x="130568" y="0"/>
            <a:ext cx="1868829" cy="1042610"/>
          </a:xfrm>
          <a:prstGeom prst="rect">
            <a:avLst/>
          </a:prstGeom>
        </p:spPr>
      </p:pic>
      <p:graphicFrame>
        <p:nvGraphicFramePr>
          <p:cNvPr id="10" name="Θέση περιεχομένου 2">
            <a:extLst>
              <a:ext uri="{FF2B5EF4-FFF2-40B4-BE49-F238E27FC236}">
                <a16:creationId xmlns:a16="http://schemas.microsoft.com/office/drawing/2014/main" id="{800E8D55-329F-38B6-527E-1A101F36D672}"/>
              </a:ext>
            </a:extLst>
          </p:cNvPr>
          <p:cNvGraphicFramePr>
            <a:graphicFrameLocks noGrp="1"/>
          </p:cNvGraphicFramePr>
          <p:nvPr>
            <p:ph idx="1"/>
            <p:extLst>
              <p:ext uri="{D42A27DB-BD31-4B8C-83A1-F6EECF244321}">
                <p14:modId xmlns:p14="http://schemas.microsoft.com/office/powerpoint/2010/main" val="98475810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23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29486723-E4B9-4192-B791-EFFA7941A3CE}"/>
                                            </p:graphicEl>
                                          </p:spTgt>
                                        </p:tgtEl>
                                        <p:attrNameLst>
                                          <p:attrName>style.visibility</p:attrName>
                                        </p:attrNameLst>
                                      </p:cBhvr>
                                      <p:to>
                                        <p:strVal val="visible"/>
                                      </p:to>
                                    </p:set>
                                    <p:animEffect transition="in" filter="fade">
                                      <p:cBhvr>
                                        <p:cTn id="7" dur="1000"/>
                                        <p:tgtEl>
                                          <p:spTgt spid="10">
                                            <p:graphicEl>
                                              <a:dgm id="{29486723-E4B9-4192-B791-EFFA7941A3CE}"/>
                                            </p:graphicEl>
                                          </p:spTgt>
                                        </p:tgtEl>
                                      </p:cBhvr>
                                    </p:animEffect>
                                    <p:anim calcmode="lin" valueType="num">
                                      <p:cBhvr>
                                        <p:cTn id="8" dur="1000" fill="hold"/>
                                        <p:tgtEl>
                                          <p:spTgt spid="10">
                                            <p:graphicEl>
                                              <a:dgm id="{29486723-E4B9-4192-B791-EFFA7941A3CE}"/>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29486723-E4B9-4192-B791-EFFA7941A3C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graphicEl>
                                              <a:dgm id="{F33DB46D-C717-4600-803C-7CD29DC72543}"/>
                                            </p:graphicEl>
                                          </p:spTgt>
                                        </p:tgtEl>
                                        <p:attrNameLst>
                                          <p:attrName>style.visibility</p:attrName>
                                        </p:attrNameLst>
                                      </p:cBhvr>
                                      <p:to>
                                        <p:strVal val="visible"/>
                                      </p:to>
                                    </p:set>
                                    <p:animEffect transition="in" filter="fade">
                                      <p:cBhvr>
                                        <p:cTn id="14" dur="1000"/>
                                        <p:tgtEl>
                                          <p:spTgt spid="10">
                                            <p:graphicEl>
                                              <a:dgm id="{F33DB46D-C717-4600-803C-7CD29DC72543}"/>
                                            </p:graphicEl>
                                          </p:spTgt>
                                        </p:tgtEl>
                                      </p:cBhvr>
                                    </p:animEffect>
                                    <p:anim calcmode="lin" valueType="num">
                                      <p:cBhvr>
                                        <p:cTn id="15" dur="1000" fill="hold"/>
                                        <p:tgtEl>
                                          <p:spTgt spid="10">
                                            <p:graphicEl>
                                              <a:dgm id="{F33DB46D-C717-4600-803C-7CD29DC72543}"/>
                                            </p:graphicEl>
                                          </p:spTgt>
                                        </p:tgtEl>
                                        <p:attrNameLst>
                                          <p:attrName>ppt_x</p:attrName>
                                        </p:attrNameLst>
                                      </p:cBhvr>
                                      <p:tavLst>
                                        <p:tav tm="0">
                                          <p:val>
                                            <p:strVal val="#ppt_x"/>
                                          </p:val>
                                        </p:tav>
                                        <p:tav tm="100000">
                                          <p:val>
                                            <p:strVal val="#ppt_x"/>
                                          </p:val>
                                        </p:tav>
                                      </p:tavLst>
                                    </p:anim>
                                    <p:anim calcmode="lin" valueType="num">
                                      <p:cBhvr>
                                        <p:cTn id="16" dur="1000" fill="hold"/>
                                        <p:tgtEl>
                                          <p:spTgt spid="10">
                                            <p:graphicEl>
                                              <a:dgm id="{F33DB46D-C717-4600-803C-7CD29DC7254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graphicEl>
                                              <a:dgm id="{41231E6B-C2F3-4212-85D5-955C0136CBBC}"/>
                                            </p:graphicEl>
                                          </p:spTgt>
                                        </p:tgtEl>
                                        <p:attrNameLst>
                                          <p:attrName>style.visibility</p:attrName>
                                        </p:attrNameLst>
                                      </p:cBhvr>
                                      <p:to>
                                        <p:strVal val="visible"/>
                                      </p:to>
                                    </p:set>
                                    <p:animEffect transition="in" filter="fade">
                                      <p:cBhvr>
                                        <p:cTn id="19" dur="1000"/>
                                        <p:tgtEl>
                                          <p:spTgt spid="10">
                                            <p:graphicEl>
                                              <a:dgm id="{41231E6B-C2F3-4212-85D5-955C0136CBBC}"/>
                                            </p:graphicEl>
                                          </p:spTgt>
                                        </p:tgtEl>
                                      </p:cBhvr>
                                    </p:animEffect>
                                    <p:anim calcmode="lin" valueType="num">
                                      <p:cBhvr>
                                        <p:cTn id="20" dur="1000" fill="hold"/>
                                        <p:tgtEl>
                                          <p:spTgt spid="10">
                                            <p:graphicEl>
                                              <a:dgm id="{41231E6B-C2F3-4212-85D5-955C0136CBBC}"/>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41231E6B-C2F3-4212-85D5-955C0136CBBC}"/>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graphicEl>
                                              <a:dgm id="{38066059-88B3-45D8-AB67-E4748E11F221}"/>
                                            </p:graphicEl>
                                          </p:spTgt>
                                        </p:tgtEl>
                                        <p:attrNameLst>
                                          <p:attrName>style.visibility</p:attrName>
                                        </p:attrNameLst>
                                      </p:cBhvr>
                                      <p:to>
                                        <p:strVal val="visible"/>
                                      </p:to>
                                    </p:set>
                                    <p:animEffect transition="in" filter="fade">
                                      <p:cBhvr>
                                        <p:cTn id="26" dur="1000"/>
                                        <p:tgtEl>
                                          <p:spTgt spid="10">
                                            <p:graphicEl>
                                              <a:dgm id="{38066059-88B3-45D8-AB67-E4748E11F221}"/>
                                            </p:graphicEl>
                                          </p:spTgt>
                                        </p:tgtEl>
                                      </p:cBhvr>
                                    </p:animEffect>
                                    <p:anim calcmode="lin" valueType="num">
                                      <p:cBhvr>
                                        <p:cTn id="27" dur="1000" fill="hold"/>
                                        <p:tgtEl>
                                          <p:spTgt spid="10">
                                            <p:graphicEl>
                                              <a:dgm id="{38066059-88B3-45D8-AB67-E4748E11F221}"/>
                                            </p:graphicEl>
                                          </p:spTgt>
                                        </p:tgtEl>
                                        <p:attrNameLst>
                                          <p:attrName>ppt_x</p:attrName>
                                        </p:attrNameLst>
                                      </p:cBhvr>
                                      <p:tavLst>
                                        <p:tav tm="0">
                                          <p:val>
                                            <p:strVal val="#ppt_x"/>
                                          </p:val>
                                        </p:tav>
                                        <p:tav tm="100000">
                                          <p:val>
                                            <p:strVal val="#ppt_x"/>
                                          </p:val>
                                        </p:tav>
                                      </p:tavLst>
                                    </p:anim>
                                    <p:anim calcmode="lin" valueType="num">
                                      <p:cBhvr>
                                        <p:cTn id="28" dur="1000" fill="hold"/>
                                        <p:tgtEl>
                                          <p:spTgt spid="10">
                                            <p:graphicEl>
                                              <a:dgm id="{38066059-88B3-45D8-AB67-E4748E11F22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graphicEl>
                                              <a:dgm id="{E519B6E2-F321-4AE9-ADD3-8D7F9E678962}"/>
                                            </p:graphicEl>
                                          </p:spTgt>
                                        </p:tgtEl>
                                        <p:attrNameLst>
                                          <p:attrName>style.visibility</p:attrName>
                                        </p:attrNameLst>
                                      </p:cBhvr>
                                      <p:to>
                                        <p:strVal val="visible"/>
                                      </p:to>
                                    </p:set>
                                    <p:animEffect transition="in" filter="fade">
                                      <p:cBhvr>
                                        <p:cTn id="31" dur="1000"/>
                                        <p:tgtEl>
                                          <p:spTgt spid="10">
                                            <p:graphicEl>
                                              <a:dgm id="{E519B6E2-F321-4AE9-ADD3-8D7F9E678962}"/>
                                            </p:graphicEl>
                                          </p:spTgt>
                                        </p:tgtEl>
                                      </p:cBhvr>
                                    </p:animEffect>
                                    <p:anim calcmode="lin" valueType="num">
                                      <p:cBhvr>
                                        <p:cTn id="32" dur="1000" fill="hold"/>
                                        <p:tgtEl>
                                          <p:spTgt spid="10">
                                            <p:graphicEl>
                                              <a:dgm id="{E519B6E2-F321-4AE9-ADD3-8D7F9E678962}"/>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E519B6E2-F321-4AE9-ADD3-8D7F9E678962}"/>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graphicEl>
                                              <a:dgm id="{A1F71F78-7256-4019-A696-7CCFB68D1FC9}"/>
                                            </p:graphicEl>
                                          </p:spTgt>
                                        </p:tgtEl>
                                        <p:attrNameLst>
                                          <p:attrName>style.visibility</p:attrName>
                                        </p:attrNameLst>
                                      </p:cBhvr>
                                      <p:to>
                                        <p:strVal val="visible"/>
                                      </p:to>
                                    </p:set>
                                    <p:animEffect transition="in" filter="fade">
                                      <p:cBhvr>
                                        <p:cTn id="38" dur="1000"/>
                                        <p:tgtEl>
                                          <p:spTgt spid="10">
                                            <p:graphicEl>
                                              <a:dgm id="{A1F71F78-7256-4019-A696-7CCFB68D1FC9}"/>
                                            </p:graphicEl>
                                          </p:spTgt>
                                        </p:tgtEl>
                                      </p:cBhvr>
                                    </p:animEffect>
                                    <p:anim calcmode="lin" valueType="num">
                                      <p:cBhvr>
                                        <p:cTn id="39" dur="1000" fill="hold"/>
                                        <p:tgtEl>
                                          <p:spTgt spid="10">
                                            <p:graphicEl>
                                              <a:dgm id="{A1F71F78-7256-4019-A696-7CCFB68D1FC9}"/>
                                            </p:graphicEl>
                                          </p:spTgt>
                                        </p:tgtEl>
                                        <p:attrNameLst>
                                          <p:attrName>ppt_x</p:attrName>
                                        </p:attrNameLst>
                                      </p:cBhvr>
                                      <p:tavLst>
                                        <p:tav tm="0">
                                          <p:val>
                                            <p:strVal val="#ppt_x"/>
                                          </p:val>
                                        </p:tav>
                                        <p:tav tm="100000">
                                          <p:val>
                                            <p:strVal val="#ppt_x"/>
                                          </p:val>
                                        </p:tav>
                                      </p:tavLst>
                                    </p:anim>
                                    <p:anim calcmode="lin" valueType="num">
                                      <p:cBhvr>
                                        <p:cTn id="40" dur="1000" fill="hold"/>
                                        <p:tgtEl>
                                          <p:spTgt spid="10">
                                            <p:graphicEl>
                                              <a:dgm id="{A1F71F78-7256-4019-A696-7CCFB68D1FC9}"/>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graphicEl>
                                              <a:dgm id="{83EBB873-2FC0-484B-89B8-8B50D05FD37A}"/>
                                            </p:graphicEl>
                                          </p:spTgt>
                                        </p:tgtEl>
                                        <p:attrNameLst>
                                          <p:attrName>style.visibility</p:attrName>
                                        </p:attrNameLst>
                                      </p:cBhvr>
                                      <p:to>
                                        <p:strVal val="visible"/>
                                      </p:to>
                                    </p:set>
                                    <p:animEffect transition="in" filter="fade">
                                      <p:cBhvr>
                                        <p:cTn id="43" dur="1000"/>
                                        <p:tgtEl>
                                          <p:spTgt spid="10">
                                            <p:graphicEl>
                                              <a:dgm id="{83EBB873-2FC0-484B-89B8-8B50D05FD37A}"/>
                                            </p:graphicEl>
                                          </p:spTgt>
                                        </p:tgtEl>
                                      </p:cBhvr>
                                    </p:animEffect>
                                    <p:anim calcmode="lin" valueType="num">
                                      <p:cBhvr>
                                        <p:cTn id="44" dur="1000" fill="hold"/>
                                        <p:tgtEl>
                                          <p:spTgt spid="10">
                                            <p:graphicEl>
                                              <a:dgm id="{83EBB873-2FC0-484B-89B8-8B50D05FD37A}"/>
                                            </p:graphicEl>
                                          </p:spTgt>
                                        </p:tgtEl>
                                        <p:attrNameLst>
                                          <p:attrName>ppt_x</p:attrName>
                                        </p:attrNameLst>
                                      </p:cBhvr>
                                      <p:tavLst>
                                        <p:tav tm="0">
                                          <p:val>
                                            <p:strVal val="#ppt_x"/>
                                          </p:val>
                                        </p:tav>
                                        <p:tav tm="100000">
                                          <p:val>
                                            <p:strVal val="#ppt_x"/>
                                          </p:val>
                                        </p:tav>
                                      </p:tavLst>
                                    </p:anim>
                                    <p:anim calcmode="lin" valueType="num">
                                      <p:cBhvr>
                                        <p:cTn id="45" dur="1000" fill="hold"/>
                                        <p:tgtEl>
                                          <p:spTgt spid="10">
                                            <p:graphicEl>
                                              <a:dgm id="{83EBB873-2FC0-484B-89B8-8B50D05FD37A}"/>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graphicEl>
                                              <a:dgm id="{65C567C4-C8D7-476B-9DD3-4C4A39463903}"/>
                                            </p:graphicEl>
                                          </p:spTgt>
                                        </p:tgtEl>
                                        <p:attrNameLst>
                                          <p:attrName>style.visibility</p:attrName>
                                        </p:attrNameLst>
                                      </p:cBhvr>
                                      <p:to>
                                        <p:strVal val="visible"/>
                                      </p:to>
                                    </p:set>
                                    <p:animEffect transition="in" filter="fade">
                                      <p:cBhvr>
                                        <p:cTn id="50" dur="1000"/>
                                        <p:tgtEl>
                                          <p:spTgt spid="10">
                                            <p:graphicEl>
                                              <a:dgm id="{65C567C4-C8D7-476B-9DD3-4C4A39463903}"/>
                                            </p:graphicEl>
                                          </p:spTgt>
                                        </p:tgtEl>
                                      </p:cBhvr>
                                    </p:animEffect>
                                    <p:anim calcmode="lin" valueType="num">
                                      <p:cBhvr>
                                        <p:cTn id="51" dur="1000" fill="hold"/>
                                        <p:tgtEl>
                                          <p:spTgt spid="10">
                                            <p:graphicEl>
                                              <a:dgm id="{65C567C4-C8D7-476B-9DD3-4C4A39463903}"/>
                                            </p:graphicEl>
                                          </p:spTgt>
                                        </p:tgtEl>
                                        <p:attrNameLst>
                                          <p:attrName>ppt_x</p:attrName>
                                        </p:attrNameLst>
                                      </p:cBhvr>
                                      <p:tavLst>
                                        <p:tav tm="0">
                                          <p:val>
                                            <p:strVal val="#ppt_x"/>
                                          </p:val>
                                        </p:tav>
                                        <p:tav tm="100000">
                                          <p:val>
                                            <p:strVal val="#ppt_x"/>
                                          </p:val>
                                        </p:tav>
                                      </p:tavLst>
                                    </p:anim>
                                    <p:anim calcmode="lin" valueType="num">
                                      <p:cBhvr>
                                        <p:cTn id="52" dur="1000" fill="hold"/>
                                        <p:tgtEl>
                                          <p:spTgt spid="10">
                                            <p:graphicEl>
                                              <a:dgm id="{65C567C4-C8D7-476B-9DD3-4C4A39463903}"/>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graphicEl>
                                              <a:dgm id="{363665FE-0912-4A11-B8FF-F70D2BB4B0E3}"/>
                                            </p:graphicEl>
                                          </p:spTgt>
                                        </p:tgtEl>
                                        <p:attrNameLst>
                                          <p:attrName>style.visibility</p:attrName>
                                        </p:attrNameLst>
                                      </p:cBhvr>
                                      <p:to>
                                        <p:strVal val="visible"/>
                                      </p:to>
                                    </p:set>
                                    <p:animEffect transition="in" filter="fade">
                                      <p:cBhvr>
                                        <p:cTn id="55" dur="1000"/>
                                        <p:tgtEl>
                                          <p:spTgt spid="10">
                                            <p:graphicEl>
                                              <a:dgm id="{363665FE-0912-4A11-B8FF-F70D2BB4B0E3}"/>
                                            </p:graphicEl>
                                          </p:spTgt>
                                        </p:tgtEl>
                                      </p:cBhvr>
                                    </p:animEffect>
                                    <p:anim calcmode="lin" valueType="num">
                                      <p:cBhvr>
                                        <p:cTn id="56" dur="1000" fill="hold"/>
                                        <p:tgtEl>
                                          <p:spTgt spid="10">
                                            <p:graphicEl>
                                              <a:dgm id="{363665FE-0912-4A11-B8FF-F70D2BB4B0E3}"/>
                                            </p:graphicEl>
                                          </p:spTgt>
                                        </p:tgtEl>
                                        <p:attrNameLst>
                                          <p:attrName>ppt_x</p:attrName>
                                        </p:attrNameLst>
                                      </p:cBhvr>
                                      <p:tavLst>
                                        <p:tav tm="0">
                                          <p:val>
                                            <p:strVal val="#ppt_x"/>
                                          </p:val>
                                        </p:tav>
                                        <p:tav tm="100000">
                                          <p:val>
                                            <p:strVal val="#ppt_x"/>
                                          </p:val>
                                        </p:tav>
                                      </p:tavLst>
                                    </p:anim>
                                    <p:anim calcmode="lin" valueType="num">
                                      <p:cBhvr>
                                        <p:cTn id="57" dur="1000" fill="hold"/>
                                        <p:tgtEl>
                                          <p:spTgt spid="10">
                                            <p:graphicEl>
                                              <a:dgm id="{363665FE-0912-4A11-B8FF-F70D2BB4B0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11">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95529FA5-1715-4536-97C8-E0BDEFC26CA6}"/>
              </a:ext>
            </a:extLst>
          </p:cNvPr>
          <p:cNvSpPr>
            <a:spLocks noGrp="1"/>
          </p:cNvSpPr>
          <p:nvPr>
            <p:ph type="title"/>
          </p:nvPr>
        </p:nvSpPr>
        <p:spPr>
          <a:xfrm>
            <a:off x="425824" y="77505"/>
            <a:ext cx="7071301" cy="1322888"/>
          </a:xfrm>
        </p:spPr>
        <p:txBody>
          <a:bodyPr>
            <a:normAutofit fontScale="90000"/>
          </a:bodyPr>
          <a:lstStyle/>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br>
              <a:rPr kumimoji="0" lang="el-G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27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Collection means of anonymous or eponymous intelligence</a:t>
            </a:r>
            <a:br>
              <a:rPr kumimoji="0" lang="el-G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lang="el-GR" sz="1800" dirty="0">
                <a:latin typeface="Arial" panose="020B0604020202020204" pitchFamily="34" charset="0"/>
                <a:cs typeface="Arial" panose="020B0604020202020204" pitchFamily="34" charset="0"/>
              </a:rPr>
              <a:t>  </a:t>
            </a:r>
          </a:p>
        </p:txBody>
      </p:sp>
      <p:sp>
        <p:nvSpPr>
          <p:cNvPr id="3" name="Θέση περιεχομένου 2">
            <a:extLst>
              <a:ext uri="{FF2B5EF4-FFF2-40B4-BE49-F238E27FC236}">
                <a16:creationId xmlns:a16="http://schemas.microsoft.com/office/drawing/2014/main" id="{3A6BE352-46D6-44B9-90B2-AD984516CAF4}"/>
              </a:ext>
            </a:extLst>
          </p:cNvPr>
          <p:cNvSpPr>
            <a:spLocks noGrp="1"/>
          </p:cNvSpPr>
          <p:nvPr>
            <p:ph idx="1"/>
          </p:nvPr>
        </p:nvSpPr>
        <p:spPr>
          <a:xfrm>
            <a:off x="425823" y="2404549"/>
            <a:ext cx="7071301" cy="3680387"/>
          </a:xfrm>
        </p:spPr>
        <p:txBody>
          <a:bodyPr>
            <a:normAutofit/>
          </a:bodyPr>
          <a:lstStyle/>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E-mail address</a:t>
            </a:r>
            <a:r>
              <a:rPr lang="el-GR"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intelligence@eokan.gr</a:t>
            </a:r>
            <a:endParaRPr lang="en-GB"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Platform</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Speak Up Without Fear</a:t>
            </a:r>
            <a:r>
              <a:rPr lang="el-GR"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p>
            <a:pPr fontAlgn="base"/>
            <a:r>
              <a:rPr lang="en-US" sz="2000" dirty="0">
                <a:latin typeface="Arial" panose="020B0604020202020204" pitchFamily="34" charset="0"/>
                <a:cs typeface="Arial" panose="020B0604020202020204" pitchFamily="34" charset="0"/>
              </a:rPr>
              <a:t>By post office on the address</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OAKA Olympic Complex-Indoor Swimming Pool - Gate D - Sp. Loui</a:t>
            </a:r>
          </a:p>
          <a:p>
            <a:pPr marL="0" indent="0" fontAlgn="base">
              <a:buNone/>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Kifisia's</a:t>
            </a:r>
            <a:r>
              <a:rPr lang="en-US" sz="2000" dirty="0">
                <a:latin typeface="Arial" panose="020B0604020202020204" pitchFamily="34" charset="0"/>
                <a:cs typeface="Arial" panose="020B0604020202020204" pitchFamily="34" charset="0"/>
              </a:rPr>
              <a:t> 37 Av., </a:t>
            </a:r>
            <a:r>
              <a:rPr lang="en-US" sz="2000" dirty="0" err="1">
                <a:latin typeface="Arial" panose="020B0604020202020204" pitchFamily="34" charset="0"/>
                <a:cs typeface="Arial" panose="020B0604020202020204" pitchFamily="34" charset="0"/>
              </a:rPr>
              <a:t>Marousi</a:t>
            </a:r>
            <a:r>
              <a:rPr lang="en-US" sz="2000" dirty="0">
                <a:latin typeface="Arial" panose="020B0604020202020204" pitchFamily="34" charset="0"/>
                <a:cs typeface="Arial" panose="020B0604020202020204" pitchFamily="34" charset="0"/>
              </a:rPr>
              <a:t>, 151 23, Greece</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Verbally or by sending a message</a:t>
            </a:r>
            <a:r>
              <a:rPr lang="el-GR" sz="2000" dirty="0">
                <a:latin typeface="Arial" panose="020B0604020202020204" pitchFamily="34" charset="0"/>
                <a:cs typeface="Arial" panose="020B0604020202020204" pitchFamily="34" charset="0"/>
              </a:rPr>
              <a:t>: 6972279788</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Verbally with authorized personnel member</a:t>
            </a:r>
            <a:endParaRPr lang="el-GR" sz="2000" dirty="0">
              <a:latin typeface="Arial" panose="020B0604020202020204" pitchFamily="34" charset="0"/>
              <a:cs typeface="Arial" panose="020B0604020202020204" pitchFamily="34" charset="0"/>
            </a:endParaRPr>
          </a:p>
          <a:p>
            <a:pPr marL="0" indent="0">
              <a:buNone/>
            </a:pPr>
            <a:endParaRPr lang="el-GR" sz="2000" dirty="0">
              <a:latin typeface="Arial" panose="020B0604020202020204" pitchFamily="34" charset="0"/>
              <a:cs typeface="Arial" panose="020B0604020202020204" pitchFamily="34" charset="0"/>
            </a:endParaRPr>
          </a:p>
          <a:p>
            <a:pPr marL="0" indent="0">
              <a:buNone/>
            </a:pPr>
            <a:endParaRPr lang="el-GR" sz="2000" dirty="0">
              <a:latin typeface="Arial" panose="020B0604020202020204" pitchFamily="34" charset="0"/>
              <a:cs typeface="Arial" panose="020B0604020202020204" pitchFamily="34" charset="0"/>
            </a:endParaRPr>
          </a:p>
        </p:txBody>
      </p:sp>
      <p:pic>
        <p:nvPicPr>
          <p:cNvPr id="5" name="Picture 4" descr="Εικόνα που περιέχει στιγμιότυπο οθόνης, κύκλος, γραφικά, λογότυπο&#10;&#10;Περιγραφή που δημιουργήθηκε αυτόματα">
            <a:extLst>
              <a:ext uri="{FF2B5EF4-FFF2-40B4-BE49-F238E27FC236}">
                <a16:creationId xmlns:a16="http://schemas.microsoft.com/office/drawing/2014/main" id="{4A955A8A-96B0-15F6-A79D-DD34BDAF1180}"/>
              </a:ext>
            </a:extLst>
          </p:cNvPr>
          <p:cNvPicPr>
            <a:picLocks noChangeAspect="1"/>
          </p:cNvPicPr>
          <p:nvPr/>
        </p:nvPicPr>
        <p:blipFill>
          <a:blip r:embed="rId3"/>
          <a:stretch>
            <a:fillRect/>
          </a:stretch>
        </p:blipFill>
        <p:spPr>
          <a:xfrm>
            <a:off x="9190895" y="1330134"/>
            <a:ext cx="1923130" cy="1923130"/>
          </a:xfrm>
          <a:prstGeom prst="rect">
            <a:avLst/>
          </a:prstGeom>
        </p:spPr>
      </p:pic>
      <p:pic>
        <p:nvPicPr>
          <p:cNvPr id="4" name="Picture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D4CAA308-9FAB-1A6C-665B-89287F538F30}"/>
              </a:ext>
            </a:extLst>
          </p:cNvPr>
          <p:cNvPicPr>
            <a:picLocks noChangeAspect="1"/>
          </p:cNvPicPr>
          <p:nvPr/>
        </p:nvPicPr>
        <p:blipFill>
          <a:blip r:embed="rId4"/>
          <a:stretch>
            <a:fillRect/>
          </a:stretch>
        </p:blipFill>
        <p:spPr>
          <a:xfrm>
            <a:off x="8951121" y="3574997"/>
            <a:ext cx="2402679" cy="1339493"/>
          </a:xfrm>
          <a:prstGeom prst="rect">
            <a:avLst/>
          </a:prstGeom>
        </p:spPr>
      </p:pic>
      <p:sp>
        <p:nvSpPr>
          <p:cNvPr id="69" name="Freeform: Shape 13">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8802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Οβάλ 3">
            <a:extLst>
              <a:ext uri="{FF2B5EF4-FFF2-40B4-BE49-F238E27FC236}">
                <a16:creationId xmlns:a16="http://schemas.microsoft.com/office/drawing/2014/main" id="{5A70C504-118C-8CE2-4398-AAF4CCB2C742}"/>
              </a:ext>
            </a:extLst>
          </p:cNvPr>
          <p:cNvSpPr/>
          <p:nvPr/>
        </p:nvSpPr>
        <p:spPr>
          <a:xfrm>
            <a:off x="2333625"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AAE44B9E-B4F6-F630-50E2-05F0F77D4479}"/>
              </a:ext>
            </a:extLst>
          </p:cNvPr>
          <p:cNvSpPr/>
          <p:nvPr/>
        </p:nvSpPr>
        <p:spPr>
          <a:xfrm>
            <a:off x="2333625"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5EE7FA53-781B-7763-B861-C07F88797198}"/>
              </a:ext>
            </a:extLst>
          </p:cNvPr>
          <p:cNvSpPr/>
          <p:nvPr/>
        </p:nvSpPr>
        <p:spPr>
          <a:xfrm>
            <a:off x="2333625"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8C00689C-4475-50D0-3366-F1243EEDDCF2}"/>
              </a:ext>
            </a:extLst>
          </p:cNvPr>
          <p:cNvSpPr/>
          <p:nvPr/>
        </p:nvSpPr>
        <p:spPr>
          <a:xfrm>
            <a:off x="2352674"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728347B4-E221-0976-3D55-E976F42CB72C}"/>
              </a:ext>
            </a:extLst>
          </p:cNvPr>
          <p:cNvSpPr/>
          <p:nvPr/>
        </p:nvSpPr>
        <p:spPr>
          <a:xfrm>
            <a:off x="2352674" y="1885950"/>
            <a:ext cx="7200899" cy="9144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Εικόνα 8">
            <a:extLst>
              <a:ext uri="{FF2B5EF4-FFF2-40B4-BE49-F238E27FC236}">
                <a16:creationId xmlns:a16="http://schemas.microsoft.com/office/drawing/2014/main" id="{C15A866A-0DCE-893B-E640-253446B32816}"/>
              </a:ext>
            </a:extLst>
          </p:cNvPr>
          <p:cNvPicPr>
            <a:picLocks noChangeAspect="1"/>
          </p:cNvPicPr>
          <p:nvPr/>
        </p:nvPicPr>
        <p:blipFill>
          <a:blip r:embed="rId2"/>
          <a:stretch>
            <a:fillRect/>
          </a:stretch>
        </p:blipFill>
        <p:spPr>
          <a:xfrm>
            <a:off x="0" y="0"/>
            <a:ext cx="12192000" cy="6857999"/>
          </a:xfrm>
          <a:prstGeom prst="rect">
            <a:avLst/>
          </a:prstGeom>
        </p:spPr>
      </p:pic>
      <p:sp>
        <p:nvSpPr>
          <p:cNvPr id="10" name="Οβάλ 9">
            <a:extLst>
              <a:ext uri="{FF2B5EF4-FFF2-40B4-BE49-F238E27FC236}">
                <a16:creationId xmlns:a16="http://schemas.microsoft.com/office/drawing/2014/main" id="{1192F5EF-9827-770B-B3A7-F259FC2C2744}"/>
              </a:ext>
            </a:extLst>
          </p:cNvPr>
          <p:cNvSpPr/>
          <p:nvPr/>
        </p:nvSpPr>
        <p:spPr>
          <a:xfrm>
            <a:off x="3051661" y="1392447"/>
            <a:ext cx="7527947" cy="1047307"/>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3">
            <a:extLst>
              <a:ext uri="{FF2B5EF4-FFF2-40B4-BE49-F238E27FC236}">
                <a16:creationId xmlns:a16="http://schemas.microsoft.com/office/drawing/2014/main" id="{67239CCF-78D3-AF78-1573-207D88B56449}"/>
              </a:ext>
            </a:extLst>
          </p:cNvPr>
          <p:cNvPicPr>
            <a:picLocks noChangeAspect="1"/>
          </p:cNvPicPr>
          <p:nvPr/>
        </p:nvPicPr>
        <p:blipFill>
          <a:blip r:embed="rId3"/>
          <a:stretch>
            <a:fillRect/>
          </a:stretch>
        </p:blipFill>
        <p:spPr>
          <a:xfrm>
            <a:off x="10309882" y="5810693"/>
            <a:ext cx="1882118" cy="1047307"/>
          </a:xfrm>
          <a:prstGeom prst="rect">
            <a:avLst/>
          </a:prstGeom>
        </p:spPr>
      </p:pic>
    </p:spTree>
    <p:extLst>
      <p:ext uri="{BB962C8B-B14F-4D97-AF65-F5344CB8AC3E}">
        <p14:creationId xmlns:p14="http://schemas.microsoft.com/office/powerpoint/2010/main" val="363511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9D38E34-17BA-D6AE-9179-903E7CDF0DB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3">
            <a:extLst>
              <a:ext uri="{FF2B5EF4-FFF2-40B4-BE49-F238E27FC236}">
                <a16:creationId xmlns:a16="http://schemas.microsoft.com/office/drawing/2014/main" id="{305AB0DB-3DC5-785F-F257-A9BBF242A559}"/>
              </a:ext>
            </a:extLst>
          </p:cNvPr>
          <p:cNvPicPr>
            <a:picLocks noChangeAspect="1"/>
          </p:cNvPicPr>
          <p:nvPr/>
        </p:nvPicPr>
        <p:blipFill>
          <a:blip r:embed="rId4"/>
          <a:stretch>
            <a:fillRect/>
          </a:stretch>
        </p:blipFill>
        <p:spPr>
          <a:xfrm>
            <a:off x="6720" y="5810693"/>
            <a:ext cx="1882118" cy="1047307"/>
          </a:xfrm>
          <a:prstGeom prst="rect">
            <a:avLst/>
          </a:prstGeom>
        </p:spPr>
      </p:pic>
    </p:spTree>
    <p:extLst>
      <p:ext uri="{BB962C8B-B14F-4D97-AF65-F5344CB8AC3E}">
        <p14:creationId xmlns:p14="http://schemas.microsoft.com/office/powerpoint/2010/main" val="255891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3" name="TextBox 2">
            <a:extLst>
              <a:ext uri="{FF2B5EF4-FFF2-40B4-BE49-F238E27FC236}">
                <a16:creationId xmlns:a16="http://schemas.microsoft.com/office/drawing/2014/main" id="{1F7DABB8-2B6D-D38A-71F4-65858183BDF5}"/>
              </a:ext>
            </a:extLst>
          </p:cNvPr>
          <p:cNvSpPr txBox="1"/>
          <p:nvPr/>
        </p:nvSpPr>
        <p:spPr>
          <a:xfrm>
            <a:off x="2110593" y="2213489"/>
            <a:ext cx="7970812" cy="3139321"/>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End of 11</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Chapter </a:t>
            </a:r>
            <a:endParaRPr lang="el-GR" sz="2000" b="1" dirty="0">
              <a:latin typeface="Calibri" panose="020F0502020204030204" pitchFamily="34" charset="0"/>
              <a:cs typeface="Calibri" panose="020F0502020204030204" pitchFamily="34" charset="0"/>
            </a:endParaRPr>
          </a:p>
          <a:p>
            <a:pPr algn="ctr"/>
            <a:endParaRPr lang="el-GR" sz="2000" b="1"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hlinkClick r:id="rId2" action="ppaction://hlinksldjump"/>
              </a:rPr>
              <a:t>Return to contents</a:t>
            </a:r>
            <a:endParaRPr lang="el-GR" sz="2000"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0318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629151" y="1326709"/>
            <a:ext cx="6840539" cy="934855"/>
          </a:xfrm>
        </p:spPr>
        <p:txBody>
          <a:bodyPr>
            <a:noAutofit/>
          </a:bodyPr>
          <a:lstStyle/>
          <a:p>
            <a:pPr algn="ctr"/>
            <a:r>
              <a:rPr lang="en-US" sz="2400" b="1" dirty="0">
                <a:solidFill>
                  <a:schemeClr val="tx1"/>
                </a:solidFill>
                <a:latin typeface="Arial" panose="020B0604020202020204" pitchFamily="34" charset="0"/>
                <a:cs typeface="Arial" panose="020B0604020202020204" pitchFamily="34" charset="0"/>
              </a:rPr>
              <a:t>POLICE AUTHORITIES AND GOVERNMENTS</a:t>
            </a:r>
            <a:br>
              <a:rPr lang="fr-CH" sz="2000" b="1" dirty="0">
                <a:latin typeface="Arial" panose="020B0604020202020204" pitchFamily="34" charset="0"/>
                <a:cs typeface="Arial" panose="020B0604020202020204" pitchFamily="34" charset="0"/>
              </a:rPr>
            </a:b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02362" y="3017519"/>
            <a:ext cx="6048927" cy="1754326"/>
          </a:xfrm>
          <a:prstGeom prst="rect">
            <a:avLst/>
          </a:prstGeom>
          <a:noFill/>
        </p:spPr>
        <p:txBody>
          <a:bodyPr wrap="square" lIns="91440" tIns="45720" rIns="91440" bIns="45720" rtlCol="0" anchor="t">
            <a:spAutoFit/>
          </a:bodyPr>
          <a:lstStyle/>
          <a:p>
            <a:pPr algn="just"/>
            <a:r>
              <a:rPr lang="en-US" dirty="0">
                <a:latin typeface="Arial" panose="020B0604020202020204" pitchFamily="34" charset="0"/>
                <a:cs typeface="Arial" panose="020B0604020202020204" pitchFamily="34" charset="0"/>
              </a:rPr>
              <a:t>They support the implementation of antidoping programs</a:t>
            </a:r>
          </a:p>
          <a:p>
            <a:pPr algn="just"/>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They disclose doping related information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They abide by the legal procedures regarding ADRVs and violations of the WADA Code</a:t>
            </a: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017519"/>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606632"/>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55809" y="578268"/>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2932" y="747553"/>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rgbClr val="FF0000"/>
                </a:solidFill>
              </a:rPr>
              <a:t> </a:t>
            </a:r>
            <a:r>
              <a:rPr lang="en-US" sz="1000" b="1" dirty="0">
                <a:solidFill>
                  <a:srgbClr val="FF0000"/>
                </a:solidFill>
              </a:rPr>
              <a:t>Law</a:t>
            </a:r>
            <a:br>
              <a:rPr lang="en-US" sz="1000" b="1" dirty="0">
                <a:solidFill>
                  <a:srgbClr val="FF0000"/>
                </a:solidFill>
              </a:rPr>
            </a:br>
            <a:r>
              <a:rPr lang="en-US" sz="1000" b="1" dirty="0">
                <a:solidFill>
                  <a:srgbClr val="FF0000"/>
                </a:solidFill>
              </a:rPr>
              <a:t> Enforcement</a:t>
            </a:r>
            <a:endParaRPr lang="fr-CH" sz="1000" b="1" dirty="0">
              <a:solidFill>
                <a:srgbClr val="FF0000"/>
              </a:solidFill>
            </a:endParaRPr>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5169" y="1239009"/>
            <a:ext cx="4213184" cy="246221"/>
          </a:xfrm>
          <a:prstGeom prst="rect">
            <a:avLst/>
          </a:prstGeom>
          <a:noFill/>
        </p:spPr>
        <p:txBody>
          <a:bodyPr wrap="square" rtlCol="0">
            <a:spAutoFit/>
          </a:bodyPr>
          <a:lstStyle/>
          <a:p>
            <a:pPr algn="r"/>
            <a:r>
              <a:rPr lang="en-US" sz="1000" b="1" dirty="0"/>
              <a:t> 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45858" y="338543"/>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113639"/>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con&#10;&#10;Description automatically generated">
            <a:extLst>
              <a:ext uri="{FF2B5EF4-FFF2-40B4-BE49-F238E27FC236}">
                <a16:creationId xmlns:a16="http://schemas.microsoft.com/office/drawing/2014/main" id="{4407AB6E-11B1-8944-0C99-85360F8A839C}"/>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445222" y="1534948"/>
            <a:ext cx="4515174" cy="4515174"/>
          </a:xfrm>
          <a:prstGeom prst="rect">
            <a:avLst/>
          </a:prstGeom>
        </p:spPr>
      </p:pic>
    </p:spTree>
    <p:custDataLst>
      <p:tags r:id="rId1"/>
    </p:custDataLst>
    <p:extLst>
      <p:ext uri="{BB962C8B-B14F-4D97-AF65-F5344CB8AC3E}">
        <p14:creationId xmlns:p14="http://schemas.microsoft.com/office/powerpoint/2010/main" val="346291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7ACFDB-FD31-ED2B-DB6E-63E193D84F2D}"/>
              </a:ext>
            </a:extLst>
          </p:cNvPr>
          <p:cNvSpPr txBox="1"/>
          <p:nvPr/>
        </p:nvSpPr>
        <p:spPr>
          <a:xfrm>
            <a:off x="846016" y="2127922"/>
            <a:ext cx="4725299" cy="238760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62500" lnSpcReduction="20000"/>
          </a:bodyPr>
          <a:lstStyle/>
          <a:p>
            <a:pPr algn="ctr">
              <a:lnSpc>
                <a:spcPct val="120000"/>
              </a:lnSpc>
              <a:spcBef>
                <a:spcPct val="0"/>
              </a:spcBef>
              <a:spcAft>
                <a:spcPts val="600"/>
              </a:spcAft>
            </a:pPr>
            <a:r>
              <a:rPr lang="en-US" sz="5400" dirty="0">
                <a:latin typeface="Arial" panose="020B0604020202020204" pitchFamily="34" charset="0"/>
                <a:ea typeface="+mj-ea"/>
                <a:cs typeface="Arial" panose="020B0604020202020204" pitchFamily="34" charset="0"/>
              </a:rPr>
              <a:t>Values and ethics in sports</a:t>
            </a:r>
            <a:endParaRPr lang="el-GR" sz="5400" dirty="0">
              <a:latin typeface="Arial" panose="020B0604020202020204" pitchFamily="34" charset="0"/>
              <a:ea typeface="+mj-ea"/>
              <a:cs typeface="Arial" panose="020B0604020202020204" pitchFamily="34" charset="0"/>
            </a:endParaRPr>
          </a:p>
          <a:p>
            <a:pPr algn="ctr">
              <a:lnSpc>
                <a:spcPct val="120000"/>
              </a:lnSpc>
              <a:spcBef>
                <a:spcPct val="0"/>
              </a:spcBef>
              <a:spcAft>
                <a:spcPts val="600"/>
              </a:spcAft>
            </a:pPr>
            <a:endParaRPr lang="en-US" sz="5400" kern="1200" dirty="0">
              <a:solidFill>
                <a:schemeClr val="tx1"/>
              </a:solidFill>
              <a:latin typeface="Arial" panose="020B0604020202020204" pitchFamily="34" charset="0"/>
              <a:ea typeface="+mj-ea"/>
              <a:cs typeface="Arial" panose="020B0604020202020204" pitchFamily="34" charset="0"/>
            </a:endParaRPr>
          </a:p>
          <a:p>
            <a:pPr algn="ctr">
              <a:lnSpc>
                <a:spcPct val="120000"/>
              </a:lnSpc>
              <a:spcBef>
                <a:spcPct val="0"/>
              </a:spcBef>
              <a:spcAft>
                <a:spcPts val="600"/>
              </a:spcAft>
            </a:pPr>
            <a:r>
              <a:rPr lang="en-US" sz="5400" dirty="0">
                <a:latin typeface="Arial" panose="020B0604020202020204" pitchFamily="34" charset="0"/>
                <a:ea typeface="+mj-ea"/>
                <a:cs typeface="Arial" panose="020B0604020202020204" pitchFamily="34" charset="0"/>
              </a:rPr>
              <a:t>Case studies</a:t>
            </a:r>
            <a:endParaRPr lang="en-US" sz="5400" kern="1200" dirty="0">
              <a:solidFill>
                <a:schemeClr val="tx1"/>
              </a:solidFill>
              <a:latin typeface="Arial" panose="020B0604020202020204" pitchFamily="34" charset="0"/>
              <a:ea typeface="+mj-ea"/>
              <a:cs typeface="Arial" panose="020B0604020202020204" pitchFamily="34" charset="0"/>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5" descr="Εικόνα που περιέχει παιχνίδι, LEGO, κούκλα, ανυσματικά γραφικά&#10;&#10;Περιγραφή που δημιουργήθηκε αυτόματα">
            <a:extLst>
              <a:ext uri="{FF2B5EF4-FFF2-40B4-BE49-F238E27FC236}">
                <a16:creationId xmlns:a16="http://schemas.microsoft.com/office/drawing/2014/main" id="{BF92F28A-A854-C274-E382-1690CB690ECE}"/>
              </a:ext>
            </a:extLst>
          </p:cNvPr>
          <p:cNvPicPr>
            <a:picLocks noChangeAspect="1"/>
          </p:cNvPicPr>
          <p:nvPr/>
        </p:nvPicPr>
        <p:blipFill rotWithShape="1">
          <a:blip r:embed="rId3"/>
          <a:srcRect t="4158" r="-1" b="18261"/>
          <a:stretch/>
        </p:blipFill>
        <p:spPr>
          <a:xfrm>
            <a:off x="6268656" y="666728"/>
            <a:ext cx="4843672" cy="5465791"/>
          </a:xfrm>
          <a:prstGeom prst="rect">
            <a:avLst/>
          </a:prstGeom>
        </p:spPr>
      </p:pic>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359574E1-F94E-562E-8E45-647A4AC63DE4}"/>
              </a:ext>
            </a:extLst>
          </p:cNvPr>
          <p:cNvPicPr>
            <a:picLocks noChangeAspect="1"/>
          </p:cNvPicPr>
          <p:nvPr/>
        </p:nvPicPr>
        <p:blipFill>
          <a:blip r:embed="rId4"/>
          <a:stretch>
            <a:fillRect/>
          </a:stretch>
        </p:blipFill>
        <p:spPr>
          <a:xfrm>
            <a:off x="0" y="-582"/>
            <a:ext cx="2609850" cy="1419808"/>
          </a:xfrm>
          <a:prstGeom prst="rect">
            <a:avLst/>
          </a:prstGeom>
        </p:spPr>
      </p:pic>
    </p:spTree>
    <p:extLst>
      <p:ext uri="{BB962C8B-B14F-4D97-AF65-F5344CB8AC3E}">
        <p14:creationId xmlns:p14="http://schemas.microsoft.com/office/powerpoint/2010/main" val="362262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326" name="Picture 252">
            <a:extLst>
              <a:ext uri="{FF2B5EF4-FFF2-40B4-BE49-F238E27FC236}">
                <a16:creationId xmlns:a16="http://schemas.microsoft.com/office/drawing/2014/main" id="{A007AC7A-51FE-0B39-428A-FB2C0197F7F7}"/>
              </a:ext>
            </a:extLst>
          </p:cNvPr>
          <p:cNvPicPr>
            <a:picLocks noChangeAspect="1"/>
          </p:cNvPicPr>
          <p:nvPr/>
        </p:nvPicPr>
        <p:blipFill>
          <a:blip r:embed="rId3"/>
          <a:srcRect t="10444" b="10444"/>
          <a:stretch/>
        </p:blipFill>
        <p:spPr>
          <a:xfrm>
            <a:off x="3611" y="10"/>
            <a:ext cx="12188389" cy="6857990"/>
          </a:xfrm>
          <a:prstGeom prst="rect">
            <a:avLst/>
          </a:prstGeom>
          <a:ln>
            <a:noFill/>
          </a:ln>
          <a:effectLst>
            <a:softEdge rad="112500"/>
          </a:effectLst>
        </p:spPr>
      </p:pic>
      <p:sp>
        <p:nvSpPr>
          <p:cNvPr id="3" name="Τίτλος 2">
            <a:extLst>
              <a:ext uri="{FF2B5EF4-FFF2-40B4-BE49-F238E27FC236}">
                <a16:creationId xmlns:a16="http://schemas.microsoft.com/office/drawing/2014/main" id="{F892E230-D496-0572-DAFA-A8A1068A8029}"/>
              </a:ext>
            </a:extLst>
          </p:cNvPr>
          <p:cNvSpPr>
            <a:spLocks noGrp="1"/>
          </p:cNvSpPr>
          <p:nvPr>
            <p:ph type="title"/>
          </p:nvPr>
        </p:nvSpPr>
        <p:spPr>
          <a:xfrm>
            <a:off x="1143001" y="0"/>
            <a:ext cx="9905998" cy="766233"/>
          </a:xfrm>
        </p:spPr>
        <p:txBody>
          <a:bodyPr>
            <a:normAutofit/>
          </a:bodyPr>
          <a:lstStyle/>
          <a:p>
            <a:pPr algn="ctr"/>
            <a:r>
              <a:rPr lang="en-US" sz="2400" dirty="0">
                <a:solidFill>
                  <a:schemeClr val="bg1"/>
                </a:solidFill>
                <a:latin typeface="Arial" panose="020B0604020202020204" pitchFamily="34" charset="0"/>
                <a:cs typeface="Arial" panose="020B0604020202020204" pitchFamily="34" charset="0"/>
              </a:rPr>
              <a:t>Sports Ethics</a:t>
            </a:r>
            <a:endParaRPr lang="el-GR" sz="2400" dirty="0">
              <a:solidFill>
                <a:schemeClr val="bg1"/>
              </a:solidFill>
              <a:latin typeface="Arial" panose="020B0604020202020204" pitchFamily="34" charset="0"/>
              <a:cs typeface="Arial" panose="020B0604020202020204" pitchFamily="34" charset="0"/>
            </a:endParaRPr>
          </a:p>
        </p:txBody>
      </p:sp>
      <p:graphicFrame>
        <p:nvGraphicFramePr>
          <p:cNvPr id="6" name="Θέση περιεχομένου 5">
            <a:extLst>
              <a:ext uri="{FF2B5EF4-FFF2-40B4-BE49-F238E27FC236}">
                <a16:creationId xmlns:a16="http://schemas.microsoft.com/office/drawing/2014/main" id="{DF8BF7A7-B92F-6BFA-D2D6-98D1C10BD0E6}"/>
              </a:ext>
            </a:extLst>
          </p:cNvPr>
          <p:cNvGraphicFramePr>
            <a:graphicFrameLocks noGrp="1"/>
          </p:cNvGraphicFramePr>
          <p:nvPr>
            <p:ph idx="1"/>
            <p:extLst>
              <p:ext uri="{D42A27DB-BD31-4B8C-83A1-F6EECF244321}">
                <p14:modId xmlns:p14="http://schemas.microsoft.com/office/powerpoint/2010/main" val="3146483520"/>
              </p:ext>
            </p:extLst>
          </p:nvPr>
        </p:nvGraphicFramePr>
        <p:xfrm>
          <a:off x="95252" y="769938"/>
          <a:ext cx="12069324" cy="5977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Βέλος: Δεξιό 1">
            <a:extLst>
              <a:ext uri="{FF2B5EF4-FFF2-40B4-BE49-F238E27FC236}">
                <a16:creationId xmlns:a16="http://schemas.microsoft.com/office/drawing/2014/main" id="{77EA6999-C0CB-179F-443D-1FF814706E58}"/>
              </a:ext>
            </a:extLst>
          </p:cNvPr>
          <p:cNvSpPr/>
          <p:nvPr/>
        </p:nvSpPr>
        <p:spPr>
          <a:xfrm>
            <a:off x="10410963" y="2820601"/>
            <a:ext cx="429909" cy="167534"/>
          </a:xfrm>
          <a:prstGeom prst="rightArrow">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3578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788C7BBC-6FD9-415E-802C-AA57DCA8AB72}"/>
                                            </p:graphicEl>
                                          </p:spTgt>
                                        </p:tgtEl>
                                        <p:attrNameLst>
                                          <p:attrName>style.visibility</p:attrName>
                                        </p:attrNameLst>
                                      </p:cBhvr>
                                      <p:to>
                                        <p:strVal val="visible"/>
                                      </p:to>
                                    </p:set>
                                    <p:animEffect transition="in" filter="fade">
                                      <p:cBhvr>
                                        <p:cTn id="7" dur="1000"/>
                                        <p:tgtEl>
                                          <p:spTgt spid="6">
                                            <p:graphicEl>
                                              <a:dgm id="{788C7BBC-6FD9-415E-802C-AA57DCA8AB72}"/>
                                            </p:graphicEl>
                                          </p:spTgt>
                                        </p:tgtEl>
                                      </p:cBhvr>
                                    </p:animEffect>
                                    <p:anim calcmode="lin" valueType="num">
                                      <p:cBhvr>
                                        <p:cTn id="8" dur="1000" fill="hold"/>
                                        <p:tgtEl>
                                          <p:spTgt spid="6">
                                            <p:graphicEl>
                                              <a:dgm id="{788C7BBC-6FD9-415E-802C-AA57DCA8AB72}"/>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788C7BBC-6FD9-415E-802C-AA57DCA8AB72}"/>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06E01385-1C32-48B7-8D40-6F8D5EAE029E}"/>
                                            </p:graphicEl>
                                          </p:spTgt>
                                        </p:tgtEl>
                                        <p:attrNameLst>
                                          <p:attrName>style.visibility</p:attrName>
                                        </p:attrNameLst>
                                      </p:cBhvr>
                                      <p:to>
                                        <p:strVal val="visible"/>
                                      </p:to>
                                    </p:set>
                                    <p:animEffect transition="in" filter="fade">
                                      <p:cBhvr>
                                        <p:cTn id="14" dur="1000"/>
                                        <p:tgtEl>
                                          <p:spTgt spid="6">
                                            <p:graphicEl>
                                              <a:dgm id="{06E01385-1C32-48B7-8D40-6F8D5EAE029E}"/>
                                            </p:graphicEl>
                                          </p:spTgt>
                                        </p:tgtEl>
                                      </p:cBhvr>
                                    </p:animEffect>
                                    <p:anim calcmode="lin" valueType="num">
                                      <p:cBhvr>
                                        <p:cTn id="15" dur="1000" fill="hold"/>
                                        <p:tgtEl>
                                          <p:spTgt spid="6">
                                            <p:graphicEl>
                                              <a:dgm id="{06E01385-1C32-48B7-8D40-6F8D5EAE029E}"/>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06E01385-1C32-48B7-8D40-6F8D5EAE029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02D1F026-1EC1-4E1A-B726-6EFF05DE44A4}"/>
                                            </p:graphicEl>
                                          </p:spTgt>
                                        </p:tgtEl>
                                        <p:attrNameLst>
                                          <p:attrName>style.visibility</p:attrName>
                                        </p:attrNameLst>
                                      </p:cBhvr>
                                      <p:to>
                                        <p:strVal val="visible"/>
                                      </p:to>
                                    </p:set>
                                    <p:animEffect transition="in" filter="fade">
                                      <p:cBhvr>
                                        <p:cTn id="19" dur="1000"/>
                                        <p:tgtEl>
                                          <p:spTgt spid="6">
                                            <p:graphicEl>
                                              <a:dgm id="{02D1F026-1EC1-4E1A-B726-6EFF05DE44A4}"/>
                                            </p:graphicEl>
                                          </p:spTgt>
                                        </p:tgtEl>
                                      </p:cBhvr>
                                    </p:animEffect>
                                    <p:anim calcmode="lin" valueType="num">
                                      <p:cBhvr>
                                        <p:cTn id="20" dur="1000" fill="hold"/>
                                        <p:tgtEl>
                                          <p:spTgt spid="6">
                                            <p:graphicEl>
                                              <a:dgm id="{02D1F026-1EC1-4E1A-B726-6EFF05DE44A4}"/>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02D1F026-1EC1-4E1A-B726-6EFF05DE44A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1A1C6852-E214-45A6-8EE4-70E6158909A2}"/>
                                            </p:graphicEl>
                                          </p:spTgt>
                                        </p:tgtEl>
                                        <p:attrNameLst>
                                          <p:attrName>style.visibility</p:attrName>
                                        </p:attrNameLst>
                                      </p:cBhvr>
                                      <p:to>
                                        <p:strVal val="visible"/>
                                      </p:to>
                                    </p:set>
                                    <p:animEffect transition="in" filter="fade">
                                      <p:cBhvr>
                                        <p:cTn id="26" dur="1000"/>
                                        <p:tgtEl>
                                          <p:spTgt spid="6">
                                            <p:graphicEl>
                                              <a:dgm id="{1A1C6852-E214-45A6-8EE4-70E6158909A2}"/>
                                            </p:graphicEl>
                                          </p:spTgt>
                                        </p:tgtEl>
                                      </p:cBhvr>
                                    </p:animEffect>
                                    <p:anim calcmode="lin" valueType="num">
                                      <p:cBhvr>
                                        <p:cTn id="27" dur="1000" fill="hold"/>
                                        <p:tgtEl>
                                          <p:spTgt spid="6">
                                            <p:graphicEl>
                                              <a:dgm id="{1A1C6852-E214-45A6-8EE4-70E6158909A2}"/>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1A1C6852-E214-45A6-8EE4-70E6158909A2}"/>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86AA3DB7-3AF0-4BFB-8BFF-5E248796FC77}"/>
                                            </p:graphicEl>
                                          </p:spTgt>
                                        </p:tgtEl>
                                        <p:attrNameLst>
                                          <p:attrName>style.visibility</p:attrName>
                                        </p:attrNameLst>
                                      </p:cBhvr>
                                      <p:to>
                                        <p:strVal val="visible"/>
                                      </p:to>
                                    </p:set>
                                    <p:animEffect transition="in" filter="fade">
                                      <p:cBhvr>
                                        <p:cTn id="31" dur="1000"/>
                                        <p:tgtEl>
                                          <p:spTgt spid="6">
                                            <p:graphicEl>
                                              <a:dgm id="{86AA3DB7-3AF0-4BFB-8BFF-5E248796FC77}"/>
                                            </p:graphicEl>
                                          </p:spTgt>
                                        </p:tgtEl>
                                      </p:cBhvr>
                                    </p:animEffect>
                                    <p:anim calcmode="lin" valueType="num">
                                      <p:cBhvr>
                                        <p:cTn id="32" dur="1000" fill="hold"/>
                                        <p:tgtEl>
                                          <p:spTgt spid="6">
                                            <p:graphicEl>
                                              <a:dgm id="{86AA3DB7-3AF0-4BFB-8BFF-5E248796FC7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86AA3DB7-3AF0-4BFB-8BFF-5E248796FC7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9A148E3D-6E34-47A1-89F1-470E0B893D49}"/>
                                            </p:graphicEl>
                                          </p:spTgt>
                                        </p:tgtEl>
                                        <p:attrNameLst>
                                          <p:attrName>style.visibility</p:attrName>
                                        </p:attrNameLst>
                                      </p:cBhvr>
                                      <p:to>
                                        <p:strVal val="visible"/>
                                      </p:to>
                                    </p:set>
                                    <p:animEffect transition="in" filter="fade">
                                      <p:cBhvr>
                                        <p:cTn id="38" dur="1000"/>
                                        <p:tgtEl>
                                          <p:spTgt spid="6">
                                            <p:graphicEl>
                                              <a:dgm id="{9A148E3D-6E34-47A1-89F1-470E0B893D49}"/>
                                            </p:graphicEl>
                                          </p:spTgt>
                                        </p:tgtEl>
                                      </p:cBhvr>
                                    </p:animEffect>
                                    <p:anim calcmode="lin" valueType="num">
                                      <p:cBhvr>
                                        <p:cTn id="39" dur="1000" fill="hold"/>
                                        <p:tgtEl>
                                          <p:spTgt spid="6">
                                            <p:graphicEl>
                                              <a:dgm id="{9A148E3D-6E34-47A1-89F1-470E0B893D49}"/>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9A148E3D-6E34-47A1-89F1-470E0B893D49}"/>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CAC04BE-2B04-49B7-AE54-B34F4F6138AB}"/>
                                            </p:graphicEl>
                                          </p:spTgt>
                                        </p:tgtEl>
                                        <p:attrNameLst>
                                          <p:attrName>style.visibility</p:attrName>
                                        </p:attrNameLst>
                                      </p:cBhvr>
                                      <p:to>
                                        <p:strVal val="visible"/>
                                      </p:to>
                                    </p:set>
                                    <p:animEffect transition="in" filter="fade">
                                      <p:cBhvr>
                                        <p:cTn id="43" dur="1000"/>
                                        <p:tgtEl>
                                          <p:spTgt spid="6">
                                            <p:graphicEl>
                                              <a:dgm id="{DCAC04BE-2B04-49B7-AE54-B34F4F6138AB}"/>
                                            </p:graphicEl>
                                          </p:spTgt>
                                        </p:tgtEl>
                                      </p:cBhvr>
                                    </p:animEffect>
                                    <p:anim calcmode="lin" valueType="num">
                                      <p:cBhvr>
                                        <p:cTn id="44" dur="1000" fill="hold"/>
                                        <p:tgtEl>
                                          <p:spTgt spid="6">
                                            <p:graphicEl>
                                              <a:dgm id="{DCAC04BE-2B04-49B7-AE54-B34F4F6138AB}"/>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CAC04BE-2B04-49B7-AE54-B34F4F6138AB}"/>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3F9BE541-1F91-481E-BCF2-4655873A1D3E}"/>
                                            </p:graphicEl>
                                          </p:spTgt>
                                        </p:tgtEl>
                                        <p:attrNameLst>
                                          <p:attrName>style.visibility</p:attrName>
                                        </p:attrNameLst>
                                      </p:cBhvr>
                                      <p:to>
                                        <p:strVal val="visible"/>
                                      </p:to>
                                    </p:set>
                                    <p:animEffect transition="in" filter="fade">
                                      <p:cBhvr>
                                        <p:cTn id="50" dur="1000"/>
                                        <p:tgtEl>
                                          <p:spTgt spid="6">
                                            <p:graphicEl>
                                              <a:dgm id="{3F9BE541-1F91-481E-BCF2-4655873A1D3E}"/>
                                            </p:graphicEl>
                                          </p:spTgt>
                                        </p:tgtEl>
                                      </p:cBhvr>
                                    </p:animEffect>
                                    <p:anim calcmode="lin" valueType="num">
                                      <p:cBhvr>
                                        <p:cTn id="51" dur="1000" fill="hold"/>
                                        <p:tgtEl>
                                          <p:spTgt spid="6">
                                            <p:graphicEl>
                                              <a:dgm id="{3F9BE541-1F91-481E-BCF2-4655873A1D3E}"/>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3F9BE541-1F91-481E-BCF2-4655873A1D3E}"/>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6031D782-F514-4683-96BA-C7DAB3AE28AB}"/>
                                            </p:graphicEl>
                                          </p:spTgt>
                                        </p:tgtEl>
                                        <p:attrNameLst>
                                          <p:attrName>style.visibility</p:attrName>
                                        </p:attrNameLst>
                                      </p:cBhvr>
                                      <p:to>
                                        <p:strVal val="visible"/>
                                      </p:to>
                                    </p:set>
                                    <p:animEffect transition="in" filter="fade">
                                      <p:cBhvr>
                                        <p:cTn id="55" dur="1000"/>
                                        <p:tgtEl>
                                          <p:spTgt spid="6">
                                            <p:graphicEl>
                                              <a:dgm id="{6031D782-F514-4683-96BA-C7DAB3AE28AB}"/>
                                            </p:graphicEl>
                                          </p:spTgt>
                                        </p:tgtEl>
                                      </p:cBhvr>
                                    </p:animEffect>
                                    <p:anim calcmode="lin" valueType="num">
                                      <p:cBhvr>
                                        <p:cTn id="56" dur="1000" fill="hold"/>
                                        <p:tgtEl>
                                          <p:spTgt spid="6">
                                            <p:graphicEl>
                                              <a:dgm id="{6031D782-F514-4683-96BA-C7DAB3AE28AB}"/>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6031D782-F514-4683-96BA-C7DAB3AE28AB}"/>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55E05835-1950-450E-8CA7-41F64322269B}"/>
                                            </p:graphicEl>
                                          </p:spTgt>
                                        </p:tgtEl>
                                        <p:attrNameLst>
                                          <p:attrName>style.visibility</p:attrName>
                                        </p:attrNameLst>
                                      </p:cBhvr>
                                      <p:to>
                                        <p:strVal val="visible"/>
                                      </p:to>
                                    </p:set>
                                    <p:animEffect transition="in" filter="fade">
                                      <p:cBhvr>
                                        <p:cTn id="62" dur="1000"/>
                                        <p:tgtEl>
                                          <p:spTgt spid="6">
                                            <p:graphicEl>
                                              <a:dgm id="{55E05835-1950-450E-8CA7-41F64322269B}"/>
                                            </p:graphicEl>
                                          </p:spTgt>
                                        </p:tgtEl>
                                      </p:cBhvr>
                                    </p:animEffect>
                                    <p:anim calcmode="lin" valueType="num">
                                      <p:cBhvr>
                                        <p:cTn id="63" dur="1000" fill="hold"/>
                                        <p:tgtEl>
                                          <p:spTgt spid="6">
                                            <p:graphicEl>
                                              <a:dgm id="{55E05835-1950-450E-8CA7-41F64322269B}"/>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55E05835-1950-450E-8CA7-41F64322269B}"/>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4D7860A5-08E1-46AF-9215-CAAFE66AFD1F}"/>
                                            </p:graphicEl>
                                          </p:spTgt>
                                        </p:tgtEl>
                                        <p:attrNameLst>
                                          <p:attrName>style.visibility</p:attrName>
                                        </p:attrNameLst>
                                      </p:cBhvr>
                                      <p:to>
                                        <p:strVal val="visible"/>
                                      </p:to>
                                    </p:set>
                                    <p:animEffect transition="in" filter="fade">
                                      <p:cBhvr>
                                        <p:cTn id="67" dur="1000"/>
                                        <p:tgtEl>
                                          <p:spTgt spid="6">
                                            <p:graphicEl>
                                              <a:dgm id="{4D7860A5-08E1-46AF-9215-CAAFE66AFD1F}"/>
                                            </p:graphicEl>
                                          </p:spTgt>
                                        </p:tgtEl>
                                      </p:cBhvr>
                                    </p:animEffect>
                                    <p:anim calcmode="lin" valueType="num">
                                      <p:cBhvr>
                                        <p:cTn id="68" dur="1000" fill="hold"/>
                                        <p:tgtEl>
                                          <p:spTgt spid="6">
                                            <p:graphicEl>
                                              <a:dgm id="{4D7860A5-08E1-46AF-9215-CAAFE66AFD1F}"/>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4D7860A5-08E1-46AF-9215-CAAFE66AFD1F}"/>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1000"/>
                                        <p:tgtEl>
                                          <p:spTgt spid="2"/>
                                        </p:tgtEl>
                                      </p:cBhvr>
                                    </p:animEffect>
                                    <p:anim calcmode="lin" valueType="num">
                                      <p:cBhvr>
                                        <p:cTn id="75" dur="1000" fill="hold"/>
                                        <p:tgtEl>
                                          <p:spTgt spid="2"/>
                                        </p:tgtEl>
                                        <p:attrNameLst>
                                          <p:attrName>ppt_x</p:attrName>
                                        </p:attrNameLst>
                                      </p:cBhvr>
                                      <p:tavLst>
                                        <p:tav tm="0">
                                          <p:val>
                                            <p:strVal val="#ppt_x"/>
                                          </p:val>
                                        </p:tav>
                                        <p:tav tm="100000">
                                          <p:val>
                                            <p:strVal val="#ppt_x"/>
                                          </p:val>
                                        </p:tav>
                                      </p:tavLst>
                                    </p:anim>
                                    <p:anim calcmode="lin" valueType="num">
                                      <p:cBhvr>
                                        <p:cTn id="7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
                                            <p:graphicEl>
                                              <a:dgm id="{E69E1B4C-82C1-4576-A5D1-994ED3AA402D}"/>
                                            </p:graphicEl>
                                          </p:spTgt>
                                        </p:tgtEl>
                                        <p:attrNameLst>
                                          <p:attrName>style.visibility</p:attrName>
                                        </p:attrNameLst>
                                      </p:cBhvr>
                                      <p:to>
                                        <p:strVal val="visible"/>
                                      </p:to>
                                    </p:set>
                                    <p:animEffect transition="in" filter="fade">
                                      <p:cBhvr>
                                        <p:cTn id="81" dur="1000"/>
                                        <p:tgtEl>
                                          <p:spTgt spid="6">
                                            <p:graphicEl>
                                              <a:dgm id="{E69E1B4C-82C1-4576-A5D1-994ED3AA402D}"/>
                                            </p:graphicEl>
                                          </p:spTgt>
                                        </p:tgtEl>
                                      </p:cBhvr>
                                    </p:animEffect>
                                    <p:anim calcmode="lin" valueType="num">
                                      <p:cBhvr>
                                        <p:cTn id="82" dur="1000" fill="hold"/>
                                        <p:tgtEl>
                                          <p:spTgt spid="6">
                                            <p:graphicEl>
                                              <a:dgm id="{E69E1B4C-82C1-4576-A5D1-994ED3AA402D}"/>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69E1B4C-82C1-4576-A5D1-994ED3AA402D}"/>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
                                            <p:graphicEl>
                                              <a:dgm id="{969A4CB9-3B37-4780-B6CC-24A274554BC0}"/>
                                            </p:graphicEl>
                                          </p:spTgt>
                                        </p:tgtEl>
                                        <p:attrNameLst>
                                          <p:attrName>style.visibility</p:attrName>
                                        </p:attrNameLst>
                                      </p:cBhvr>
                                      <p:to>
                                        <p:strVal val="visible"/>
                                      </p:to>
                                    </p:set>
                                    <p:animEffect transition="in" filter="fade">
                                      <p:cBhvr>
                                        <p:cTn id="86" dur="1000"/>
                                        <p:tgtEl>
                                          <p:spTgt spid="6">
                                            <p:graphicEl>
                                              <a:dgm id="{969A4CB9-3B37-4780-B6CC-24A274554BC0}"/>
                                            </p:graphicEl>
                                          </p:spTgt>
                                        </p:tgtEl>
                                      </p:cBhvr>
                                    </p:animEffect>
                                    <p:anim calcmode="lin" valueType="num">
                                      <p:cBhvr>
                                        <p:cTn id="87" dur="1000" fill="hold"/>
                                        <p:tgtEl>
                                          <p:spTgt spid="6">
                                            <p:graphicEl>
                                              <a:dgm id="{969A4CB9-3B37-4780-B6CC-24A274554BC0}"/>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969A4CB9-3B37-4780-B6CC-24A274554BC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13506" y="16644"/>
            <a:ext cx="5410199" cy="762000"/>
          </a:xfrm>
          <a:prstGeom prst="rect">
            <a:avLst/>
          </a:prstGeom>
        </p:spPr>
        <p:txBody>
          <a:bodyPr spcFirstLastPara="1" lIns="91425" tIns="45700" rIns="91425" bIns="45700" anchorCtr="0">
            <a:normAutofit fontScale="90000"/>
          </a:bodyPr>
          <a:lstStyle/>
          <a:p>
            <a:pPr marL="0" lvl="0" indent="0" algn="ctr" rtl="0">
              <a:spcBef>
                <a:spcPts val="0"/>
              </a:spcBef>
              <a:spcAft>
                <a:spcPts val="0"/>
              </a:spcAft>
              <a:buClr>
                <a:schemeClr val="lt1"/>
              </a:buClr>
              <a:buSzPts val="4400"/>
              <a:buFont typeface="Calibri"/>
              <a:buNone/>
            </a:pPr>
            <a:br>
              <a:rPr lang="el-GR" sz="1400" dirty="0"/>
            </a:br>
            <a:br>
              <a:rPr lang="el-GR" sz="1400" dirty="0"/>
            </a:br>
            <a:br>
              <a:rPr lang="el-GR" sz="1400" dirty="0">
                <a:solidFill>
                  <a:schemeClr val="bg2"/>
                </a:solidFill>
              </a:rPr>
            </a:br>
            <a:r>
              <a:rPr lang="en-US" sz="2700" dirty="0">
                <a:latin typeface="Arial"/>
                <a:cs typeface="Arial"/>
                <a:sym typeface="Arial"/>
              </a:rPr>
              <a:t>Sports ethics’ effect on character</a:t>
            </a:r>
            <a:br>
              <a:rPr lang="el-GR" sz="2000" dirty="0"/>
            </a:br>
            <a:br>
              <a:rPr lang="el-GR" sz="1400" dirty="0"/>
            </a:br>
            <a:endParaRPr lang="el-GR" sz="1400" dirty="0"/>
          </a:p>
        </p:txBody>
      </p:sp>
      <p:graphicFrame>
        <p:nvGraphicFramePr>
          <p:cNvPr id="275" name="Google Shape;166;p4">
            <a:extLst>
              <a:ext uri="{FF2B5EF4-FFF2-40B4-BE49-F238E27FC236}">
                <a16:creationId xmlns:a16="http://schemas.microsoft.com/office/drawing/2014/main" id="{BB52F05E-7587-C9BA-2BCB-EED6244FC0C7}"/>
              </a:ext>
            </a:extLst>
          </p:cNvPr>
          <p:cNvGraphicFramePr>
            <a:graphicFrameLocks noGrp="1"/>
          </p:cNvGraphicFramePr>
          <p:nvPr>
            <p:ph idx="1"/>
            <p:extLst>
              <p:ext uri="{D42A27DB-BD31-4B8C-83A1-F6EECF244321}">
                <p14:modId xmlns:p14="http://schemas.microsoft.com/office/powerpoint/2010/main" val="2368684542"/>
              </p:ext>
            </p:extLst>
          </p:nvPr>
        </p:nvGraphicFramePr>
        <p:xfrm>
          <a:off x="113506" y="742950"/>
          <a:ext cx="11047411" cy="6098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Σύμβολο πρόσθεσης 2">
            <a:extLst>
              <a:ext uri="{FF2B5EF4-FFF2-40B4-BE49-F238E27FC236}">
                <a16:creationId xmlns:a16="http://schemas.microsoft.com/office/drawing/2014/main" id="{2EFD518D-0562-963C-EECD-AD8C5F13402F}"/>
              </a:ext>
            </a:extLst>
          </p:cNvPr>
          <p:cNvSpPr/>
          <p:nvPr/>
        </p:nvSpPr>
        <p:spPr>
          <a:xfrm>
            <a:off x="2330449" y="2184815"/>
            <a:ext cx="839788" cy="762000"/>
          </a:xfrm>
          <a:prstGeom prst="mathPlus">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1400" dirty="0">
              <a:latin typeface="Arial" panose="020B0604020202020204" pitchFamily="34" charset="0"/>
              <a:cs typeface="Arial" panose="020B0604020202020204" pitchFamily="34" charset="0"/>
            </a:endParaRPr>
          </a:p>
        </p:txBody>
      </p:sp>
      <p:sp>
        <p:nvSpPr>
          <p:cNvPr id="4" name="Ίσο 3">
            <a:extLst>
              <a:ext uri="{FF2B5EF4-FFF2-40B4-BE49-F238E27FC236}">
                <a16:creationId xmlns:a16="http://schemas.microsoft.com/office/drawing/2014/main" id="{DAB26B67-5F81-12AC-1BF6-E3C6552B1403}"/>
              </a:ext>
            </a:extLst>
          </p:cNvPr>
          <p:cNvSpPr/>
          <p:nvPr/>
        </p:nvSpPr>
        <p:spPr>
          <a:xfrm rot="5400000">
            <a:off x="2446032" y="4257372"/>
            <a:ext cx="687998" cy="760412"/>
          </a:xfrm>
          <a:prstGeom prst="mathEqual">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pic>
        <p:nvPicPr>
          <p:cNvPr id="5" name="Εικόνα 4"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5359E389-48A6-E4AE-48C4-F2517CEDB3F7}"/>
              </a:ext>
            </a:extLst>
          </p:cNvPr>
          <p:cNvPicPr>
            <a:picLocks noChangeAspect="1"/>
          </p:cNvPicPr>
          <p:nvPr/>
        </p:nvPicPr>
        <p:blipFill>
          <a:blip r:embed="rId8"/>
          <a:stretch>
            <a:fillRect/>
          </a:stretch>
        </p:blipFill>
        <p:spPr>
          <a:xfrm>
            <a:off x="5788152" y="-91440"/>
            <a:ext cx="6510528" cy="7114032"/>
          </a:xfrm>
          <a:prstGeom prst="rect">
            <a:avLst/>
          </a:prstGeom>
        </p:spPr>
      </p:pic>
    </p:spTree>
    <p:extLst>
      <p:ext uri="{BB962C8B-B14F-4D97-AF65-F5344CB8AC3E}">
        <p14:creationId xmlns:p14="http://schemas.microsoft.com/office/powerpoint/2010/main" val="35965608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8947DC-BA50-FA70-C0F7-4506B2378988}"/>
              </a:ext>
            </a:extLst>
          </p:cNvPr>
          <p:cNvSpPr>
            <a:spLocks noGrp="1"/>
          </p:cNvSpPr>
          <p:nvPr>
            <p:ph type="title"/>
          </p:nvPr>
        </p:nvSpPr>
        <p:spPr>
          <a:xfrm>
            <a:off x="646113" y="47473"/>
            <a:ext cx="5249862" cy="705458"/>
          </a:xfrm>
        </p:spPr>
        <p:txBody>
          <a:bodyPr>
            <a:normAutofit/>
          </a:bodyPr>
          <a:lstStyle/>
          <a:p>
            <a:pPr algn="ctr"/>
            <a:r>
              <a:rPr lang="en-US" sz="2400" dirty="0">
                <a:latin typeface="Arial"/>
                <a:ea typeface="Arial"/>
                <a:cs typeface="Arial"/>
                <a:sym typeface="Arial"/>
              </a:rPr>
              <a:t>Sports values</a:t>
            </a:r>
            <a:endParaRPr lang="el-GR" sz="2400" dirty="0"/>
          </a:p>
        </p:txBody>
      </p:sp>
      <p:sp>
        <p:nvSpPr>
          <p:cNvPr id="3" name="Θέση περιεχομένου 2">
            <a:extLst>
              <a:ext uri="{FF2B5EF4-FFF2-40B4-BE49-F238E27FC236}">
                <a16:creationId xmlns:a16="http://schemas.microsoft.com/office/drawing/2014/main" id="{0E607CCB-8511-04F4-3D92-3F560D607E77}"/>
              </a:ext>
            </a:extLst>
          </p:cNvPr>
          <p:cNvSpPr>
            <a:spLocks noGrp="1"/>
          </p:cNvSpPr>
          <p:nvPr>
            <p:ph idx="1"/>
          </p:nvPr>
        </p:nvSpPr>
        <p:spPr>
          <a:xfrm>
            <a:off x="180976" y="1066800"/>
            <a:ext cx="6393705" cy="5791200"/>
          </a:xfrm>
        </p:spPr>
        <p:txBody>
          <a:bodyPr anchor="ctr">
            <a:normAutofit/>
          </a:bodyPr>
          <a:lstStyle/>
          <a:p>
            <a:pPr lvl="0" algn="l" rtl="0">
              <a:lnSpc>
                <a:spcPct val="150000"/>
              </a:lnSpc>
              <a:spcBef>
                <a:spcPts val="0"/>
              </a:spcBef>
              <a:spcAft>
                <a:spcPts val="0"/>
              </a:spcAft>
              <a:buClr>
                <a:schemeClr val="dk1"/>
              </a:buClr>
              <a:buSzPct val="140000"/>
            </a:pPr>
            <a:endParaRPr lang="en-US" sz="1600" dirty="0">
              <a:solidFill>
                <a:schemeClr val="bg2"/>
              </a:solidFill>
              <a:latin typeface="Arial"/>
              <a:ea typeface="Arial"/>
              <a:cs typeface="Arial"/>
              <a:sym typeface="Arial"/>
            </a:endParaRPr>
          </a:p>
          <a:p>
            <a:pPr lvl="0" algn="l" rtl="0">
              <a:lnSpc>
                <a:spcPct val="150000"/>
              </a:lnSpc>
              <a:spcBef>
                <a:spcPts val="0"/>
              </a:spcBef>
              <a:spcAft>
                <a:spcPts val="0"/>
              </a:spcAft>
              <a:buClr>
                <a:schemeClr val="dk1"/>
              </a:buClr>
              <a:buSzPct val="140000"/>
            </a:pPr>
            <a:endParaRPr lang="el-GR" sz="1200" dirty="0">
              <a:solidFill>
                <a:schemeClr val="bg2"/>
              </a:solidFill>
              <a:latin typeface="Arial"/>
              <a:ea typeface="Arial"/>
              <a:cs typeface="Arial"/>
              <a:sym typeface="Arial"/>
            </a:endParaRPr>
          </a:p>
          <a:p>
            <a:pPr lvl="0" algn="l" rtl="0">
              <a:lnSpc>
                <a:spcPct val="150000"/>
              </a:lnSpc>
              <a:spcBef>
                <a:spcPts val="0"/>
              </a:spcBef>
              <a:spcAft>
                <a:spcPts val="0"/>
              </a:spcAft>
              <a:buClr>
                <a:schemeClr val="dk1"/>
              </a:buClr>
              <a:buSzPct val="140000"/>
            </a:pPr>
            <a:r>
              <a:rPr lang="en-US" sz="1200" dirty="0">
                <a:latin typeface="Arial"/>
                <a:ea typeface="Arial"/>
                <a:cs typeface="Arial"/>
                <a:sym typeface="Arial"/>
              </a:rPr>
              <a:t>Self-respect</a:t>
            </a:r>
            <a:endParaRPr lang="el-GR" sz="1200" dirty="0">
              <a:latin typeface="Arial"/>
              <a:ea typeface="Arial"/>
              <a:cs typeface="Arial"/>
              <a:sym typeface="Arial"/>
            </a:endParaRPr>
          </a:p>
          <a:p>
            <a:pPr lvl="0" algn="l" rtl="0">
              <a:lnSpc>
                <a:spcPct val="150000"/>
              </a:lnSpc>
              <a:spcBef>
                <a:spcPts val="1000"/>
              </a:spcBef>
              <a:spcAft>
                <a:spcPts val="0"/>
              </a:spcAft>
              <a:buClr>
                <a:schemeClr val="dk1"/>
              </a:buClr>
              <a:buSzPct val="140000"/>
            </a:pPr>
            <a:r>
              <a:rPr lang="en-US" sz="1200" dirty="0">
                <a:latin typeface="Arial"/>
                <a:ea typeface="Arial"/>
                <a:cs typeface="Arial"/>
                <a:sym typeface="Arial"/>
              </a:rPr>
              <a:t>Respect everyone/be a team player (teamwork + work ethic)</a:t>
            </a:r>
            <a:endParaRPr lang="el-GR" sz="1200" dirty="0">
              <a:latin typeface="Arial"/>
              <a:ea typeface="Arial"/>
              <a:cs typeface="Arial"/>
              <a:sym typeface="Arial"/>
            </a:endParaRPr>
          </a:p>
          <a:p>
            <a:pPr lvl="0" algn="l" rtl="0">
              <a:lnSpc>
                <a:spcPct val="150000"/>
              </a:lnSpc>
              <a:spcBef>
                <a:spcPts val="1000"/>
              </a:spcBef>
              <a:spcAft>
                <a:spcPts val="0"/>
              </a:spcAft>
              <a:buClr>
                <a:schemeClr val="dk1"/>
              </a:buClr>
              <a:buSzPct val="140000"/>
            </a:pPr>
            <a:r>
              <a:rPr lang="en-US" sz="1200" dirty="0">
                <a:latin typeface="Arial"/>
                <a:ea typeface="Arial"/>
                <a:cs typeface="Arial"/>
                <a:sym typeface="Arial"/>
              </a:rPr>
              <a:t>Empathy </a:t>
            </a:r>
            <a:r>
              <a:rPr lang="el-GR" sz="1200" dirty="0">
                <a:latin typeface="Arial"/>
                <a:ea typeface="Arial"/>
                <a:cs typeface="Arial"/>
                <a:sym typeface="Arial"/>
              </a:rPr>
              <a:t>(</a:t>
            </a:r>
            <a:r>
              <a:rPr lang="en-US" sz="1200" dirty="0">
                <a:latin typeface="Arial"/>
                <a:ea typeface="Arial"/>
                <a:cs typeface="Arial"/>
                <a:sym typeface="Arial"/>
              </a:rPr>
              <a:t>get into the shoes of others</a:t>
            </a:r>
            <a:r>
              <a:rPr lang="el-GR" sz="1200" dirty="0">
                <a:latin typeface="Arial"/>
                <a:ea typeface="Arial"/>
                <a:cs typeface="Arial"/>
                <a:sym typeface="Arial"/>
              </a:rPr>
              <a:t>)</a:t>
            </a:r>
          </a:p>
          <a:p>
            <a:pPr lvl="0" algn="l" rtl="0">
              <a:lnSpc>
                <a:spcPct val="150000"/>
              </a:lnSpc>
              <a:spcBef>
                <a:spcPts val="1000"/>
              </a:spcBef>
              <a:spcAft>
                <a:spcPts val="0"/>
              </a:spcAft>
              <a:buClr>
                <a:schemeClr val="dk1"/>
              </a:buClr>
              <a:buSzPct val="140000"/>
            </a:pPr>
            <a:r>
              <a:rPr lang="en-US" sz="1200" dirty="0">
                <a:latin typeface="Arial"/>
                <a:ea typeface="Arial"/>
                <a:cs typeface="Arial"/>
                <a:sym typeface="Arial"/>
              </a:rPr>
              <a:t>Fairness </a:t>
            </a:r>
            <a:r>
              <a:rPr lang="el-GR" sz="1200" dirty="0">
                <a:latin typeface="Arial"/>
                <a:ea typeface="Arial"/>
                <a:cs typeface="Arial"/>
                <a:sym typeface="Arial"/>
              </a:rPr>
              <a:t>(</a:t>
            </a:r>
            <a:r>
              <a:rPr lang="en-US" sz="1200" dirty="0">
                <a:latin typeface="Arial"/>
                <a:ea typeface="Arial"/>
                <a:cs typeface="Arial"/>
                <a:sym typeface="Arial"/>
              </a:rPr>
              <a:t>respecting the rules</a:t>
            </a:r>
            <a:r>
              <a:rPr lang="el-GR" sz="1200" dirty="0">
                <a:latin typeface="Arial"/>
                <a:ea typeface="Arial"/>
                <a:cs typeface="Arial"/>
                <a:sym typeface="Arial"/>
              </a:rPr>
              <a:t>)</a:t>
            </a:r>
          </a:p>
          <a:p>
            <a:pPr lvl="0" algn="l" rtl="0">
              <a:lnSpc>
                <a:spcPct val="150000"/>
              </a:lnSpc>
              <a:spcBef>
                <a:spcPts val="1000"/>
              </a:spcBef>
              <a:spcAft>
                <a:spcPts val="0"/>
              </a:spcAft>
              <a:buClr>
                <a:schemeClr val="dk1"/>
              </a:buClr>
              <a:buSzPct val="140000"/>
            </a:pPr>
            <a:endParaRPr lang="el-GR" sz="1200" dirty="0">
              <a:latin typeface="Arial"/>
              <a:ea typeface="Arial"/>
              <a:cs typeface="Arial"/>
              <a:sym typeface="Arial"/>
            </a:endParaRPr>
          </a:p>
          <a:p>
            <a:pPr marL="0" lvl="0" indent="0" algn="l" rtl="0">
              <a:lnSpc>
                <a:spcPct val="150000"/>
              </a:lnSpc>
              <a:spcBef>
                <a:spcPts val="1000"/>
              </a:spcBef>
              <a:spcAft>
                <a:spcPts val="0"/>
              </a:spcAft>
              <a:buClr>
                <a:schemeClr val="dk1"/>
              </a:buClr>
              <a:buSzPts val="3500"/>
              <a:buNone/>
            </a:pPr>
            <a:endParaRPr lang="el-GR" sz="1600" dirty="0">
              <a:latin typeface="Arial"/>
              <a:ea typeface="Arial"/>
              <a:cs typeface="Arial"/>
              <a:sym typeface="Arial"/>
            </a:endParaRPr>
          </a:p>
          <a:p>
            <a:pPr marL="0" lvl="0" indent="0" algn="l" rtl="0">
              <a:lnSpc>
                <a:spcPct val="150000"/>
              </a:lnSpc>
              <a:spcBef>
                <a:spcPts val="1000"/>
              </a:spcBef>
              <a:spcAft>
                <a:spcPts val="0"/>
              </a:spcAft>
              <a:buClr>
                <a:schemeClr val="dk1"/>
              </a:buClr>
              <a:buSzPts val="2800"/>
              <a:buNone/>
            </a:pPr>
            <a:endParaRPr lang="en-US" sz="1600" dirty="0">
              <a:latin typeface="Arial"/>
              <a:ea typeface="Arial"/>
              <a:cs typeface="Arial"/>
              <a:sym typeface="Arial"/>
            </a:endParaRPr>
          </a:p>
          <a:p>
            <a:pPr lvl="0" algn="just" rtl="0">
              <a:lnSpc>
                <a:spcPct val="150000"/>
              </a:lnSpc>
              <a:spcBef>
                <a:spcPts val="1000"/>
              </a:spcBef>
              <a:spcAft>
                <a:spcPts val="0"/>
              </a:spcAft>
              <a:buClr>
                <a:schemeClr val="dk1"/>
              </a:buClr>
              <a:buSzPct val="115000"/>
              <a:buFont typeface="Wingdings" panose="05000000000000000000" pitchFamily="2" charset="2"/>
              <a:buChar char="Ø"/>
            </a:pPr>
            <a:r>
              <a:rPr lang="en-US" sz="1600" dirty="0">
                <a:latin typeface="Arial"/>
                <a:ea typeface="Arial"/>
                <a:cs typeface="Arial"/>
                <a:sym typeface="Arial"/>
              </a:rPr>
              <a:t>Sports values align with life values</a:t>
            </a:r>
          </a:p>
          <a:p>
            <a:pPr lvl="0" algn="just" rtl="0">
              <a:lnSpc>
                <a:spcPct val="150000"/>
              </a:lnSpc>
              <a:spcBef>
                <a:spcPts val="1000"/>
              </a:spcBef>
              <a:spcAft>
                <a:spcPts val="0"/>
              </a:spcAft>
              <a:buClr>
                <a:schemeClr val="dk1"/>
              </a:buClr>
              <a:buSzPct val="115000"/>
              <a:buFont typeface="Wingdings" panose="05000000000000000000" pitchFamily="2" charset="2"/>
              <a:buChar char="Ø"/>
            </a:pPr>
            <a:r>
              <a:rPr lang="en-US" sz="1600" dirty="0">
                <a:latin typeface="Arial"/>
                <a:ea typeface="Arial"/>
                <a:cs typeface="Arial"/>
                <a:sym typeface="Arial"/>
              </a:rPr>
              <a:t>The ethics norm was shaped by what the majority of people considered as ethical</a:t>
            </a:r>
          </a:p>
          <a:p>
            <a:pPr lvl="0" algn="just" rtl="0">
              <a:lnSpc>
                <a:spcPct val="150000"/>
              </a:lnSpc>
              <a:spcBef>
                <a:spcPts val="1000"/>
              </a:spcBef>
              <a:spcAft>
                <a:spcPts val="0"/>
              </a:spcAft>
              <a:buClr>
                <a:schemeClr val="dk1"/>
              </a:buClr>
              <a:buSzPct val="115000"/>
              <a:buFont typeface="Wingdings" panose="05000000000000000000" pitchFamily="2" charset="2"/>
              <a:buChar char="Ø"/>
            </a:pPr>
            <a:r>
              <a:rPr lang="en-US" sz="1600" dirty="0">
                <a:latin typeface="Arial"/>
                <a:ea typeface="Arial"/>
                <a:cs typeface="Arial"/>
                <a:sym typeface="Arial"/>
              </a:rPr>
              <a:t>There is not only black or </a:t>
            </a:r>
            <a:r>
              <a:rPr lang="en-US" sz="1600" dirty="0">
                <a:solidFill>
                  <a:schemeClr val="bg2"/>
                </a:solidFill>
                <a:latin typeface="Arial"/>
                <a:ea typeface="Arial"/>
                <a:cs typeface="Arial"/>
                <a:sym typeface="Arial"/>
              </a:rPr>
              <a:t>white</a:t>
            </a:r>
            <a:r>
              <a:rPr lang="el-GR" sz="1600" dirty="0">
                <a:latin typeface="Arial"/>
                <a:ea typeface="Arial"/>
                <a:cs typeface="Arial"/>
                <a:sym typeface="Arial"/>
              </a:rPr>
              <a:t>. </a:t>
            </a:r>
            <a:r>
              <a:rPr lang="en-US" sz="1600" dirty="0">
                <a:latin typeface="Arial"/>
                <a:ea typeface="Arial"/>
                <a:cs typeface="Arial"/>
                <a:sym typeface="Arial"/>
              </a:rPr>
              <a:t>There is </a:t>
            </a:r>
            <a:r>
              <a:rPr lang="en-US" sz="1600" dirty="0">
                <a:solidFill>
                  <a:schemeClr val="tx1">
                    <a:lumMod val="50000"/>
                    <a:lumOff val="50000"/>
                  </a:schemeClr>
                </a:solidFill>
                <a:latin typeface="Arial"/>
                <a:ea typeface="Arial"/>
                <a:cs typeface="Arial"/>
                <a:sym typeface="Arial"/>
              </a:rPr>
              <a:t>grey </a:t>
            </a:r>
            <a:r>
              <a:rPr lang="en-US" sz="1600" dirty="0">
                <a:latin typeface="Arial"/>
                <a:ea typeface="Arial"/>
                <a:cs typeface="Arial"/>
                <a:sym typeface="Arial"/>
              </a:rPr>
              <a:t>as well, however not in the case of prohibited substances. </a:t>
            </a:r>
            <a:r>
              <a:rPr lang="el-GR" sz="1600" dirty="0">
                <a:latin typeface="Arial"/>
                <a:ea typeface="Arial"/>
                <a:cs typeface="Arial"/>
                <a:sym typeface="Arial"/>
              </a:rPr>
              <a:t> </a:t>
            </a:r>
            <a:endParaRPr lang="el-GR" dirty="0"/>
          </a:p>
        </p:txBody>
      </p:sp>
      <p:sp>
        <p:nvSpPr>
          <p:cNvPr id="6" name="Θέση περιεχομένου 2">
            <a:extLst>
              <a:ext uri="{FF2B5EF4-FFF2-40B4-BE49-F238E27FC236}">
                <a16:creationId xmlns:a16="http://schemas.microsoft.com/office/drawing/2014/main" id="{3320E077-8416-0E69-6AED-72839F8C1BC0}"/>
              </a:ext>
            </a:extLst>
          </p:cNvPr>
          <p:cNvSpPr txBox="1">
            <a:spLocks/>
          </p:cNvSpPr>
          <p:nvPr/>
        </p:nvSpPr>
        <p:spPr>
          <a:xfrm>
            <a:off x="4771935" y="2197848"/>
            <a:ext cx="2133730" cy="5625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lnSpc>
                <a:spcPct val="150000"/>
              </a:lnSpc>
              <a:spcBef>
                <a:spcPts val="0"/>
              </a:spcBef>
              <a:buClr>
                <a:schemeClr val="dk1"/>
              </a:buClr>
              <a:buSzPts val="3500"/>
              <a:buNone/>
            </a:pPr>
            <a:r>
              <a:rPr lang="en-US" sz="2000" dirty="0">
                <a:effectLst>
                  <a:outerShdw blurRad="38100" dist="38100" dir="2700000" algn="tl">
                    <a:srgbClr val="000000">
                      <a:alpha val="43137"/>
                    </a:srgbClr>
                  </a:outerShdw>
                </a:effectLst>
                <a:latin typeface="Arial"/>
                <a:ea typeface="Arial"/>
                <a:cs typeface="Arial"/>
                <a:sym typeface="Arial"/>
              </a:rPr>
              <a:t>Fair Play</a:t>
            </a:r>
            <a:endParaRPr lang="el-GR" sz="2000" dirty="0">
              <a:effectLst>
                <a:outerShdw blurRad="38100" dist="38100" dir="2700000" algn="tl">
                  <a:srgbClr val="000000">
                    <a:alpha val="43137"/>
                  </a:srgbClr>
                </a:outerShdw>
              </a:effectLst>
              <a:latin typeface="Arial"/>
              <a:ea typeface="Arial"/>
              <a:cs typeface="Arial"/>
              <a:sym typeface="Arial"/>
            </a:endParaRPr>
          </a:p>
          <a:p>
            <a:endParaRPr lang="el-GR" dirty="0"/>
          </a:p>
        </p:txBody>
      </p:sp>
      <p:sp>
        <p:nvSpPr>
          <p:cNvPr id="8" name="Βέλος: Δεξιό 7">
            <a:extLst>
              <a:ext uri="{FF2B5EF4-FFF2-40B4-BE49-F238E27FC236}">
                <a16:creationId xmlns:a16="http://schemas.microsoft.com/office/drawing/2014/main" id="{F6BCFAB1-2FF5-5338-59D0-1D662838F564}"/>
              </a:ext>
            </a:extLst>
          </p:cNvPr>
          <p:cNvSpPr/>
          <p:nvPr/>
        </p:nvSpPr>
        <p:spPr>
          <a:xfrm>
            <a:off x="180976" y="911717"/>
            <a:ext cx="4921942" cy="3134844"/>
          </a:xfrm>
          <a:prstGeom prst="rightArrow">
            <a:avLst>
              <a:gd name="adj1" fmla="val 52909"/>
              <a:gd name="adj2" fmla="val 6417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descr="Εικόνα που περιέχει κείμενο, αφίσα, καλαθοσφαίριση, στιγμιότυπο οθόνης&#10;&#10;Περιγραφή που δημιουργήθηκε αυτόματα">
            <a:extLst>
              <a:ext uri="{FF2B5EF4-FFF2-40B4-BE49-F238E27FC236}">
                <a16:creationId xmlns:a16="http://schemas.microsoft.com/office/drawing/2014/main" id="{2D20CC52-4A1A-C5FE-2E89-47E0FD7CD661}"/>
              </a:ext>
            </a:extLst>
          </p:cNvPr>
          <p:cNvPicPr>
            <a:picLocks noChangeAspect="1"/>
          </p:cNvPicPr>
          <p:nvPr/>
        </p:nvPicPr>
        <p:blipFill>
          <a:blip r:embed="rId2"/>
          <a:stretch>
            <a:fillRect/>
          </a:stretch>
        </p:blipFill>
        <p:spPr>
          <a:xfrm>
            <a:off x="6574681" y="0"/>
            <a:ext cx="5617319" cy="6858000"/>
          </a:xfrm>
          <a:prstGeom prst="rect">
            <a:avLst/>
          </a:prstGeom>
        </p:spPr>
      </p:pic>
    </p:spTree>
    <p:extLst>
      <p:ext uri="{BB962C8B-B14F-4D97-AF65-F5344CB8AC3E}">
        <p14:creationId xmlns:p14="http://schemas.microsoft.com/office/powerpoint/2010/main" val="365912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1EC8F3-CB58-85C4-196B-1ECC74A2B909}"/>
              </a:ext>
            </a:extLst>
          </p:cNvPr>
          <p:cNvSpPr>
            <a:spLocks noGrp="1"/>
          </p:cNvSpPr>
          <p:nvPr>
            <p:ph type="title"/>
          </p:nvPr>
        </p:nvSpPr>
        <p:spPr>
          <a:xfrm>
            <a:off x="1790700" y="668847"/>
            <a:ext cx="8610600" cy="1293028"/>
          </a:xfrm>
        </p:spPr>
        <p:txBody>
          <a:bodyPr>
            <a:normAutofit/>
          </a:bodyPr>
          <a:lstStyle/>
          <a:p>
            <a:pPr algn="ctr"/>
            <a:r>
              <a:rPr lang="en-US" sz="2400" dirty="0">
                <a:latin typeface="Arial" panose="020B0604020202020204" pitchFamily="34" charset="0"/>
                <a:cs typeface="Arial" panose="020B0604020202020204" pitchFamily="34" charset="0"/>
              </a:rPr>
              <a:t>Intact</a:t>
            </a:r>
            <a:r>
              <a:rPr lang="el-GR" sz="2400" dirty="0">
                <a:latin typeface="Arial" panose="020B0604020202020204" pitchFamily="34" charset="0"/>
                <a:cs typeface="Arial" panose="020B0604020202020204" pitchFamily="34" charset="0"/>
              </a:rPr>
              <a:t>/</a:t>
            </a:r>
            <a:r>
              <a:rPr lang="en-US" sz="2400" dirty="0">
                <a:solidFill>
                  <a:srgbClr val="FF0000"/>
                </a:solidFill>
                <a:latin typeface="Arial" panose="020B0604020202020204" pitchFamily="34" charset="0"/>
                <a:cs typeface="Arial" panose="020B0604020202020204" pitchFamily="34" charset="0"/>
              </a:rPr>
              <a:t>doubtable</a:t>
            </a:r>
            <a:r>
              <a:rPr lang="el-GR" sz="2400"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code of values</a:t>
            </a:r>
            <a:endParaRPr lang="el-GR" sz="2400" dirty="0">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id="{9CBCC3F4-A6E6-24BF-C88A-725470F555F8}"/>
              </a:ext>
            </a:extLst>
          </p:cNvPr>
          <p:cNvSpPr>
            <a:spLocks noGrp="1"/>
          </p:cNvSpPr>
          <p:nvPr>
            <p:ph idx="1"/>
          </p:nvPr>
        </p:nvSpPr>
        <p:spPr>
          <a:xfrm>
            <a:off x="1130657" y="2090016"/>
            <a:ext cx="9564688" cy="3541714"/>
          </a:xfrm>
        </p:spPr>
        <p:txBody>
          <a:bodyPr>
            <a:normAutofit/>
          </a:bodyPr>
          <a:lstStyle/>
          <a:p>
            <a:pPr lvl="0" algn="just" rtl="0">
              <a:lnSpc>
                <a:spcPct val="150000"/>
              </a:lnSpc>
              <a:spcBef>
                <a:spcPts val="0"/>
              </a:spcBef>
              <a:spcAft>
                <a:spcPts val="0"/>
              </a:spcAft>
              <a:buSzPct val="170000"/>
              <a:buFont typeface="Wingdings" panose="05000000000000000000" pitchFamily="2" charset="2"/>
              <a:buChar char="ü"/>
            </a:pPr>
            <a:r>
              <a:rPr lang="en-US" sz="1600" dirty="0">
                <a:solidFill>
                  <a:srgbClr val="00B050"/>
                </a:solidFill>
                <a:latin typeface="Arial"/>
                <a:ea typeface="Arial"/>
                <a:cs typeface="Arial"/>
                <a:sym typeface="Arial"/>
              </a:rPr>
              <a:t>Carrying an injured opponent till the finishing line of a marathon</a:t>
            </a:r>
          </a:p>
          <a:p>
            <a:pPr lvl="0" algn="just" rtl="0">
              <a:lnSpc>
                <a:spcPct val="150000"/>
              </a:lnSpc>
              <a:spcBef>
                <a:spcPts val="0"/>
              </a:spcBef>
              <a:spcAft>
                <a:spcPts val="0"/>
              </a:spcAft>
              <a:buSzPct val="170000"/>
              <a:buFont typeface="Wingdings" panose="05000000000000000000" pitchFamily="2" charset="2"/>
              <a:buChar char="ü"/>
            </a:pPr>
            <a:endParaRPr lang="en-US" sz="1600" dirty="0">
              <a:solidFill>
                <a:schemeClr val="accent6"/>
              </a:solidFill>
              <a:latin typeface="Arial"/>
              <a:ea typeface="Arial"/>
              <a:cs typeface="Arial"/>
              <a:sym typeface="Arial"/>
            </a:endParaRPr>
          </a:p>
          <a:p>
            <a:pPr marL="0" lvl="0" indent="0" algn="just" rtl="0">
              <a:lnSpc>
                <a:spcPct val="150000"/>
              </a:lnSpc>
              <a:spcBef>
                <a:spcPts val="0"/>
              </a:spcBef>
              <a:spcAft>
                <a:spcPts val="0"/>
              </a:spcAft>
              <a:buSzPct val="170000"/>
              <a:buNone/>
            </a:pPr>
            <a:r>
              <a:rPr lang="en-US" sz="1600" dirty="0">
                <a:solidFill>
                  <a:srgbClr val="FF0000"/>
                </a:solidFill>
                <a:latin typeface="Arial"/>
                <a:ea typeface="Arial"/>
                <a:cs typeface="Arial"/>
                <a:sym typeface="Arial"/>
              </a:rPr>
              <a:t>     Not competing with all my powers</a:t>
            </a:r>
            <a:endParaRPr lang="el-GR" sz="1600" dirty="0">
              <a:solidFill>
                <a:srgbClr val="FF0000"/>
              </a:solidFill>
              <a:latin typeface="Arial"/>
              <a:ea typeface="Arial"/>
              <a:cs typeface="Arial"/>
              <a:sym typeface="Arial"/>
            </a:endParaRPr>
          </a:p>
          <a:p>
            <a:pPr marL="0" lvl="0" indent="0" algn="just" rtl="0">
              <a:lnSpc>
                <a:spcPct val="150000"/>
              </a:lnSpc>
              <a:spcBef>
                <a:spcPts val="1000"/>
              </a:spcBef>
              <a:spcAft>
                <a:spcPts val="0"/>
              </a:spcAft>
              <a:buClr>
                <a:schemeClr val="dk1"/>
              </a:buClr>
              <a:buSzPts val="3400"/>
              <a:buNone/>
            </a:pPr>
            <a:r>
              <a:rPr lang="el-GR" sz="1600" dirty="0">
                <a:solidFill>
                  <a:srgbClr val="FF0000"/>
                </a:solidFill>
                <a:latin typeface="Arial"/>
                <a:ea typeface="Arial"/>
                <a:cs typeface="Arial"/>
                <a:sym typeface="Arial"/>
              </a:rPr>
              <a:t>     </a:t>
            </a:r>
            <a:r>
              <a:rPr lang="en-US" sz="1600" dirty="0">
                <a:solidFill>
                  <a:srgbClr val="FF0000"/>
                </a:solidFill>
                <a:latin typeface="Arial"/>
                <a:ea typeface="Arial"/>
                <a:cs typeface="Arial"/>
                <a:sym typeface="Arial"/>
              </a:rPr>
              <a:t>Match fixing</a:t>
            </a:r>
          </a:p>
          <a:p>
            <a:pPr marL="0" lvl="0" indent="0" algn="just" rtl="0">
              <a:lnSpc>
                <a:spcPct val="150000"/>
              </a:lnSpc>
              <a:spcBef>
                <a:spcPts val="1000"/>
              </a:spcBef>
              <a:spcAft>
                <a:spcPts val="0"/>
              </a:spcAft>
              <a:buClr>
                <a:schemeClr val="dk1"/>
              </a:buClr>
              <a:buSzPts val="3400"/>
              <a:buNone/>
            </a:pPr>
            <a:r>
              <a:rPr lang="el-GR" sz="1600" dirty="0">
                <a:solidFill>
                  <a:srgbClr val="FF0000"/>
                </a:solidFill>
                <a:latin typeface="Arial"/>
                <a:ea typeface="Arial"/>
                <a:cs typeface="Arial"/>
                <a:sym typeface="Arial"/>
              </a:rPr>
              <a:t> </a:t>
            </a:r>
            <a:r>
              <a:rPr lang="en-US" sz="1600" dirty="0">
                <a:solidFill>
                  <a:srgbClr val="FF0000"/>
                </a:solidFill>
                <a:latin typeface="Arial"/>
                <a:ea typeface="Arial"/>
                <a:cs typeface="Arial"/>
                <a:sym typeface="Arial"/>
              </a:rPr>
              <a:t>    Depriving my opponent’s right to compete fairly against me (e.g. using prohibited substances)</a:t>
            </a:r>
            <a:endParaRPr lang="el-GR" dirty="0"/>
          </a:p>
        </p:txBody>
      </p:sp>
      <p:sp>
        <p:nvSpPr>
          <p:cNvPr id="4" name="Σύμβολο πολλαπλασιασμού 3">
            <a:extLst>
              <a:ext uri="{FF2B5EF4-FFF2-40B4-BE49-F238E27FC236}">
                <a16:creationId xmlns:a16="http://schemas.microsoft.com/office/drawing/2014/main" id="{E57FF6B3-285F-F0D7-D66E-4B2A2C64A736}"/>
              </a:ext>
            </a:extLst>
          </p:cNvPr>
          <p:cNvSpPr/>
          <p:nvPr/>
        </p:nvSpPr>
        <p:spPr>
          <a:xfrm>
            <a:off x="1102638" y="2889523"/>
            <a:ext cx="361950" cy="333375"/>
          </a:xfrm>
          <a:prstGeom prst="mathMultiply">
            <a:avLst/>
          </a:prstGeom>
          <a:solidFill>
            <a:srgbClr val="FF0000"/>
          </a:solidFill>
          <a:ln>
            <a:solidFill>
              <a:schemeClr val="accent6"/>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solidFill>
                <a:srgbClr val="FF0000"/>
              </a:solidFill>
            </a:endParaRPr>
          </a:p>
        </p:txBody>
      </p:sp>
      <p:sp>
        <p:nvSpPr>
          <p:cNvPr id="5" name="Σύμβολο πολλαπλασιασμού 4">
            <a:extLst>
              <a:ext uri="{FF2B5EF4-FFF2-40B4-BE49-F238E27FC236}">
                <a16:creationId xmlns:a16="http://schemas.microsoft.com/office/drawing/2014/main" id="{ABDC4186-9DEF-2110-E528-3179D1C16974}"/>
              </a:ext>
            </a:extLst>
          </p:cNvPr>
          <p:cNvSpPr/>
          <p:nvPr/>
        </p:nvSpPr>
        <p:spPr>
          <a:xfrm>
            <a:off x="1102638" y="3381592"/>
            <a:ext cx="361950" cy="333375"/>
          </a:xfrm>
          <a:prstGeom prst="mathMultiply">
            <a:avLst/>
          </a:prstGeom>
          <a:solidFill>
            <a:srgbClr val="FF0000"/>
          </a:solidFill>
          <a:ln>
            <a:solidFill>
              <a:schemeClr val="accent6"/>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p>
        </p:txBody>
      </p:sp>
      <p:sp>
        <p:nvSpPr>
          <p:cNvPr id="6" name="Σύμβολο πολλαπλασιασμού 5">
            <a:extLst>
              <a:ext uri="{FF2B5EF4-FFF2-40B4-BE49-F238E27FC236}">
                <a16:creationId xmlns:a16="http://schemas.microsoft.com/office/drawing/2014/main" id="{A8741B69-F61E-B745-1353-5E2FA2C937CB}"/>
              </a:ext>
            </a:extLst>
          </p:cNvPr>
          <p:cNvSpPr/>
          <p:nvPr/>
        </p:nvSpPr>
        <p:spPr>
          <a:xfrm>
            <a:off x="1102638" y="3859040"/>
            <a:ext cx="361950" cy="333375"/>
          </a:xfrm>
          <a:prstGeom prst="mathMultiply">
            <a:avLst/>
          </a:prstGeom>
          <a:solidFill>
            <a:srgbClr val="FF0000"/>
          </a:solidFill>
          <a:ln>
            <a:solidFill>
              <a:schemeClr val="accent6"/>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p>
        </p:txBody>
      </p:sp>
      <p:pic>
        <p:nvPicPr>
          <p:cNvPr id="8" name="Εικόνα 7"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65486122-98E0-EC6A-03C2-3159CD14E05B}"/>
              </a:ext>
            </a:extLst>
          </p:cNvPr>
          <p:cNvPicPr>
            <a:picLocks noChangeAspect="1"/>
          </p:cNvPicPr>
          <p:nvPr/>
        </p:nvPicPr>
        <p:blipFill>
          <a:blip r:embed="rId3"/>
          <a:stretch>
            <a:fillRect/>
          </a:stretch>
        </p:blipFill>
        <p:spPr>
          <a:xfrm>
            <a:off x="9740630" y="5352227"/>
            <a:ext cx="2451370" cy="1505773"/>
          </a:xfrm>
          <a:prstGeom prst="rect">
            <a:avLst/>
          </a:prstGeom>
        </p:spPr>
      </p:pic>
    </p:spTree>
    <p:extLst>
      <p:ext uri="{BB962C8B-B14F-4D97-AF65-F5344CB8AC3E}">
        <p14:creationId xmlns:p14="http://schemas.microsoft.com/office/powerpoint/2010/main" val="412698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a:extLst>
              <a:ext uri="{FF2B5EF4-FFF2-40B4-BE49-F238E27FC236}">
                <a16:creationId xmlns:a16="http://schemas.microsoft.com/office/drawing/2014/main" id="{D2F081AB-4E48-8F7D-73C9-0D286DE48B09}"/>
              </a:ext>
            </a:extLst>
          </p:cNvPr>
          <p:cNvGraphicFramePr>
            <a:graphicFrameLocks noGrp="1"/>
          </p:cNvGraphicFramePr>
          <p:nvPr>
            <p:ph idx="1"/>
            <p:extLst>
              <p:ext uri="{D42A27DB-BD31-4B8C-83A1-F6EECF244321}">
                <p14:modId xmlns:p14="http://schemas.microsoft.com/office/powerpoint/2010/main" val="2912987699"/>
              </p:ext>
            </p:extLst>
          </p:nvPr>
        </p:nvGraphicFramePr>
        <p:xfrm>
          <a:off x="82296" y="91440"/>
          <a:ext cx="12015216" cy="6766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CDA919B-DFC8-D895-D53D-1E768418FBFE}"/>
              </a:ext>
            </a:extLst>
          </p:cNvPr>
          <p:cNvSpPr txBox="1"/>
          <p:nvPr/>
        </p:nvSpPr>
        <p:spPr>
          <a:xfrm>
            <a:off x="1404296" y="761270"/>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latin typeface="Arial" panose="020B0604020202020204" pitchFamily="34" charset="0"/>
                <a:ea typeface="+mj-ea"/>
                <a:cs typeface="Arial" panose="020B0604020202020204" pitchFamily="34" charset="0"/>
              </a:rPr>
              <a:t>Case Study 1</a:t>
            </a:r>
            <a:endParaRPr lang="en-US" sz="3600" dirty="0">
              <a:latin typeface="+mj-lt"/>
              <a:ea typeface="+mj-ea"/>
              <a:cs typeface="+mj-cs"/>
            </a:endParaRPr>
          </a:p>
        </p:txBody>
      </p:sp>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2621B8C5-7692-C140-EB34-5AA52AD3CC85}"/>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68579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A6A3592-0AB8-47CF-A326-12E72B3FA8DA}"/>
                                            </p:graphicEl>
                                          </p:spTgt>
                                        </p:tgtEl>
                                        <p:attrNameLst>
                                          <p:attrName>style.visibility</p:attrName>
                                        </p:attrNameLst>
                                      </p:cBhvr>
                                      <p:to>
                                        <p:strVal val="visible"/>
                                      </p:to>
                                    </p:set>
                                    <p:animEffect transition="in" filter="fade">
                                      <p:cBhvr>
                                        <p:cTn id="7" dur="1000"/>
                                        <p:tgtEl>
                                          <p:spTgt spid="5">
                                            <p:graphicEl>
                                              <a:dgm id="{9A6A3592-0AB8-47CF-A326-12E72B3FA8DA}"/>
                                            </p:graphicEl>
                                          </p:spTgt>
                                        </p:tgtEl>
                                      </p:cBhvr>
                                    </p:animEffect>
                                    <p:anim calcmode="lin" valueType="num">
                                      <p:cBhvr>
                                        <p:cTn id="8" dur="1000" fill="hold"/>
                                        <p:tgtEl>
                                          <p:spTgt spid="5">
                                            <p:graphicEl>
                                              <a:dgm id="{9A6A3592-0AB8-47CF-A326-12E72B3FA8DA}"/>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A6A3592-0AB8-47CF-A326-12E72B3FA8D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815ACA37-9DCB-454A-BFD1-2F16CD3DF462}"/>
                                            </p:graphicEl>
                                          </p:spTgt>
                                        </p:tgtEl>
                                        <p:attrNameLst>
                                          <p:attrName>style.visibility</p:attrName>
                                        </p:attrNameLst>
                                      </p:cBhvr>
                                      <p:to>
                                        <p:strVal val="visible"/>
                                      </p:to>
                                    </p:set>
                                    <p:animEffect transition="in" filter="fade">
                                      <p:cBhvr>
                                        <p:cTn id="14" dur="1000"/>
                                        <p:tgtEl>
                                          <p:spTgt spid="5">
                                            <p:graphicEl>
                                              <a:dgm id="{815ACA37-9DCB-454A-BFD1-2F16CD3DF462}"/>
                                            </p:graphicEl>
                                          </p:spTgt>
                                        </p:tgtEl>
                                      </p:cBhvr>
                                    </p:animEffect>
                                    <p:anim calcmode="lin" valueType="num">
                                      <p:cBhvr>
                                        <p:cTn id="15" dur="1000" fill="hold"/>
                                        <p:tgtEl>
                                          <p:spTgt spid="5">
                                            <p:graphicEl>
                                              <a:dgm id="{815ACA37-9DCB-454A-BFD1-2F16CD3DF462}"/>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815ACA37-9DCB-454A-BFD1-2F16CD3DF46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56B17858-AF0B-40AC-B6AF-1C650C6A5CAC}"/>
                                            </p:graphicEl>
                                          </p:spTgt>
                                        </p:tgtEl>
                                        <p:attrNameLst>
                                          <p:attrName>style.visibility</p:attrName>
                                        </p:attrNameLst>
                                      </p:cBhvr>
                                      <p:to>
                                        <p:strVal val="visible"/>
                                      </p:to>
                                    </p:set>
                                    <p:animEffect transition="in" filter="fade">
                                      <p:cBhvr>
                                        <p:cTn id="21" dur="1000"/>
                                        <p:tgtEl>
                                          <p:spTgt spid="5">
                                            <p:graphicEl>
                                              <a:dgm id="{56B17858-AF0B-40AC-B6AF-1C650C6A5CAC}"/>
                                            </p:graphicEl>
                                          </p:spTgt>
                                        </p:tgtEl>
                                      </p:cBhvr>
                                    </p:animEffect>
                                    <p:anim calcmode="lin" valueType="num">
                                      <p:cBhvr>
                                        <p:cTn id="22" dur="1000" fill="hold"/>
                                        <p:tgtEl>
                                          <p:spTgt spid="5">
                                            <p:graphicEl>
                                              <a:dgm id="{56B17858-AF0B-40AC-B6AF-1C650C6A5CAC}"/>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56B17858-AF0B-40AC-B6AF-1C650C6A5CA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899F8FAF-D356-4DFF-9903-C4B9FABF78E2}"/>
                                            </p:graphicEl>
                                          </p:spTgt>
                                        </p:tgtEl>
                                        <p:attrNameLst>
                                          <p:attrName>style.visibility</p:attrName>
                                        </p:attrNameLst>
                                      </p:cBhvr>
                                      <p:to>
                                        <p:strVal val="visible"/>
                                      </p:to>
                                    </p:set>
                                    <p:animEffect transition="in" filter="fade">
                                      <p:cBhvr>
                                        <p:cTn id="28" dur="1000"/>
                                        <p:tgtEl>
                                          <p:spTgt spid="5">
                                            <p:graphicEl>
                                              <a:dgm id="{899F8FAF-D356-4DFF-9903-C4B9FABF78E2}"/>
                                            </p:graphicEl>
                                          </p:spTgt>
                                        </p:tgtEl>
                                      </p:cBhvr>
                                    </p:animEffect>
                                    <p:anim calcmode="lin" valueType="num">
                                      <p:cBhvr>
                                        <p:cTn id="29" dur="1000" fill="hold"/>
                                        <p:tgtEl>
                                          <p:spTgt spid="5">
                                            <p:graphicEl>
                                              <a:dgm id="{899F8FAF-D356-4DFF-9903-C4B9FABF78E2}"/>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899F8FAF-D356-4DFF-9903-C4B9FABF78E2}"/>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CC8C80C0-84F3-49E6-8D3A-80838BA22977}"/>
                                            </p:graphicEl>
                                          </p:spTgt>
                                        </p:tgtEl>
                                        <p:attrNameLst>
                                          <p:attrName>style.visibility</p:attrName>
                                        </p:attrNameLst>
                                      </p:cBhvr>
                                      <p:to>
                                        <p:strVal val="visible"/>
                                      </p:to>
                                    </p:set>
                                    <p:animEffect transition="in" filter="fade">
                                      <p:cBhvr>
                                        <p:cTn id="35" dur="1000"/>
                                        <p:tgtEl>
                                          <p:spTgt spid="5">
                                            <p:graphicEl>
                                              <a:dgm id="{CC8C80C0-84F3-49E6-8D3A-80838BA22977}"/>
                                            </p:graphicEl>
                                          </p:spTgt>
                                        </p:tgtEl>
                                      </p:cBhvr>
                                    </p:animEffect>
                                    <p:anim calcmode="lin" valueType="num">
                                      <p:cBhvr>
                                        <p:cTn id="36" dur="1000" fill="hold"/>
                                        <p:tgtEl>
                                          <p:spTgt spid="5">
                                            <p:graphicEl>
                                              <a:dgm id="{CC8C80C0-84F3-49E6-8D3A-80838BA22977}"/>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CC8C80C0-84F3-49E6-8D3A-80838BA2297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5C6FEF4F-66EB-316E-E440-6052D0E7F296}"/>
              </a:ext>
            </a:extLst>
          </p:cNvPr>
          <p:cNvGraphicFramePr>
            <a:graphicFrameLocks noGrp="1"/>
          </p:cNvGraphicFramePr>
          <p:nvPr>
            <p:ph idx="1"/>
            <p:extLst>
              <p:ext uri="{D42A27DB-BD31-4B8C-83A1-F6EECF244321}">
                <p14:modId xmlns:p14="http://schemas.microsoft.com/office/powerpoint/2010/main" val="3649136852"/>
              </p:ext>
            </p:extLst>
          </p:nvPr>
        </p:nvGraphicFramePr>
        <p:xfrm>
          <a:off x="2383024" y="986117"/>
          <a:ext cx="8915400" cy="5176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27A944F6-EC3B-F3F7-DE6E-D1FDF1570C81}"/>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44511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22D9D887-78B6-47F6-AF6C-BFBE9A38BA5C}"/>
                                            </p:graphicEl>
                                          </p:spTgt>
                                        </p:tgtEl>
                                        <p:attrNameLst>
                                          <p:attrName>style.visibility</p:attrName>
                                        </p:attrNameLst>
                                      </p:cBhvr>
                                      <p:to>
                                        <p:strVal val="visible"/>
                                      </p:to>
                                    </p:set>
                                    <p:anim calcmode="lin" valueType="num">
                                      <p:cBhvr>
                                        <p:cTn id="7" dur="1000" fill="hold"/>
                                        <p:tgtEl>
                                          <p:spTgt spid="4">
                                            <p:graphicEl>
                                              <a:dgm id="{22D9D887-78B6-47F6-AF6C-BFBE9A38BA5C}"/>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22D9D887-78B6-47F6-AF6C-BFBE9A38BA5C}"/>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22D9D887-78B6-47F6-AF6C-BFBE9A38BA5C}"/>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22D9D887-78B6-47F6-AF6C-BFBE9A38BA5C}"/>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graphicEl>
                                              <a:dgm id="{290E9EB7-F9AC-47DA-9A1C-4E6117B42657}"/>
                                            </p:graphicEl>
                                          </p:spTgt>
                                        </p:tgtEl>
                                        <p:attrNameLst>
                                          <p:attrName>style.visibility</p:attrName>
                                        </p:attrNameLst>
                                      </p:cBhvr>
                                      <p:to>
                                        <p:strVal val="visible"/>
                                      </p:to>
                                    </p:set>
                                    <p:anim calcmode="lin" valueType="num">
                                      <p:cBhvr>
                                        <p:cTn id="13" dur="1000" fill="hold"/>
                                        <p:tgtEl>
                                          <p:spTgt spid="4">
                                            <p:graphicEl>
                                              <a:dgm id="{290E9EB7-F9AC-47DA-9A1C-4E6117B42657}"/>
                                            </p:graphicEl>
                                          </p:spTgt>
                                        </p:tgtEl>
                                        <p:attrNameLst>
                                          <p:attrName>ppt_w</p:attrName>
                                        </p:attrNameLst>
                                      </p:cBhvr>
                                      <p:tavLst>
                                        <p:tav tm="0">
                                          <p:val>
                                            <p:fltVal val="0"/>
                                          </p:val>
                                        </p:tav>
                                        <p:tav tm="100000">
                                          <p:val>
                                            <p:strVal val="#ppt_w"/>
                                          </p:val>
                                        </p:tav>
                                      </p:tavLst>
                                    </p:anim>
                                    <p:anim calcmode="lin" valueType="num">
                                      <p:cBhvr>
                                        <p:cTn id="14" dur="1000" fill="hold"/>
                                        <p:tgtEl>
                                          <p:spTgt spid="4">
                                            <p:graphicEl>
                                              <a:dgm id="{290E9EB7-F9AC-47DA-9A1C-4E6117B42657}"/>
                                            </p:graphicEl>
                                          </p:spTgt>
                                        </p:tgtEl>
                                        <p:attrNameLst>
                                          <p:attrName>ppt_h</p:attrName>
                                        </p:attrNameLst>
                                      </p:cBhvr>
                                      <p:tavLst>
                                        <p:tav tm="0">
                                          <p:val>
                                            <p:fltVal val="0"/>
                                          </p:val>
                                        </p:tav>
                                        <p:tav tm="100000">
                                          <p:val>
                                            <p:strVal val="#ppt_h"/>
                                          </p:val>
                                        </p:tav>
                                      </p:tavLst>
                                    </p:anim>
                                    <p:anim calcmode="lin" valueType="num">
                                      <p:cBhvr>
                                        <p:cTn id="15" dur="1000" fill="hold"/>
                                        <p:tgtEl>
                                          <p:spTgt spid="4">
                                            <p:graphicEl>
                                              <a:dgm id="{290E9EB7-F9AC-47DA-9A1C-4E6117B42657}"/>
                                            </p:graphicEl>
                                          </p:spTgt>
                                        </p:tgtEl>
                                        <p:attrNameLst>
                                          <p:attrName>style.rotation</p:attrName>
                                        </p:attrNameLst>
                                      </p:cBhvr>
                                      <p:tavLst>
                                        <p:tav tm="0">
                                          <p:val>
                                            <p:fltVal val="90"/>
                                          </p:val>
                                        </p:tav>
                                        <p:tav tm="100000">
                                          <p:val>
                                            <p:fltVal val="0"/>
                                          </p:val>
                                        </p:tav>
                                      </p:tavLst>
                                    </p:anim>
                                    <p:animEffect transition="in" filter="fade">
                                      <p:cBhvr>
                                        <p:cTn id="16" dur="1000"/>
                                        <p:tgtEl>
                                          <p:spTgt spid="4">
                                            <p:graphicEl>
                                              <a:dgm id="{290E9EB7-F9AC-47DA-9A1C-4E6117B42657}"/>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graphicEl>
                                              <a:dgm id="{8A97EBD6-274B-46C0-A222-B745877FE902}"/>
                                            </p:graphicEl>
                                          </p:spTgt>
                                        </p:tgtEl>
                                        <p:attrNameLst>
                                          <p:attrName>style.visibility</p:attrName>
                                        </p:attrNameLst>
                                      </p:cBhvr>
                                      <p:to>
                                        <p:strVal val="visible"/>
                                      </p:to>
                                    </p:set>
                                    <p:anim calcmode="lin" valueType="num">
                                      <p:cBhvr>
                                        <p:cTn id="19" dur="1000" fill="hold"/>
                                        <p:tgtEl>
                                          <p:spTgt spid="4">
                                            <p:graphicEl>
                                              <a:dgm id="{8A97EBD6-274B-46C0-A222-B745877FE902}"/>
                                            </p:graphicEl>
                                          </p:spTgt>
                                        </p:tgtEl>
                                        <p:attrNameLst>
                                          <p:attrName>ppt_w</p:attrName>
                                        </p:attrNameLst>
                                      </p:cBhvr>
                                      <p:tavLst>
                                        <p:tav tm="0">
                                          <p:val>
                                            <p:fltVal val="0"/>
                                          </p:val>
                                        </p:tav>
                                        <p:tav tm="100000">
                                          <p:val>
                                            <p:strVal val="#ppt_w"/>
                                          </p:val>
                                        </p:tav>
                                      </p:tavLst>
                                    </p:anim>
                                    <p:anim calcmode="lin" valueType="num">
                                      <p:cBhvr>
                                        <p:cTn id="20" dur="1000" fill="hold"/>
                                        <p:tgtEl>
                                          <p:spTgt spid="4">
                                            <p:graphicEl>
                                              <a:dgm id="{8A97EBD6-274B-46C0-A222-B745877FE902}"/>
                                            </p:graphicEl>
                                          </p:spTgt>
                                        </p:tgtEl>
                                        <p:attrNameLst>
                                          <p:attrName>ppt_h</p:attrName>
                                        </p:attrNameLst>
                                      </p:cBhvr>
                                      <p:tavLst>
                                        <p:tav tm="0">
                                          <p:val>
                                            <p:fltVal val="0"/>
                                          </p:val>
                                        </p:tav>
                                        <p:tav tm="100000">
                                          <p:val>
                                            <p:strVal val="#ppt_h"/>
                                          </p:val>
                                        </p:tav>
                                      </p:tavLst>
                                    </p:anim>
                                    <p:anim calcmode="lin" valueType="num">
                                      <p:cBhvr>
                                        <p:cTn id="21" dur="1000" fill="hold"/>
                                        <p:tgtEl>
                                          <p:spTgt spid="4">
                                            <p:graphicEl>
                                              <a:dgm id="{8A97EBD6-274B-46C0-A222-B745877FE902}"/>
                                            </p:graphicEl>
                                          </p:spTgt>
                                        </p:tgtEl>
                                        <p:attrNameLst>
                                          <p:attrName>style.rotation</p:attrName>
                                        </p:attrNameLst>
                                      </p:cBhvr>
                                      <p:tavLst>
                                        <p:tav tm="0">
                                          <p:val>
                                            <p:fltVal val="90"/>
                                          </p:val>
                                        </p:tav>
                                        <p:tav tm="100000">
                                          <p:val>
                                            <p:fltVal val="0"/>
                                          </p:val>
                                        </p:tav>
                                      </p:tavLst>
                                    </p:anim>
                                    <p:animEffect transition="in" filter="fade">
                                      <p:cBhvr>
                                        <p:cTn id="22" dur="1000"/>
                                        <p:tgtEl>
                                          <p:spTgt spid="4">
                                            <p:graphicEl>
                                              <a:dgm id="{8A97EBD6-274B-46C0-A222-B745877FE90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
                                            <p:graphicEl>
                                              <a:dgm id="{B3229261-B929-487A-A280-D911D16C0629}"/>
                                            </p:graphicEl>
                                          </p:spTgt>
                                        </p:tgtEl>
                                        <p:attrNameLst>
                                          <p:attrName>style.visibility</p:attrName>
                                        </p:attrNameLst>
                                      </p:cBhvr>
                                      <p:to>
                                        <p:strVal val="visible"/>
                                      </p:to>
                                    </p:set>
                                    <p:anim calcmode="lin" valueType="num">
                                      <p:cBhvr>
                                        <p:cTn id="27" dur="1000" fill="hold"/>
                                        <p:tgtEl>
                                          <p:spTgt spid="4">
                                            <p:graphicEl>
                                              <a:dgm id="{B3229261-B929-487A-A280-D911D16C0629}"/>
                                            </p:graphicEl>
                                          </p:spTgt>
                                        </p:tgtEl>
                                        <p:attrNameLst>
                                          <p:attrName>ppt_w</p:attrName>
                                        </p:attrNameLst>
                                      </p:cBhvr>
                                      <p:tavLst>
                                        <p:tav tm="0">
                                          <p:val>
                                            <p:fltVal val="0"/>
                                          </p:val>
                                        </p:tav>
                                        <p:tav tm="100000">
                                          <p:val>
                                            <p:strVal val="#ppt_w"/>
                                          </p:val>
                                        </p:tav>
                                      </p:tavLst>
                                    </p:anim>
                                    <p:anim calcmode="lin" valueType="num">
                                      <p:cBhvr>
                                        <p:cTn id="28" dur="1000" fill="hold"/>
                                        <p:tgtEl>
                                          <p:spTgt spid="4">
                                            <p:graphicEl>
                                              <a:dgm id="{B3229261-B929-487A-A280-D911D16C0629}"/>
                                            </p:graphicEl>
                                          </p:spTgt>
                                        </p:tgtEl>
                                        <p:attrNameLst>
                                          <p:attrName>ppt_h</p:attrName>
                                        </p:attrNameLst>
                                      </p:cBhvr>
                                      <p:tavLst>
                                        <p:tav tm="0">
                                          <p:val>
                                            <p:fltVal val="0"/>
                                          </p:val>
                                        </p:tav>
                                        <p:tav tm="100000">
                                          <p:val>
                                            <p:strVal val="#ppt_h"/>
                                          </p:val>
                                        </p:tav>
                                      </p:tavLst>
                                    </p:anim>
                                    <p:anim calcmode="lin" valueType="num">
                                      <p:cBhvr>
                                        <p:cTn id="29" dur="1000" fill="hold"/>
                                        <p:tgtEl>
                                          <p:spTgt spid="4">
                                            <p:graphicEl>
                                              <a:dgm id="{B3229261-B929-487A-A280-D911D16C0629}"/>
                                            </p:graphicEl>
                                          </p:spTgt>
                                        </p:tgtEl>
                                        <p:attrNameLst>
                                          <p:attrName>style.rotation</p:attrName>
                                        </p:attrNameLst>
                                      </p:cBhvr>
                                      <p:tavLst>
                                        <p:tav tm="0">
                                          <p:val>
                                            <p:fltVal val="90"/>
                                          </p:val>
                                        </p:tav>
                                        <p:tav tm="100000">
                                          <p:val>
                                            <p:fltVal val="0"/>
                                          </p:val>
                                        </p:tav>
                                      </p:tavLst>
                                    </p:anim>
                                    <p:animEffect transition="in" filter="fade">
                                      <p:cBhvr>
                                        <p:cTn id="30" dur="1000"/>
                                        <p:tgtEl>
                                          <p:spTgt spid="4">
                                            <p:graphicEl>
                                              <a:dgm id="{B3229261-B929-487A-A280-D911D16C0629}"/>
                                            </p:graphicEl>
                                          </p:spTgt>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
                                            <p:graphicEl>
                                              <a:dgm id="{57DFF180-7FB7-4E5A-839B-1C4FFFBA9804}"/>
                                            </p:graphicEl>
                                          </p:spTgt>
                                        </p:tgtEl>
                                        <p:attrNameLst>
                                          <p:attrName>style.visibility</p:attrName>
                                        </p:attrNameLst>
                                      </p:cBhvr>
                                      <p:to>
                                        <p:strVal val="visible"/>
                                      </p:to>
                                    </p:set>
                                    <p:anim calcmode="lin" valueType="num">
                                      <p:cBhvr>
                                        <p:cTn id="33" dur="1000" fill="hold"/>
                                        <p:tgtEl>
                                          <p:spTgt spid="4">
                                            <p:graphicEl>
                                              <a:dgm id="{57DFF180-7FB7-4E5A-839B-1C4FFFBA9804}"/>
                                            </p:graphicEl>
                                          </p:spTgt>
                                        </p:tgtEl>
                                        <p:attrNameLst>
                                          <p:attrName>ppt_w</p:attrName>
                                        </p:attrNameLst>
                                      </p:cBhvr>
                                      <p:tavLst>
                                        <p:tav tm="0">
                                          <p:val>
                                            <p:fltVal val="0"/>
                                          </p:val>
                                        </p:tav>
                                        <p:tav tm="100000">
                                          <p:val>
                                            <p:strVal val="#ppt_w"/>
                                          </p:val>
                                        </p:tav>
                                      </p:tavLst>
                                    </p:anim>
                                    <p:anim calcmode="lin" valueType="num">
                                      <p:cBhvr>
                                        <p:cTn id="34" dur="1000" fill="hold"/>
                                        <p:tgtEl>
                                          <p:spTgt spid="4">
                                            <p:graphicEl>
                                              <a:dgm id="{57DFF180-7FB7-4E5A-839B-1C4FFFBA9804}"/>
                                            </p:graphicEl>
                                          </p:spTgt>
                                        </p:tgtEl>
                                        <p:attrNameLst>
                                          <p:attrName>ppt_h</p:attrName>
                                        </p:attrNameLst>
                                      </p:cBhvr>
                                      <p:tavLst>
                                        <p:tav tm="0">
                                          <p:val>
                                            <p:fltVal val="0"/>
                                          </p:val>
                                        </p:tav>
                                        <p:tav tm="100000">
                                          <p:val>
                                            <p:strVal val="#ppt_h"/>
                                          </p:val>
                                        </p:tav>
                                      </p:tavLst>
                                    </p:anim>
                                    <p:anim calcmode="lin" valueType="num">
                                      <p:cBhvr>
                                        <p:cTn id="35" dur="1000" fill="hold"/>
                                        <p:tgtEl>
                                          <p:spTgt spid="4">
                                            <p:graphicEl>
                                              <a:dgm id="{57DFF180-7FB7-4E5A-839B-1C4FFFBA9804}"/>
                                            </p:graphicEl>
                                          </p:spTgt>
                                        </p:tgtEl>
                                        <p:attrNameLst>
                                          <p:attrName>style.rotation</p:attrName>
                                        </p:attrNameLst>
                                      </p:cBhvr>
                                      <p:tavLst>
                                        <p:tav tm="0">
                                          <p:val>
                                            <p:fltVal val="90"/>
                                          </p:val>
                                        </p:tav>
                                        <p:tav tm="100000">
                                          <p:val>
                                            <p:fltVal val="0"/>
                                          </p:val>
                                        </p:tav>
                                      </p:tavLst>
                                    </p:anim>
                                    <p:animEffect transition="in" filter="fade">
                                      <p:cBhvr>
                                        <p:cTn id="36" dur="1000"/>
                                        <p:tgtEl>
                                          <p:spTgt spid="4">
                                            <p:graphicEl>
                                              <a:dgm id="{57DFF180-7FB7-4E5A-839B-1C4FFFBA9804}"/>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4">
                                            <p:graphicEl>
                                              <a:dgm id="{AD2E70B9-0C7D-4020-92FF-7CD9A1FDEB62}"/>
                                            </p:graphicEl>
                                          </p:spTgt>
                                        </p:tgtEl>
                                        <p:attrNameLst>
                                          <p:attrName>style.visibility</p:attrName>
                                        </p:attrNameLst>
                                      </p:cBhvr>
                                      <p:to>
                                        <p:strVal val="visible"/>
                                      </p:to>
                                    </p:set>
                                    <p:anim calcmode="lin" valueType="num">
                                      <p:cBhvr>
                                        <p:cTn id="41" dur="1000" fill="hold"/>
                                        <p:tgtEl>
                                          <p:spTgt spid="4">
                                            <p:graphicEl>
                                              <a:dgm id="{AD2E70B9-0C7D-4020-92FF-7CD9A1FDEB62}"/>
                                            </p:graphicEl>
                                          </p:spTgt>
                                        </p:tgtEl>
                                        <p:attrNameLst>
                                          <p:attrName>ppt_w</p:attrName>
                                        </p:attrNameLst>
                                      </p:cBhvr>
                                      <p:tavLst>
                                        <p:tav tm="0">
                                          <p:val>
                                            <p:fltVal val="0"/>
                                          </p:val>
                                        </p:tav>
                                        <p:tav tm="100000">
                                          <p:val>
                                            <p:strVal val="#ppt_w"/>
                                          </p:val>
                                        </p:tav>
                                      </p:tavLst>
                                    </p:anim>
                                    <p:anim calcmode="lin" valueType="num">
                                      <p:cBhvr>
                                        <p:cTn id="42" dur="1000" fill="hold"/>
                                        <p:tgtEl>
                                          <p:spTgt spid="4">
                                            <p:graphicEl>
                                              <a:dgm id="{AD2E70B9-0C7D-4020-92FF-7CD9A1FDEB62}"/>
                                            </p:graphicEl>
                                          </p:spTgt>
                                        </p:tgtEl>
                                        <p:attrNameLst>
                                          <p:attrName>ppt_h</p:attrName>
                                        </p:attrNameLst>
                                      </p:cBhvr>
                                      <p:tavLst>
                                        <p:tav tm="0">
                                          <p:val>
                                            <p:fltVal val="0"/>
                                          </p:val>
                                        </p:tav>
                                        <p:tav tm="100000">
                                          <p:val>
                                            <p:strVal val="#ppt_h"/>
                                          </p:val>
                                        </p:tav>
                                      </p:tavLst>
                                    </p:anim>
                                    <p:anim calcmode="lin" valueType="num">
                                      <p:cBhvr>
                                        <p:cTn id="43" dur="1000" fill="hold"/>
                                        <p:tgtEl>
                                          <p:spTgt spid="4">
                                            <p:graphicEl>
                                              <a:dgm id="{AD2E70B9-0C7D-4020-92FF-7CD9A1FDEB62}"/>
                                            </p:graphicEl>
                                          </p:spTgt>
                                        </p:tgtEl>
                                        <p:attrNameLst>
                                          <p:attrName>style.rotation</p:attrName>
                                        </p:attrNameLst>
                                      </p:cBhvr>
                                      <p:tavLst>
                                        <p:tav tm="0">
                                          <p:val>
                                            <p:fltVal val="90"/>
                                          </p:val>
                                        </p:tav>
                                        <p:tav tm="100000">
                                          <p:val>
                                            <p:fltVal val="0"/>
                                          </p:val>
                                        </p:tav>
                                      </p:tavLst>
                                    </p:anim>
                                    <p:animEffect transition="in" filter="fade">
                                      <p:cBhvr>
                                        <p:cTn id="44" dur="1000"/>
                                        <p:tgtEl>
                                          <p:spTgt spid="4">
                                            <p:graphicEl>
                                              <a:dgm id="{AD2E70B9-0C7D-4020-92FF-7CD9A1FDEB62}"/>
                                            </p:graphicEl>
                                          </p:spTgt>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4">
                                            <p:graphicEl>
                                              <a:dgm id="{A9255F1D-E18D-4ED3-B641-2FAB71221E56}"/>
                                            </p:graphicEl>
                                          </p:spTgt>
                                        </p:tgtEl>
                                        <p:attrNameLst>
                                          <p:attrName>style.visibility</p:attrName>
                                        </p:attrNameLst>
                                      </p:cBhvr>
                                      <p:to>
                                        <p:strVal val="visible"/>
                                      </p:to>
                                    </p:set>
                                    <p:anim calcmode="lin" valueType="num">
                                      <p:cBhvr>
                                        <p:cTn id="47" dur="1000" fill="hold"/>
                                        <p:tgtEl>
                                          <p:spTgt spid="4">
                                            <p:graphicEl>
                                              <a:dgm id="{A9255F1D-E18D-4ED3-B641-2FAB71221E56}"/>
                                            </p:graphicEl>
                                          </p:spTgt>
                                        </p:tgtEl>
                                        <p:attrNameLst>
                                          <p:attrName>ppt_w</p:attrName>
                                        </p:attrNameLst>
                                      </p:cBhvr>
                                      <p:tavLst>
                                        <p:tav tm="0">
                                          <p:val>
                                            <p:fltVal val="0"/>
                                          </p:val>
                                        </p:tav>
                                        <p:tav tm="100000">
                                          <p:val>
                                            <p:strVal val="#ppt_w"/>
                                          </p:val>
                                        </p:tav>
                                      </p:tavLst>
                                    </p:anim>
                                    <p:anim calcmode="lin" valueType="num">
                                      <p:cBhvr>
                                        <p:cTn id="48" dur="1000" fill="hold"/>
                                        <p:tgtEl>
                                          <p:spTgt spid="4">
                                            <p:graphicEl>
                                              <a:dgm id="{A9255F1D-E18D-4ED3-B641-2FAB71221E56}"/>
                                            </p:graphicEl>
                                          </p:spTgt>
                                        </p:tgtEl>
                                        <p:attrNameLst>
                                          <p:attrName>ppt_h</p:attrName>
                                        </p:attrNameLst>
                                      </p:cBhvr>
                                      <p:tavLst>
                                        <p:tav tm="0">
                                          <p:val>
                                            <p:fltVal val="0"/>
                                          </p:val>
                                        </p:tav>
                                        <p:tav tm="100000">
                                          <p:val>
                                            <p:strVal val="#ppt_h"/>
                                          </p:val>
                                        </p:tav>
                                      </p:tavLst>
                                    </p:anim>
                                    <p:anim calcmode="lin" valueType="num">
                                      <p:cBhvr>
                                        <p:cTn id="49" dur="1000" fill="hold"/>
                                        <p:tgtEl>
                                          <p:spTgt spid="4">
                                            <p:graphicEl>
                                              <a:dgm id="{A9255F1D-E18D-4ED3-B641-2FAB71221E56}"/>
                                            </p:graphicEl>
                                          </p:spTgt>
                                        </p:tgtEl>
                                        <p:attrNameLst>
                                          <p:attrName>style.rotation</p:attrName>
                                        </p:attrNameLst>
                                      </p:cBhvr>
                                      <p:tavLst>
                                        <p:tav tm="0">
                                          <p:val>
                                            <p:fltVal val="90"/>
                                          </p:val>
                                        </p:tav>
                                        <p:tav tm="100000">
                                          <p:val>
                                            <p:fltVal val="0"/>
                                          </p:val>
                                        </p:tav>
                                      </p:tavLst>
                                    </p:anim>
                                    <p:animEffect transition="in" filter="fade">
                                      <p:cBhvr>
                                        <p:cTn id="50" dur="1000"/>
                                        <p:tgtEl>
                                          <p:spTgt spid="4">
                                            <p:graphicEl>
                                              <a:dgm id="{A9255F1D-E18D-4ED3-B641-2FAB71221E5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4">
                                            <p:graphicEl>
                                              <a:dgm id="{97D24275-B6B1-4D3E-BD55-A1D58D15A03A}"/>
                                            </p:graphicEl>
                                          </p:spTgt>
                                        </p:tgtEl>
                                        <p:attrNameLst>
                                          <p:attrName>style.visibility</p:attrName>
                                        </p:attrNameLst>
                                      </p:cBhvr>
                                      <p:to>
                                        <p:strVal val="visible"/>
                                      </p:to>
                                    </p:set>
                                    <p:anim calcmode="lin" valueType="num">
                                      <p:cBhvr>
                                        <p:cTn id="55" dur="1000" fill="hold"/>
                                        <p:tgtEl>
                                          <p:spTgt spid="4">
                                            <p:graphicEl>
                                              <a:dgm id="{97D24275-B6B1-4D3E-BD55-A1D58D15A03A}"/>
                                            </p:graphicEl>
                                          </p:spTgt>
                                        </p:tgtEl>
                                        <p:attrNameLst>
                                          <p:attrName>ppt_w</p:attrName>
                                        </p:attrNameLst>
                                      </p:cBhvr>
                                      <p:tavLst>
                                        <p:tav tm="0">
                                          <p:val>
                                            <p:fltVal val="0"/>
                                          </p:val>
                                        </p:tav>
                                        <p:tav tm="100000">
                                          <p:val>
                                            <p:strVal val="#ppt_w"/>
                                          </p:val>
                                        </p:tav>
                                      </p:tavLst>
                                    </p:anim>
                                    <p:anim calcmode="lin" valueType="num">
                                      <p:cBhvr>
                                        <p:cTn id="56" dur="1000" fill="hold"/>
                                        <p:tgtEl>
                                          <p:spTgt spid="4">
                                            <p:graphicEl>
                                              <a:dgm id="{97D24275-B6B1-4D3E-BD55-A1D58D15A03A}"/>
                                            </p:graphicEl>
                                          </p:spTgt>
                                        </p:tgtEl>
                                        <p:attrNameLst>
                                          <p:attrName>ppt_h</p:attrName>
                                        </p:attrNameLst>
                                      </p:cBhvr>
                                      <p:tavLst>
                                        <p:tav tm="0">
                                          <p:val>
                                            <p:fltVal val="0"/>
                                          </p:val>
                                        </p:tav>
                                        <p:tav tm="100000">
                                          <p:val>
                                            <p:strVal val="#ppt_h"/>
                                          </p:val>
                                        </p:tav>
                                      </p:tavLst>
                                    </p:anim>
                                    <p:anim calcmode="lin" valueType="num">
                                      <p:cBhvr>
                                        <p:cTn id="57" dur="1000" fill="hold"/>
                                        <p:tgtEl>
                                          <p:spTgt spid="4">
                                            <p:graphicEl>
                                              <a:dgm id="{97D24275-B6B1-4D3E-BD55-A1D58D15A03A}"/>
                                            </p:graphicEl>
                                          </p:spTgt>
                                        </p:tgtEl>
                                        <p:attrNameLst>
                                          <p:attrName>style.rotation</p:attrName>
                                        </p:attrNameLst>
                                      </p:cBhvr>
                                      <p:tavLst>
                                        <p:tav tm="0">
                                          <p:val>
                                            <p:fltVal val="90"/>
                                          </p:val>
                                        </p:tav>
                                        <p:tav tm="100000">
                                          <p:val>
                                            <p:fltVal val="0"/>
                                          </p:val>
                                        </p:tav>
                                      </p:tavLst>
                                    </p:anim>
                                    <p:animEffect transition="in" filter="fade">
                                      <p:cBhvr>
                                        <p:cTn id="58" dur="1000"/>
                                        <p:tgtEl>
                                          <p:spTgt spid="4">
                                            <p:graphicEl>
                                              <a:dgm id="{97D24275-B6B1-4D3E-BD55-A1D58D15A03A}"/>
                                            </p:graphicEl>
                                          </p:spTgt>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
                                            <p:graphicEl>
                                              <a:dgm id="{DD970A42-39CA-4D0A-AD7F-72079C470270}"/>
                                            </p:graphicEl>
                                          </p:spTgt>
                                        </p:tgtEl>
                                        <p:attrNameLst>
                                          <p:attrName>style.visibility</p:attrName>
                                        </p:attrNameLst>
                                      </p:cBhvr>
                                      <p:to>
                                        <p:strVal val="visible"/>
                                      </p:to>
                                    </p:set>
                                    <p:anim calcmode="lin" valueType="num">
                                      <p:cBhvr>
                                        <p:cTn id="61" dur="1000" fill="hold"/>
                                        <p:tgtEl>
                                          <p:spTgt spid="4">
                                            <p:graphicEl>
                                              <a:dgm id="{DD970A42-39CA-4D0A-AD7F-72079C470270}"/>
                                            </p:graphicEl>
                                          </p:spTgt>
                                        </p:tgtEl>
                                        <p:attrNameLst>
                                          <p:attrName>ppt_w</p:attrName>
                                        </p:attrNameLst>
                                      </p:cBhvr>
                                      <p:tavLst>
                                        <p:tav tm="0">
                                          <p:val>
                                            <p:fltVal val="0"/>
                                          </p:val>
                                        </p:tav>
                                        <p:tav tm="100000">
                                          <p:val>
                                            <p:strVal val="#ppt_w"/>
                                          </p:val>
                                        </p:tav>
                                      </p:tavLst>
                                    </p:anim>
                                    <p:anim calcmode="lin" valueType="num">
                                      <p:cBhvr>
                                        <p:cTn id="62" dur="1000" fill="hold"/>
                                        <p:tgtEl>
                                          <p:spTgt spid="4">
                                            <p:graphicEl>
                                              <a:dgm id="{DD970A42-39CA-4D0A-AD7F-72079C470270}"/>
                                            </p:graphicEl>
                                          </p:spTgt>
                                        </p:tgtEl>
                                        <p:attrNameLst>
                                          <p:attrName>ppt_h</p:attrName>
                                        </p:attrNameLst>
                                      </p:cBhvr>
                                      <p:tavLst>
                                        <p:tav tm="0">
                                          <p:val>
                                            <p:fltVal val="0"/>
                                          </p:val>
                                        </p:tav>
                                        <p:tav tm="100000">
                                          <p:val>
                                            <p:strVal val="#ppt_h"/>
                                          </p:val>
                                        </p:tav>
                                      </p:tavLst>
                                    </p:anim>
                                    <p:anim calcmode="lin" valueType="num">
                                      <p:cBhvr>
                                        <p:cTn id="63" dur="1000" fill="hold"/>
                                        <p:tgtEl>
                                          <p:spTgt spid="4">
                                            <p:graphicEl>
                                              <a:dgm id="{DD970A42-39CA-4D0A-AD7F-72079C470270}"/>
                                            </p:graphicEl>
                                          </p:spTgt>
                                        </p:tgtEl>
                                        <p:attrNameLst>
                                          <p:attrName>style.rotation</p:attrName>
                                        </p:attrNameLst>
                                      </p:cBhvr>
                                      <p:tavLst>
                                        <p:tav tm="0">
                                          <p:val>
                                            <p:fltVal val="90"/>
                                          </p:val>
                                        </p:tav>
                                        <p:tav tm="100000">
                                          <p:val>
                                            <p:fltVal val="0"/>
                                          </p:val>
                                        </p:tav>
                                      </p:tavLst>
                                    </p:anim>
                                    <p:animEffect transition="in" filter="fade">
                                      <p:cBhvr>
                                        <p:cTn id="64" dur="1000"/>
                                        <p:tgtEl>
                                          <p:spTgt spid="4">
                                            <p:graphicEl>
                                              <a:dgm id="{DD970A42-39CA-4D0A-AD7F-72079C470270}"/>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4">
                                            <p:graphicEl>
                                              <a:dgm id="{823C7BEF-380D-4F4A-8BD6-10DFDFEABB83}"/>
                                            </p:graphicEl>
                                          </p:spTgt>
                                        </p:tgtEl>
                                        <p:attrNameLst>
                                          <p:attrName>style.visibility</p:attrName>
                                        </p:attrNameLst>
                                      </p:cBhvr>
                                      <p:to>
                                        <p:strVal val="visible"/>
                                      </p:to>
                                    </p:set>
                                    <p:anim calcmode="lin" valueType="num">
                                      <p:cBhvr>
                                        <p:cTn id="69" dur="1000" fill="hold"/>
                                        <p:tgtEl>
                                          <p:spTgt spid="4">
                                            <p:graphicEl>
                                              <a:dgm id="{823C7BEF-380D-4F4A-8BD6-10DFDFEABB83}"/>
                                            </p:graphicEl>
                                          </p:spTgt>
                                        </p:tgtEl>
                                        <p:attrNameLst>
                                          <p:attrName>ppt_w</p:attrName>
                                        </p:attrNameLst>
                                      </p:cBhvr>
                                      <p:tavLst>
                                        <p:tav tm="0">
                                          <p:val>
                                            <p:fltVal val="0"/>
                                          </p:val>
                                        </p:tav>
                                        <p:tav tm="100000">
                                          <p:val>
                                            <p:strVal val="#ppt_w"/>
                                          </p:val>
                                        </p:tav>
                                      </p:tavLst>
                                    </p:anim>
                                    <p:anim calcmode="lin" valueType="num">
                                      <p:cBhvr>
                                        <p:cTn id="70" dur="1000" fill="hold"/>
                                        <p:tgtEl>
                                          <p:spTgt spid="4">
                                            <p:graphicEl>
                                              <a:dgm id="{823C7BEF-380D-4F4A-8BD6-10DFDFEABB83}"/>
                                            </p:graphicEl>
                                          </p:spTgt>
                                        </p:tgtEl>
                                        <p:attrNameLst>
                                          <p:attrName>ppt_h</p:attrName>
                                        </p:attrNameLst>
                                      </p:cBhvr>
                                      <p:tavLst>
                                        <p:tav tm="0">
                                          <p:val>
                                            <p:fltVal val="0"/>
                                          </p:val>
                                        </p:tav>
                                        <p:tav tm="100000">
                                          <p:val>
                                            <p:strVal val="#ppt_h"/>
                                          </p:val>
                                        </p:tav>
                                      </p:tavLst>
                                    </p:anim>
                                    <p:anim calcmode="lin" valueType="num">
                                      <p:cBhvr>
                                        <p:cTn id="71" dur="1000" fill="hold"/>
                                        <p:tgtEl>
                                          <p:spTgt spid="4">
                                            <p:graphicEl>
                                              <a:dgm id="{823C7BEF-380D-4F4A-8BD6-10DFDFEABB83}"/>
                                            </p:graphicEl>
                                          </p:spTgt>
                                        </p:tgtEl>
                                        <p:attrNameLst>
                                          <p:attrName>style.rotation</p:attrName>
                                        </p:attrNameLst>
                                      </p:cBhvr>
                                      <p:tavLst>
                                        <p:tav tm="0">
                                          <p:val>
                                            <p:fltVal val="90"/>
                                          </p:val>
                                        </p:tav>
                                        <p:tav tm="100000">
                                          <p:val>
                                            <p:fltVal val="0"/>
                                          </p:val>
                                        </p:tav>
                                      </p:tavLst>
                                    </p:anim>
                                    <p:animEffect transition="in" filter="fade">
                                      <p:cBhvr>
                                        <p:cTn id="72" dur="1000"/>
                                        <p:tgtEl>
                                          <p:spTgt spid="4">
                                            <p:graphicEl>
                                              <a:dgm id="{823C7BEF-380D-4F4A-8BD6-10DFDFEABB83}"/>
                                            </p:graphicEl>
                                          </p:spTgt>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4">
                                            <p:graphicEl>
                                              <a:dgm id="{7F63E643-704C-4571-A1DE-41BEE0662711}"/>
                                            </p:graphicEl>
                                          </p:spTgt>
                                        </p:tgtEl>
                                        <p:attrNameLst>
                                          <p:attrName>style.visibility</p:attrName>
                                        </p:attrNameLst>
                                      </p:cBhvr>
                                      <p:to>
                                        <p:strVal val="visible"/>
                                      </p:to>
                                    </p:set>
                                    <p:anim calcmode="lin" valueType="num">
                                      <p:cBhvr>
                                        <p:cTn id="75" dur="1000" fill="hold"/>
                                        <p:tgtEl>
                                          <p:spTgt spid="4">
                                            <p:graphicEl>
                                              <a:dgm id="{7F63E643-704C-4571-A1DE-41BEE0662711}"/>
                                            </p:graphicEl>
                                          </p:spTgt>
                                        </p:tgtEl>
                                        <p:attrNameLst>
                                          <p:attrName>ppt_w</p:attrName>
                                        </p:attrNameLst>
                                      </p:cBhvr>
                                      <p:tavLst>
                                        <p:tav tm="0">
                                          <p:val>
                                            <p:fltVal val="0"/>
                                          </p:val>
                                        </p:tav>
                                        <p:tav tm="100000">
                                          <p:val>
                                            <p:strVal val="#ppt_w"/>
                                          </p:val>
                                        </p:tav>
                                      </p:tavLst>
                                    </p:anim>
                                    <p:anim calcmode="lin" valueType="num">
                                      <p:cBhvr>
                                        <p:cTn id="76" dur="1000" fill="hold"/>
                                        <p:tgtEl>
                                          <p:spTgt spid="4">
                                            <p:graphicEl>
                                              <a:dgm id="{7F63E643-704C-4571-A1DE-41BEE0662711}"/>
                                            </p:graphicEl>
                                          </p:spTgt>
                                        </p:tgtEl>
                                        <p:attrNameLst>
                                          <p:attrName>ppt_h</p:attrName>
                                        </p:attrNameLst>
                                      </p:cBhvr>
                                      <p:tavLst>
                                        <p:tav tm="0">
                                          <p:val>
                                            <p:fltVal val="0"/>
                                          </p:val>
                                        </p:tav>
                                        <p:tav tm="100000">
                                          <p:val>
                                            <p:strVal val="#ppt_h"/>
                                          </p:val>
                                        </p:tav>
                                      </p:tavLst>
                                    </p:anim>
                                    <p:anim calcmode="lin" valueType="num">
                                      <p:cBhvr>
                                        <p:cTn id="77" dur="1000" fill="hold"/>
                                        <p:tgtEl>
                                          <p:spTgt spid="4">
                                            <p:graphicEl>
                                              <a:dgm id="{7F63E643-704C-4571-A1DE-41BEE0662711}"/>
                                            </p:graphicEl>
                                          </p:spTgt>
                                        </p:tgtEl>
                                        <p:attrNameLst>
                                          <p:attrName>style.rotation</p:attrName>
                                        </p:attrNameLst>
                                      </p:cBhvr>
                                      <p:tavLst>
                                        <p:tav tm="0">
                                          <p:val>
                                            <p:fltVal val="90"/>
                                          </p:val>
                                        </p:tav>
                                        <p:tav tm="100000">
                                          <p:val>
                                            <p:fltVal val="0"/>
                                          </p:val>
                                        </p:tav>
                                      </p:tavLst>
                                    </p:anim>
                                    <p:animEffect transition="in" filter="fade">
                                      <p:cBhvr>
                                        <p:cTn id="78" dur="1000"/>
                                        <p:tgtEl>
                                          <p:spTgt spid="4">
                                            <p:graphicEl>
                                              <a:dgm id="{7F63E643-704C-4571-A1DE-41BEE0662711}"/>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4">
                                            <p:graphicEl>
                                              <a:dgm id="{08524A81-6FF5-42DF-9943-B3F053DB4109}"/>
                                            </p:graphicEl>
                                          </p:spTgt>
                                        </p:tgtEl>
                                        <p:attrNameLst>
                                          <p:attrName>style.visibility</p:attrName>
                                        </p:attrNameLst>
                                      </p:cBhvr>
                                      <p:to>
                                        <p:strVal val="visible"/>
                                      </p:to>
                                    </p:set>
                                    <p:anim calcmode="lin" valueType="num">
                                      <p:cBhvr>
                                        <p:cTn id="83" dur="1000" fill="hold"/>
                                        <p:tgtEl>
                                          <p:spTgt spid="4">
                                            <p:graphicEl>
                                              <a:dgm id="{08524A81-6FF5-42DF-9943-B3F053DB4109}"/>
                                            </p:graphicEl>
                                          </p:spTgt>
                                        </p:tgtEl>
                                        <p:attrNameLst>
                                          <p:attrName>ppt_w</p:attrName>
                                        </p:attrNameLst>
                                      </p:cBhvr>
                                      <p:tavLst>
                                        <p:tav tm="0">
                                          <p:val>
                                            <p:fltVal val="0"/>
                                          </p:val>
                                        </p:tav>
                                        <p:tav tm="100000">
                                          <p:val>
                                            <p:strVal val="#ppt_w"/>
                                          </p:val>
                                        </p:tav>
                                      </p:tavLst>
                                    </p:anim>
                                    <p:anim calcmode="lin" valueType="num">
                                      <p:cBhvr>
                                        <p:cTn id="84" dur="1000" fill="hold"/>
                                        <p:tgtEl>
                                          <p:spTgt spid="4">
                                            <p:graphicEl>
                                              <a:dgm id="{08524A81-6FF5-42DF-9943-B3F053DB4109}"/>
                                            </p:graphicEl>
                                          </p:spTgt>
                                        </p:tgtEl>
                                        <p:attrNameLst>
                                          <p:attrName>ppt_h</p:attrName>
                                        </p:attrNameLst>
                                      </p:cBhvr>
                                      <p:tavLst>
                                        <p:tav tm="0">
                                          <p:val>
                                            <p:fltVal val="0"/>
                                          </p:val>
                                        </p:tav>
                                        <p:tav tm="100000">
                                          <p:val>
                                            <p:strVal val="#ppt_h"/>
                                          </p:val>
                                        </p:tav>
                                      </p:tavLst>
                                    </p:anim>
                                    <p:anim calcmode="lin" valueType="num">
                                      <p:cBhvr>
                                        <p:cTn id="85" dur="1000" fill="hold"/>
                                        <p:tgtEl>
                                          <p:spTgt spid="4">
                                            <p:graphicEl>
                                              <a:dgm id="{08524A81-6FF5-42DF-9943-B3F053DB4109}"/>
                                            </p:graphicEl>
                                          </p:spTgt>
                                        </p:tgtEl>
                                        <p:attrNameLst>
                                          <p:attrName>style.rotation</p:attrName>
                                        </p:attrNameLst>
                                      </p:cBhvr>
                                      <p:tavLst>
                                        <p:tav tm="0">
                                          <p:val>
                                            <p:fltVal val="90"/>
                                          </p:val>
                                        </p:tav>
                                        <p:tav tm="100000">
                                          <p:val>
                                            <p:fltVal val="0"/>
                                          </p:val>
                                        </p:tav>
                                      </p:tavLst>
                                    </p:anim>
                                    <p:animEffect transition="in" filter="fade">
                                      <p:cBhvr>
                                        <p:cTn id="86" dur="1000"/>
                                        <p:tgtEl>
                                          <p:spTgt spid="4">
                                            <p:graphicEl>
                                              <a:dgm id="{08524A81-6FF5-42DF-9943-B3F053DB4109}"/>
                                            </p:graphicEl>
                                          </p:spTgt>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4">
                                            <p:graphicEl>
                                              <a:dgm id="{F833451E-8013-49A9-8741-772E210D8101}"/>
                                            </p:graphicEl>
                                          </p:spTgt>
                                        </p:tgtEl>
                                        <p:attrNameLst>
                                          <p:attrName>style.visibility</p:attrName>
                                        </p:attrNameLst>
                                      </p:cBhvr>
                                      <p:to>
                                        <p:strVal val="visible"/>
                                      </p:to>
                                    </p:set>
                                    <p:anim calcmode="lin" valueType="num">
                                      <p:cBhvr>
                                        <p:cTn id="89" dur="1000" fill="hold"/>
                                        <p:tgtEl>
                                          <p:spTgt spid="4">
                                            <p:graphicEl>
                                              <a:dgm id="{F833451E-8013-49A9-8741-772E210D8101}"/>
                                            </p:graphicEl>
                                          </p:spTgt>
                                        </p:tgtEl>
                                        <p:attrNameLst>
                                          <p:attrName>ppt_w</p:attrName>
                                        </p:attrNameLst>
                                      </p:cBhvr>
                                      <p:tavLst>
                                        <p:tav tm="0">
                                          <p:val>
                                            <p:fltVal val="0"/>
                                          </p:val>
                                        </p:tav>
                                        <p:tav tm="100000">
                                          <p:val>
                                            <p:strVal val="#ppt_w"/>
                                          </p:val>
                                        </p:tav>
                                      </p:tavLst>
                                    </p:anim>
                                    <p:anim calcmode="lin" valueType="num">
                                      <p:cBhvr>
                                        <p:cTn id="90" dur="1000" fill="hold"/>
                                        <p:tgtEl>
                                          <p:spTgt spid="4">
                                            <p:graphicEl>
                                              <a:dgm id="{F833451E-8013-49A9-8741-772E210D8101}"/>
                                            </p:graphicEl>
                                          </p:spTgt>
                                        </p:tgtEl>
                                        <p:attrNameLst>
                                          <p:attrName>ppt_h</p:attrName>
                                        </p:attrNameLst>
                                      </p:cBhvr>
                                      <p:tavLst>
                                        <p:tav tm="0">
                                          <p:val>
                                            <p:fltVal val="0"/>
                                          </p:val>
                                        </p:tav>
                                        <p:tav tm="100000">
                                          <p:val>
                                            <p:strVal val="#ppt_h"/>
                                          </p:val>
                                        </p:tav>
                                      </p:tavLst>
                                    </p:anim>
                                    <p:anim calcmode="lin" valueType="num">
                                      <p:cBhvr>
                                        <p:cTn id="91" dur="1000" fill="hold"/>
                                        <p:tgtEl>
                                          <p:spTgt spid="4">
                                            <p:graphicEl>
                                              <a:dgm id="{F833451E-8013-49A9-8741-772E210D8101}"/>
                                            </p:graphicEl>
                                          </p:spTgt>
                                        </p:tgtEl>
                                        <p:attrNameLst>
                                          <p:attrName>style.rotation</p:attrName>
                                        </p:attrNameLst>
                                      </p:cBhvr>
                                      <p:tavLst>
                                        <p:tav tm="0">
                                          <p:val>
                                            <p:fltVal val="90"/>
                                          </p:val>
                                        </p:tav>
                                        <p:tav tm="100000">
                                          <p:val>
                                            <p:fltVal val="0"/>
                                          </p:val>
                                        </p:tav>
                                      </p:tavLst>
                                    </p:anim>
                                    <p:animEffect transition="in" filter="fade">
                                      <p:cBhvr>
                                        <p:cTn id="92" dur="1000"/>
                                        <p:tgtEl>
                                          <p:spTgt spid="4">
                                            <p:graphicEl>
                                              <a:dgm id="{F833451E-8013-49A9-8741-772E210D810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801812" y="386889"/>
            <a:ext cx="85883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Questions</a:t>
            </a:r>
            <a:endParaRPr lang="el-GR" sz="2800" dirty="0">
              <a:latin typeface="Arial" panose="020B0604020202020204" pitchFamily="34" charset="0"/>
              <a:cs typeface="Arial" panose="020B0604020202020204" pitchFamily="34" charset="0"/>
            </a:endParaRPr>
          </a:p>
        </p:txBody>
      </p:sp>
      <p:graphicFrame>
        <p:nvGraphicFramePr>
          <p:cNvPr id="2" name="Διάγραμμα 1">
            <a:extLst>
              <a:ext uri="{FF2B5EF4-FFF2-40B4-BE49-F238E27FC236}">
                <a16:creationId xmlns:a16="http://schemas.microsoft.com/office/drawing/2014/main" id="{26D1CCCF-D7BF-94B2-9D50-7114347A1264}"/>
              </a:ext>
            </a:extLst>
          </p:cNvPr>
          <p:cNvGraphicFramePr/>
          <p:nvPr>
            <p:extLst>
              <p:ext uri="{D42A27DB-BD31-4B8C-83A1-F6EECF244321}">
                <p14:modId xmlns:p14="http://schemas.microsoft.com/office/powerpoint/2010/main" val="3183194492"/>
              </p:ext>
            </p:extLst>
          </p:nvPr>
        </p:nvGraphicFramePr>
        <p:xfrm>
          <a:off x="792480" y="1184430"/>
          <a:ext cx="10607040" cy="5508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CC412C3A-D1DF-9166-3A59-95E78A82267C}"/>
              </a:ext>
            </a:extLst>
          </p:cNvPr>
          <p:cNvPicPr>
            <a:picLocks noChangeAspect="1"/>
          </p:cNvPicPr>
          <p:nvPr/>
        </p:nvPicPr>
        <p:blipFill>
          <a:blip r:embed="rId7"/>
          <a:stretch>
            <a:fillRect/>
          </a:stretch>
        </p:blipFill>
        <p:spPr>
          <a:xfrm>
            <a:off x="0" y="-582"/>
            <a:ext cx="2101174" cy="1185012"/>
          </a:xfrm>
          <a:prstGeom prst="rect">
            <a:avLst/>
          </a:prstGeom>
        </p:spPr>
      </p:pic>
    </p:spTree>
    <p:extLst>
      <p:ext uri="{BB962C8B-B14F-4D97-AF65-F5344CB8AC3E}">
        <p14:creationId xmlns:p14="http://schemas.microsoft.com/office/powerpoint/2010/main" val="3575126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2E577921-76BF-437F-8296-6CA624B0354E}"/>
                                            </p:graphicEl>
                                          </p:spTgt>
                                        </p:tgtEl>
                                        <p:attrNameLst>
                                          <p:attrName>style.visibility</p:attrName>
                                        </p:attrNameLst>
                                      </p:cBhvr>
                                      <p:to>
                                        <p:strVal val="visible"/>
                                      </p:to>
                                    </p:set>
                                    <p:animEffect transition="in" filter="fade">
                                      <p:cBhvr>
                                        <p:cTn id="7" dur="1000"/>
                                        <p:tgtEl>
                                          <p:spTgt spid="2">
                                            <p:graphicEl>
                                              <a:dgm id="{2E577921-76BF-437F-8296-6CA624B0354E}"/>
                                            </p:graphicEl>
                                          </p:spTgt>
                                        </p:tgtEl>
                                      </p:cBhvr>
                                    </p:animEffect>
                                    <p:anim calcmode="lin" valueType="num">
                                      <p:cBhvr>
                                        <p:cTn id="8" dur="1000" fill="hold"/>
                                        <p:tgtEl>
                                          <p:spTgt spid="2">
                                            <p:graphicEl>
                                              <a:dgm id="{2E577921-76BF-437F-8296-6CA624B0354E}"/>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2E577921-76BF-437F-8296-6CA624B0354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B8A82979-C0B1-4C3C-B596-148494B8D553}"/>
                                            </p:graphicEl>
                                          </p:spTgt>
                                        </p:tgtEl>
                                        <p:attrNameLst>
                                          <p:attrName>style.visibility</p:attrName>
                                        </p:attrNameLst>
                                      </p:cBhvr>
                                      <p:to>
                                        <p:strVal val="visible"/>
                                      </p:to>
                                    </p:set>
                                    <p:animEffect transition="in" filter="fade">
                                      <p:cBhvr>
                                        <p:cTn id="14" dur="1000"/>
                                        <p:tgtEl>
                                          <p:spTgt spid="2">
                                            <p:graphicEl>
                                              <a:dgm id="{B8A82979-C0B1-4C3C-B596-148494B8D553}"/>
                                            </p:graphicEl>
                                          </p:spTgt>
                                        </p:tgtEl>
                                      </p:cBhvr>
                                    </p:animEffect>
                                    <p:anim calcmode="lin" valueType="num">
                                      <p:cBhvr>
                                        <p:cTn id="15" dur="1000" fill="hold"/>
                                        <p:tgtEl>
                                          <p:spTgt spid="2">
                                            <p:graphicEl>
                                              <a:dgm id="{B8A82979-C0B1-4C3C-B596-148494B8D553}"/>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B8A82979-C0B1-4C3C-B596-148494B8D55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1A1B30EE-62BD-4D46-A21A-40A7B6E42D31}"/>
                                            </p:graphicEl>
                                          </p:spTgt>
                                        </p:tgtEl>
                                        <p:attrNameLst>
                                          <p:attrName>style.visibility</p:attrName>
                                        </p:attrNameLst>
                                      </p:cBhvr>
                                      <p:to>
                                        <p:strVal val="visible"/>
                                      </p:to>
                                    </p:set>
                                    <p:animEffect transition="in" filter="fade">
                                      <p:cBhvr>
                                        <p:cTn id="19" dur="1000"/>
                                        <p:tgtEl>
                                          <p:spTgt spid="2">
                                            <p:graphicEl>
                                              <a:dgm id="{1A1B30EE-62BD-4D46-A21A-40A7B6E42D31}"/>
                                            </p:graphicEl>
                                          </p:spTgt>
                                        </p:tgtEl>
                                      </p:cBhvr>
                                    </p:animEffect>
                                    <p:anim calcmode="lin" valueType="num">
                                      <p:cBhvr>
                                        <p:cTn id="20" dur="1000" fill="hold"/>
                                        <p:tgtEl>
                                          <p:spTgt spid="2">
                                            <p:graphicEl>
                                              <a:dgm id="{1A1B30EE-62BD-4D46-A21A-40A7B6E42D31}"/>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1A1B30EE-62BD-4D46-A21A-40A7B6E42D31}"/>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413C025F-B9C7-48F5-B1D2-ABB1C13CB392}"/>
                                            </p:graphicEl>
                                          </p:spTgt>
                                        </p:tgtEl>
                                        <p:attrNameLst>
                                          <p:attrName>style.visibility</p:attrName>
                                        </p:attrNameLst>
                                      </p:cBhvr>
                                      <p:to>
                                        <p:strVal val="visible"/>
                                      </p:to>
                                    </p:set>
                                    <p:animEffect transition="in" filter="fade">
                                      <p:cBhvr>
                                        <p:cTn id="26" dur="1000"/>
                                        <p:tgtEl>
                                          <p:spTgt spid="2">
                                            <p:graphicEl>
                                              <a:dgm id="{413C025F-B9C7-48F5-B1D2-ABB1C13CB392}"/>
                                            </p:graphicEl>
                                          </p:spTgt>
                                        </p:tgtEl>
                                      </p:cBhvr>
                                    </p:animEffect>
                                    <p:anim calcmode="lin" valueType="num">
                                      <p:cBhvr>
                                        <p:cTn id="27" dur="1000" fill="hold"/>
                                        <p:tgtEl>
                                          <p:spTgt spid="2">
                                            <p:graphicEl>
                                              <a:dgm id="{413C025F-B9C7-48F5-B1D2-ABB1C13CB392}"/>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413C025F-B9C7-48F5-B1D2-ABB1C13CB392}"/>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graphicEl>
                                              <a:dgm id="{CC57F1FC-B827-46CD-9D90-A000CDA1BEE3}"/>
                                            </p:graphicEl>
                                          </p:spTgt>
                                        </p:tgtEl>
                                        <p:attrNameLst>
                                          <p:attrName>style.visibility</p:attrName>
                                        </p:attrNameLst>
                                      </p:cBhvr>
                                      <p:to>
                                        <p:strVal val="visible"/>
                                      </p:to>
                                    </p:set>
                                    <p:animEffect transition="in" filter="fade">
                                      <p:cBhvr>
                                        <p:cTn id="33" dur="1000"/>
                                        <p:tgtEl>
                                          <p:spTgt spid="2">
                                            <p:graphicEl>
                                              <a:dgm id="{CC57F1FC-B827-46CD-9D90-A000CDA1BEE3}"/>
                                            </p:graphicEl>
                                          </p:spTgt>
                                        </p:tgtEl>
                                      </p:cBhvr>
                                    </p:animEffect>
                                    <p:anim calcmode="lin" valueType="num">
                                      <p:cBhvr>
                                        <p:cTn id="34" dur="1000" fill="hold"/>
                                        <p:tgtEl>
                                          <p:spTgt spid="2">
                                            <p:graphicEl>
                                              <a:dgm id="{CC57F1FC-B827-46CD-9D90-A000CDA1BEE3}"/>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CC57F1FC-B827-46CD-9D90-A000CDA1BEE3}"/>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graphicEl>
                                              <a:dgm id="{736A87EF-7B68-410A-B4C1-14C63F81CBE4}"/>
                                            </p:graphicEl>
                                          </p:spTgt>
                                        </p:tgtEl>
                                        <p:attrNameLst>
                                          <p:attrName>style.visibility</p:attrName>
                                        </p:attrNameLst>
                                      </p:cBhvr>
                                      <p:to>
                                        <p:strVal val="visible"/>
                                      </p:to>
                                    </p:set>
                                    <p:animEffect transition="in" filter="fade">
                                      <p:cBhvr>
                                        <p:cTn id="38" dur="1000"/>
                                        <p:tgtEl>
                                          <p:spTgt spid="2">
                                            <p:graphicEl>
                                              <a:dgm id="{736A87EF-7B68-410A-B4C1-14C63F81CBE4}"/>
                                            </p:graphicEl>
                                          </p:spTgt>
                                        </p:tgtEl>
                                      </p:cBhvr>
                                    </p:animEffect>
                                    <p:anim calcmode="lin" valueType="num">
                                      <p:cBhvr>
                                        <p:cTn id="39" dur="1000" fill="hold"/>
                                        <p:tgtEl>
                                          <p:spTgt spid="2">
                                            <p:graphicEl>
                                              <a:dgm id="{736A87EF-7B68-410A-B4C1-14C63F81CBE4}"/>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736A87EF-7B68-410A-B4C1-14C63F81CBE4}"/>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6774B33E-5816-4414-B55C-3958C532DEF5}"/>
                                            </p:graphicEl>
                                          </p:spTgt>
                                        </p:tgtEl>
                                        <p:attrNameLst>
                                          <p:attrName>style.visibility</p:attrName>
                                        </p:attrNameLst>
                                      </p:cBhvr>
                                      <p:to>
                                        <p:strVal val="visible"/>
                                      </p:to>
                                    </p:set>
                                    <p:animEffect transition="in" filter="fade">
                                      <p:cBhvr>
                                        <p:cTn id="45" dur="1000"/>
                                        <p:tgtEl>
                                          <p:spTgt spid="2">
                                            <p:graphicEl>
                                              <a:dgm id="{6774B33E-5816-4414-B55C-3958C532DEF5}"/>
                                            </p:graphicEl>
                                          </p:spTgt>
                                        </p:tgtEl>
                                      </p:cBhvr>
                                    </p:animEffect>
                                    <p:anim calcmode="lin" valueType="num">
                                      <p:cBhvr>
                                        <p:cTn id="46" dur="1000" fill="hold"/>
                                        <p:tgtEl>
                                          <p:spTgt spid="2">
                                            <p:graphicEl>
                                              <a:dgm id="{6774B33E-5816-4414-B55C-3958C532DEF5}"/>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6774B33E-5816-4414-B55C-3958C532DEF5}"/>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graphicEl>
                                              <a:dgm id="{8D25C906-05EE-4FAB-8F77-EFC504ABD0F4}"/>
                                            </p:graphicEl>
                                          </p:spTgt>
                                        </p:tgtEl>
                                        <p:attrNameLst>
                                          <p:attrName>style.visibility</p:attrName>
                                        </p:attrNameLst>
                                      </p:cBhvr>
                                      <p:to>
                                        <p:strVal val="visible"/>
                                      </p:to>
                                    </p:set>
                                    <p:animEffect transition="in" filter="fade">
                                      <p:cBhvr>
                                        <p:cTn id="52" dur="1000"/>
                                        <p:tgtEl>
                                          <p:spTgt spid="2">
                                            <p:graphicEl>
                                              <a:dgm id="{8D25C906-05EE-4FAB-8F77-EFC504ABD0F4}"/>
                                            </p:graphicEl>
                                          </p:spTgt>
                                        </p:tgtEl>
                                      </p:cBhvr>
                                    </p:animEffect>
                                    <p:anim calcmode="lin" valueType="num">
                                      <p:cBhvr>
                                        <p:cTn id="53" dur="1000" fill="hold"/>
                                        <p:tgtEl>
                                          <p:spTgt spid="2">
                                            <p:graphicEl>
                                              <a:dgm id="{8D25C906-05EE-4FAB-8F77-EFC504ABD0F4}"/>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8D25C906-05EE-4FAB-8F77-EFC504ABD0F4}"/>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
                                            <p:graphicEl>
                                              <a:dgm id="{D703CE39-F86D-47CD-B41D-52751B2EC367}"/>
                                            </p:graphicEl>
                                          </p:spTgt>
                                        </p:tgtEl>
                                        <p:attrNameLst>
                                          <p:attrName>style.visibility</p:attrName>
                                        </p:attrNameLst>
                                      </p:cBhvr>
                                      <p:to>
                                        <p:strVal val="visible"/>
                                      </p:to>
                                    </p:set>
                                    <p:animEffect transition="in" filter="fade">
                                      <p:cBhvr>
                                        <p:cTn id="57" dur="1000"/>
                                        <p:tgtEl>
                                          <p:spTgt spid="2">
                                            <p:graphicEl>
                                              <a:dgm id="{D703CE39-F86D-47CD-B41D-52751B2EC367}"/>
                                            </p:graphicEl>
                                          </p:spTgt>
                                        </p:tgtEl>
                                      </p:cBhvr>
                                    </p:animEffect>
                                    <p:anim calcmode="lin" valueType="num">
                                      <p:cBhvr>
                                        <p:cTn id="58" dur="1000" fill="hold"/>
                                        <p:tgtEl>
                                          <p:spTgt spid="2">
                                            <p:graphicEl>
                                              <a:dgm id="{D703CE39-F86D-47CD-B41D-52751B2EC367}"/>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703CE39-F86D-47CD-B41D-52751B2EC36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2030225" y="707130"/>
            <a:ext cx="8131550"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Case Study 2</a:t>
            </a:r>
          </a:p>
        </p:txBody>
      </p:sp>
      <p:graphicFrame>
        <p:nvGraphicFramePr>
          <p:cNvPr id="2" name="Διάγραμμα 1">
            <a:extLst>
              <a:ext uri="{FF2B5EF4-FFF2-40B4-BE49-F238E27FC236}">
                <a16:creationId xmlns:a16="http://schemas.microsoft.com/office/drawing/2014/main" id="{5F95E3BE-A1BD-F255-4603-5C8175999436}"/>
              </a:ext>
            </a:extLst>
          </p:cNvPr>
          <p:cNvGraphicFramePr/>
          <p:nvPr>
            <p:extLst>
              <p:ext uri="{D42A27DB-BD31-4B8C-83A1-F6EECF244321}">
                <p14:modId xmlns:p14="http://schemas.microsoft.com/office/powerpoint/2010/main" val="1673873939"/>
              </p:ext>
            </p:extLst>
          </p:nvPr>
        </p:nvGraphicFramePr>
        <p:xfrm>
          <a:off x="0" y="1201271"/>
          <a:ext cx="12192000" cy="5656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FE4140E4-576A-FC4F-B789-64AA35A7E2D5}"/>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13705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38D0A770-32DE-4835-AC5F-B2158FBDD855}"/>
                                            </p:graphicEl>
                                          </p:spTgt>
                                        </p:tgtEl>
                                        <p:attrNameLst>
                                          <p:attrName>style.visibility</p:attrName>
                                        </p:attrNameLst>
                                      </p:cBhvr>
                                      <p:to>
                                        <p:strVal val="visible"/>
                                      </p:to>
                                    </p:set>
                                    <p:animEffect transition="in" filter="fade">
                                      <p:cBhvr>
                                        <p:cTn id="7" dur="1000"/>
                                        <p:tgtEl>
                                          <p:spTgt spid="2">
                                            <p:graphicEl>
                                              <a:dgm id="{38D0A770-32DE-4835-AC5F-B2158FBDD855}"/>
                                            </p:graphicEl>
                                          </p:spTgt>
                                        </p:tgtEl>
                                      </p:cBhvr>
                                    </p:animEffect>
                                    <p:anim calcmode="lin" valueType="num">
                                      <p:cBhvr>
                                        <p:cTn id="8" dur="1000" fill="hold"/>
                                        <p:tgtEl>
                                          <p:spTgt spid="2">
                                            <p:graphicEl>
                                              <a:dgm id="{38D0A770-32DE-4835-AC5F-B2158FBDD855}"/>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38D0A770-32DE-4835-AC5F-B2158FBDD85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282C704F-DD87-425D-9988-4F74C8E97C96}"/>
                                            </p:graphicEl>
                                          </p:spTgt>
                                        </p:tgtEl>
                                        <p:attrNameLst>
                                          <p:attrName>style.visibility</p:attrName>
                                        </p:attrNameLst>
                                      </p:cBhvr>
                                      <p:to>
                                        <p:strVal val="visible"/>
                                      </p:to>
                                    </p:set>
                                    <p:animEffect transition="in" filter="fade">
                                      <p:cBhvr>
                                        <p:cTn id="14" dur="1000"/>
                                        <p:tgtEl>
                                          <p:spTgt spid="2">
                                            <p:graphicEl>
                                              <a:dgm id="{282C704F-DD87-425D-9988-4F74C8E97C96}"/>
                                            </p:graphicEl>
                                          </p:spTgt>
                                        </p:tgtEl>
                                      </p:cBhvr>
                                    </p:animEffect>
                                    <p:anim calcmode="lin" valueType="num">
                                      <p:cBhvr>
                                        <p:cTn id="15" dur="1000" fill="hold"/>
                                        <p:tgtEl>
                                          <p:spTgt spid="2">
                                            <p:graphicEl>
                                              <a:dgm id="{282C704F-DD87-425D-9988-4F74C8E97C96}"/>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282C704F-DD87-425D-9988-4F74C8E97C96}"/>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1BF243F9-FC0E-45FB-9E63-70D987D218F8}"/>
                                            </p:graphicEl>
                                          </p:spTgt>
                                        </p:tgtEl>
                                        <p:attrNameLst>
                                          <p:attrName>style.visibility</p:attrName>
                                        </p:attrNameLst>
                                      </p:cBhvr>
                                      <p:to>
                                        <p:strVal val="visible"/>
                                      </p:to>
                                    </p:set>
                                    <p:animEffect transition="in" filter="fade">
                                      <p:cBhvr>
                                        <p:cTn id="21" dur="1000"/>
                                        <p:tgtEl>
                                          <p:spTgt spid="2">
                                            <p:graphicEl>
                                              <a:dgm id="{1BF243F9-FC0E-45FB-9E63-70D987D218F8}"/>
                                            </p:graphicEl>
                                          </p:spTgt>
                                        </p:tgtEl>
                                      </p:cBhvr>
                                    </p:animEffect>
                                    <p:anim calcmode="lin" valueType="num">
                                      <p:cBhvr>
                                        <p:cTn id="22" dur="1000" fill="hold"/>
                                        <p:tgtEl>
                                          <p:spTgt spid="2">
                                            <p:graphicEl>
                                              <a:dgm id="{1BF243F9-FC0E-45FB-9E63-70D987D218F8}"/>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1BF243F9-FC0E-45FB-9E63-70D987D218F8}"/>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graphicEl>
                                              <a:dgm id="{98378BB1-39E0-4EF4-8F0B-7C17964F4AFD}"/>
                                            </p:graphicEl>
                                          </p:spTgt>
                                        </p:tgtEl>
                                        <p:attrNameLst>
                                          <p:attrName>style.visibility</p:attrName>
                                        </p:attrNameLst>
                                      </p:cBhvr>
                                      <p:to>
                                        <p:strVal val="visible"/>
                                      </p:to>
                                    </p:set>
                                    <p:animEffect transition="in" filter="fade">
                                      <p:cBhvr>
                                        <p:cTn id="28" dur="1000"/>
                                        <p:tgtEl>
                                          <p:spTgt spid="2">
                                            <p:graphicEl>
                                              <a:dgm id="{98378BB1-39E0-4EF4-8F0B-7C17964F4AFD}"/>
                                            </p:graphicEl>
                                          </p:spTgt>
                                        </p:tgtEl>
                                      </p:cBhvr>
                                    </p:animEffect>
                                    <p:anim calcmode="lin" valueType="num">
                                      <p:cBhvr>
                                        <p:cTn id="29" dur="1000" fill="hold"/>
                                        <p:tgtEl>
                                          <p:spTgt spid="2">
                                            <p:graphicEl>
                                              <a:dgm id="{98378BB1-39E0-4EF4-8F0B-7C17964F4AFD}"/>
                                            </p:graphicEl>
                                          </p:spTgt>
                                        </p:tgtEl>
                                        <p:attrNameLst>
                                          <p:attrName>ppt_x</p:attrName>
                                        </p:attrNameLst>
                                      </p:cBhvr>
                                      <p:tavLst>
                                        <p:tav tm="0">
                                          <p:val>
                                            <p:strVal val="#ppt_x"/>
                                          </p:val>
                                        </p:tav>
                                        <p:tav tm="100000">
                                          <p:val>
                                            <p:strVal val="#ppt_x"/>
                                          </p:val>
                                        </p:tav>
                                      </p:tavLst>
                                    </p:anim>
                                    <p:anim calcmode="lin" valueType="num">
                                      <p:cBhvr>
                                        <p:cTn id="30" dur="1000" fill="hold"/>
                                        <p:tgtEl>
                                          <p:spTgt spid="2">
                                            <p:graphicEl>
                                              <a:dgm id="{98378BB1-39E0-4EF4-8F0B-7C17964F4AFD}"/>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graphicEl>
                                              <a:dgm id="{8C119302-D233-4314-9C9E-8D7FD089F361}"/>
                                            </p:graphicEl>
                                          </p:spTgt>
                                        </p:tgtEl>
                                        <p:attrNameLst>
                                          <p:attrName>style.visibility</p:attrName>
                                        </p:attrNameLst>
                                      </p:cBhvr>
                                      <p:to>
                                        <p:strVal val="visible"/>
                                      </p:to>
                                    </p:set>
                                    <p:animEffect transition="in" filter="fade">
                                      <p:cBhvr>
                                        <p:cTn id="35" dur="1000"/>
                                        <p:tgtEl>
                                          <p:spTgt spid="2">
                                            <p:graphicEl>
                                              <a:dgm id="{8C119302-D233-4314-9C9E-8D7FD089F361}"/>
                                            </p:graphicEl>
                                          </p:spTgt>
                                        </p:tgtEl>
                                      </p:cBhvr>
                                    </p:animEffect>
                                    <p:anim calcmode="lin" valueType="num">
                                      <p:cBhvr>
                                        <p:cTn id="36" dur="1000" fill="hold"/>
                                        <p:tgtEl>
                                          <p:spTgt spid="2">
                                            <p:graphicEl>
                                              <a:dgm id="{8C119302-D233-4314-9C9E-8D7FD089F361}"/>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8C119302-D233-4314-9C9E-8D7FD089F361}"/>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graphicEl>
                                              <a:dgm id="{E48C08A7-F9FA-406E-BC93-51EAFC6AD115}"/>
                                            </p:graphicEl>
                                          </p:spTgt>
                                        </p:tgtEl>
                                        <p:attrNameLst>
                                          <p:attrName>style.visibility</p:attrName>
                                        </p:attrNameLst>
                                      </p:cBhvr>
                                      <p:to>
                                        <p:strVal val="visible"/>
                                      </p:to>
                                    </p:set>
                                    <p:animEffect transition="in" filter="fade">
                                      <p:cBhvr>
                                        <p:cTn id="42" dur="1000"/>
                                        <p:tgtEl>
                                          <p:spTgt spid="2">
                                            <p:graphicEl>
                                              <a:dgm id="{E48C08A7-F9FA-406E-BC93-51EAFC6AD115}"/>
                                            </p:graphicEl>
                                          </p:spTgt>
                                        </p:tgtEl>
                                      </p:cBhvr>
                                    </p:animEffect>
                                    <p:anim calcmode="lin" valueType="num">
                                      <p:cBhvr>
                                        <p:cTn id="43" dur="1000" fill="hold"/>
                                        <p:tgtEl>
                                          <p:spTgt spid="2">
                                            <p:graphicEl>
                                              <a:dgm id="{E48C08A7-F9FA-406E-BC93-51EAFC6AD115}"/>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E48C08A7-F9FA-406E-BC93-51EAFC6AD11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239501" y="669830"/>
            <a:ext cx="971299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Questions</a:t>
            </a:r>
          </a:p>
        </p:txBody>
      </p:sp>
      <p:graphicFrame>
        <p:nvGraphicFramePr>
          <p:cNvPr id="7" name="TextBox 4">
            <a:extLst>
              <a:ext uri="{FF2B5EF4-FFF2-40B4-BE49-F238E27FC236}">
                <a16:creationId xmlns:a16="http://schemas.microsoft.com/office/drawing/2014/main" id="{94BD429B-0387-FE31-C16E-2CF7B1EC9BC6}"/>
              </a:ext>
            </a:extLst>
          </p:cNvPr>
          <p:cNvGraphicFramePr/>
          <p:nvPr>
            <p:extLst>
              <p:ext uri="{D42A27DB-BD31-4B8C-83A1-F6EECF244321}">
                <p14:modId xmlns:p14="http://schemas.microsoft.com/office/powerpoint/2010/main" val="327735565"/>
              </p:ext>
            </p:extLst>
          </p:nvPr>
        </p:nvGraphicFramePr>
        <p:xfrm>
          <a:off x="184404" y="1298448"/>
          <a:ext cx="11823192" cy="5559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EF4BEC1C-CE52-0160-89D3-74E7278C124E}"/>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428062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3153612C-E6D1-4846-BFE1-61FF09FBC538}"/>
                                            </p:graphicEl>
                                          </p:spTgt>
                                        </p:tgtEl>
                                        <p:attrNameLst>
                                          <p:attrName>style.visibility</p:attrName>
                                        </p:attrNameLst>
                                      </p:cBhvr>
                                      <p:to>
                                        <p:strVal val="visible"/>
                                      </p:to>
                                    </p:set>
                                    <p:animEffect transition="in" filter="fade">
                                      <p:cBhvr>
                                        <p:cTn id="7" dur="1000"/>
                                        <p:tgtEl>
                                          <p:spTgt spid="7">
                                            <p:graphicEl>
                                              <a:dgm id="{3153612C-E6D1-4846-BFE1-61FF09FBC538}"/>
                                            </p:graphicEl>
                                          </p:spTgt>
                                        </p:tgtEl>
                                      </p:cBhvr>
                                    </p:animEffect>
                                    <p:anim calcmode="lin" valueType="num">
                                      <p:cBhvr>
                                        <p:cTn id="8" dur="1000" fill="hold"/>
                                        <p:tgtEl>
                                          <p:spTgt spid="7">
                                            <p:graphicEl>
                                              <a:dgm id="{3153612C-E6D1-4846-BFE1-61FF09FBC538}"/>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3153612C-E6D1-4846-BFE1-61FF09FBC53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D8221C27-8E92-4B20-AA11-DA81EB105BD5}"/>
                                            </p:graphicEl>
                                          </p:spTgt>
                                        </p:tgtEl>
                                        <p:attrNameLst>
                                          <p:attrName>style.visibility</p:attrName>
                                        </p:attrNameLst>
                                      </p:cBhvr>
                                      <p:to>
                                        <p:strVal val="visible"/>
                                      </p:to>
                                    </p:set>
                                    <p:animEffect transition="in" filter="fade">
                                      <p:cBhvr>
                                        <p:cTn id="14" dur="1000"/>
                                        <p:tgtEl>
                                          <p:spTgt spid="7">
                                            <p:graphicEl>
                                              <a:dgm id="{D8221C27-8E92-4B20-AA11-DA81EB105BD5}"/>
                                            </p:graphicEl>
                                          </p:spTgt>
                                        </p:tgtEl>
                                      </p:cBhvr>
                                    </p:animEffect>
                                    <p:anim calcmode="lin" valueType="num">
                                      <p:cBhvr>
                                        <p:cTn id="15" dur="1000" fill="hold"/>
                                        <p:tgtEl>
                                          <p:spTgt spid="7">
                                            <p:graphicEl>
                                              <a:dgm id="{D8221C27-8E92-4B20-AA11-DA81EB105BD5}"/>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D8221C27-8E92-4B20-AA11-DA81EB105BD5}"/>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737A11AA-EF32-4F23-A644-ED32478DC8F9}"/>
                                            </p:graphicEl>
                                          </p:spTgt>
                                        </p:tgtEl>
                                        <p:attrNameLst>
                                          <p:attrName>style.visibility</p:attrName>
                                        </p:attrNameLst>
                                      </p:cBhvr>
                                      <p:to>
                                        <p:strVal val="visible"/>
                                      </p:to>
                                    </p:set>
                                    <p:animEffect transition="in" filter="fade">
                                      <p:cBhvr>
                                        <p:cTn id="19" dur="1000"/>
                                        <p:tgtEl>
                                          <p:spTgt spid="7">
                                            <p:graphicEl>
                                              <a:dgm id="{737A11AA-EF32-4F23-A644-ED32478DC8F9}"/>
                                            </p:graphicEl>
                                          </p:spTgt>
                                        </p:tgtEl>
                                      </p:cBhvr>
                                    </p:animEffect>
                                    <p:anim calcmode="lin" valueType="num">
                                      <p:cBhvr>
                                        <p:cTn id="20" dur="1000" fill="hold"/>
                                        <p:tgtEl>
                                          <p:spTgt spid="7">
                                            <p:graphicEl>
                                              <a:dgm id="{737A11AA-EF32-4F23-A644-ED32478DC8F9}"/>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737A11AA-EF32-4F23-A644-ED32478DC8F9}"/>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C605FD62-ADA0-4CD3-930A-77D1C6F44A28}"/>
                                            </p:graphicEl>
                                          </p:spTgt>
                                        </p:tgtEl>
                                        <p:attrNameLst>
                                          <p:attrName>style.visibility</p:attrName>
                                        </p:attrNameLst>
                                      </p:cBhvr>
                                      <p:to>
                                        <p:strVal val="visible"/>
                                      </p:to>
                                    </p:set>
                                    <p:animEffect transition="in" filter="fade">
                                      <p:cBhvr>
                                        <p:cTn id="26" dur="1000"/>
                                        <p:tgtEl>
                                          <p:spTgt spid="7">
                                            <p:graphicEl>
                                              <a:dgm id="{C605FD62-ADA0-4CD3-930A-77D1C6F44A28}"/>
                                            </p:graphicEl>
                                          </p:spTgt>
                                        </p:tgtEl>
                                      </p:cBhvr>
                                    </p:animEffect>
                                    <p:anim calcmode="lin" valueType="num">
                                      <p:cBhvr>
                                        <p:cTn id="27" dur="1000" fill="hold"/>
                                        <p:tgtEl>
                                          <p:spTgt spid="7">
                                            <p:graphicEl>
                                              <a:dgm id="{C605FD62-ADA0-4CD3-930A-77D1C6F44A28}"/>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C605FD62-ADA0-4CD3-930A-77D1C6F44A28}"/>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graphicEl>
                                              <a:dgm id="{B0A3321D-FB6B-46AC-93F9-4AF82B7E37CC}"/>
                                            </p:graphicEl>
                                          </p:spTgt>
                                        </p:tgtEl>
                                        <p:attrNameLst>
                                          <p:attrName>style.visibility</p:attrName>
                                        </p:attrNameLst>
                                      </p:cBhvr>
                                      <p:to>
                                        <p:strVal val="visible"/>
                                      </p:to>
                                    </p:set>
                                    <p:animEffect transition="in" filter="fade">
                                      <p:cBhvr>
                                        <p:cTn id="33" dur="1000"/>
                                        <p:tgtEl>
                                          <p:spTgt spid="7">
                                            <p:graphicEl>
                                              <a:dgm id="{B0A3321D-FB6B-46AC-93F9-4AF82B7E37CC}"/>
                                            </p:graphicEl>
                                          </p:spTgt>
                                        </p:tgtEl>
                                      </p:cBhvr>
                                    </p:animEffect>
                                    <p:anim calcmode="lin" valueType="num">
                                      <p:cBhvr>
                                        <p:cTn id="34" dur="1000" fill="hold"/>
                                        <p:tgtEl>
                                          <p:spTgt spid="7">
                                            <p:graphicEl>
                                              <a:dgm id="{B0A3321D-FB6B-46AC-93F9-4AF82B7E37CC}"/>
                                            </p:graphicEl>
                                          </p:spTgt>
                                        </p:tgtEl>
                                        <p:attrNameLst>
                                          <p:attrName>ppt_x</p:attrName>
                                        </p:attrNameLst>
                                      </p:cBhvr>
                                      <p:tavLst>
                                        <p:tav tm="0">
                                          <p:val>
                                            <p:strVal val="#ppt_x"/>
                                          </p:val>
                                        </p:tav>
                                        <p:tav tm="100000">
                                          <p:val>
                                            <p:strVal val="#ppt_x"/>
                                          </p:val>
                                        </p:tav>
                                      </p:tavLst>
                                    </p:anim>
                                    <p:anim calcmode="lin" valueType="num">
                                      <p:cBhvr>
                                        <p:cTn id="35" dur="1000" fill="hold"/>
                                        <p:tgtEl>
                                          <p:spTgt spid="7">
                                            <p:graphicEl>
                                              <a:dgm id="{B0A3321D-FB6B-46AC-93F9-4AF82B7E37CC}"/>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graphicEl>
                                              <a:dgm id="{ED3298A4-4BC6-46A5-86E0-C3487B3A26CE}"/>
                                            </p:graphicEl>
                                          </p:spTgt>
                                        </p:tgtEl>
                                        <p:attrNameLst>
                                          <p:attrName>style.visibility</p:attrName>
                                        </p:attrNameLst>
                                      </p:cBhvr>
                                      <p:to>
                                        <p:strVal val="visible"/>
                                      </p:to>
                                    </p:set>
                                    <p:animEffect transition="in" filter="fade">
                                      <p:cBhvr>
                                        <p:cTn id="38" dur="1000"/>
                                        <p:tgtEl>
                                          <p:spTgt spid="7">
                                            <p:graphicEl>
                                              <a:dgm id="{ED3298A4-4BC6-46A5-86E0-C3487B3A26CE}"/>
                                            </p:graphicEl>
                                          </p:spTgt>
                                        </p:tgtEl>
                                      </p:cBhvr>
                                    </p:animEffect>
                                    <p:anim calcmode="lin" valueType="num">
                                      <p:cBhvr>
                                        <p:cTn id="39" dur="1000" fill="hold"/>
                                        <p:tgtEl>
                                          <p:spTgt spid="7">
                                            <p:graphicEl>
                                              <a:dgm id="{ED3298A4-4BC6-46A5-86E0-C3487B3A26CE}"/>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ED3298A4-4BC6-46A5-86E0-C3487B3A26CE}"/>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graphicEl>
                                              <a:dgm id="{4AAE9E90-4941-4C98-884B-56F05B5CF98A}"/>
                                            </p:graphicEl>
                                          </p:spTgt>
                                        </p:tgtEl>
                                        <p:attrNameLst>
                                          <p:attrName>style.visibility</p:attrName>
                                        </p:attrNameLst>
                                      </p:cBhvr>
                                      <p:to>
                                        <p:strVal val="visible"/>
                                      </p:to>
                                    </p:set>
                                    <p:animEffect transition="in" filter="fade">
                                      <p:cBhvr>
                                        <p:cTn id="45" dur="1000"/>
                                        <p:tgtEl>
                                          <p:spTgt spid="7">
                                            <p:graphicEl>
                                              <a:dgm id="{4AAE9E90-4941-4C98-884B-56F05B5CF98A}"/>
                                            </p:graphicEl>
                                          </p:spTgt>
                                        </p:tgtEl>
                                      </p:cBhvr>
                                    </p:animEffect>
                                    <p:anim calcmode="lin" valueType="num">
                                      <p:cBhvr>
                                        <p:cTn id="46" dur="1000" fill="hold"/>
                                        <p:tgtEl>
                                          <p:spTgt spid="7">
                                            <p:graphicEl>
                                              <a:dgm id="{4AAE9E90-4941-4C98-884B-56F05B5CF98A}"/>
                                            </p:graphicEl>
                                          </p:spTgt>
                                        </p:tgtEl>
                                        <p:attrNameLst>
                                          <p:attrName>ppt_x</p:attrName>
                                        </p:attrNameLst>
                                      </p:cBhvr>
                                      <p:tavLst>
                                        <p:tav tm="0">
                                          <p:val>
                                            <p:strVal val="#ppt_x"/>
                                          </p:val>
                                        </p:tav>
                                        <p:tav tm="100000">
                                          <p:val>
                                            <p:strVal val="#ppt_x"/>
                                          </p:val>
                                        </p:tav>
                                      </p:tavLst>
                                    </p:anim>
                                    <p:anim calcmode="lin" valueType="num">
                                      <p:cBhvr>
                                        <p:cTn id="47" dur="1000" fill="hold"/>
                                        <p:tgtEl>
                                          <p:spTgt spid="7">
                                            <p:graphicEl>
                                              <a:dgm id="{4AAE9E90-4941-4C98-884B-56F05B5CF98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graphicEl>
                                              <a:dgm id="{4EC07EAA-8A3D-461A-B310-154EC704D3ED}"/>
                                            </p:graphicEl>
                                          </p:spTgt>
                                        </p:tgtEl>
                                        <p:attrNameLst>
                                          <p:attrName>style.visibility</p:attrName>
                                        </p:attrNameLst>
                                      </p:cBhvr>
                                      <p:to>
                                        <p:strVal val="visible"/>
                                      </p:to>
                                    </p:set>
                                    <p:animEffect transition="in" filter="fade">
                                      <p:cBhvr>
                                        <p:cTn id="52" dur="1000"/>
                                        <p:tgtEl>
                                          <p:spTgt spid="7">
                                            <p:graphicEl>
                                              <a:dgm id="{4EC07EAA-8A3D-461A-B310-154EC704D3ED}"/>
                                            </p:graphicEl>
                                          </p:spTgt>
                                        </p:tgtEl>
                                      </p:cBhvr>
                                    </p:animEffect>
                                    <p:anim calcmode="lin" valueType="num">
                                      <p:cBhvr>
                                        <p:cTn id="53" dur="1000" fill="hold"/>
                                        <p:tgtEl>
                                          <p:spTgt spid="7">
                                            <p:graphicEl>
                                              <a:dgm id="{4EC07EAA-8A3D-461A-B310-154EC704D3ED}"/>
                                            </p:graphicEl>
                                          </p:spTgt>
                                        </p:tgtEl>
                                        <p:attrNameLst>
                                          <p:attrName>ppt_x</p:attrName>
                                        </p:attrNameLst>
                                      </p:cBhvr>
                                      <p:tavLst>
                                        <p:tav tm="0">
                                          <p:val>
                                            <p:strVal val="#ppt_x"/>
                                          </p:val>
                                        </p:tav>
                                        <p:tav tm="100000">
                                          <p:val>
                                            <p:strVal val="#ppt_x"/>
                                          </p:val>
                                        </p:tav>
                                      </p:tavLst>
                                    </p:anim>
                                    <p:anim calcmode="lin" valueType="num">
                                      <p:cBhvr>
                                        <p:cTn id="54" dur="1000" fill="hold"/>
                                        <p:tgtEl>
                                          <p:spTgt spid="7">
                                            <p:graphicEl>
                                              <a:dgm id="{4EC07EAA-8A3D-461A-B310-154EC704D3ED}"/>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
                                            <p:graphicEl>
                                              <a:dgm id="{A4886441-A0C7-4122-B84C-8FCEDDF92F55}"/>
                                            </p:graphicEl>
                                          </p:spTgt>
                                        </p:tgtEl>
                                        <p:attrNameLst>
                                          <p:attrName>style.visibility</p:attrName>
                                        </p:attrNameLst>
                                      </p:cBhvr>
                                      <p:to>
                                        <p:strVal val="visible"/>
                                      </p:to>
                                    </p:set>
                                    <p:animEffect transition="in" filter="fade">
                                      <p:cBhvr>
                                        <p:cTn id="57" dur="1000"/>
                                        <p:tgtEl>
                                          <p:spTgt spid="7">
                                            <p:graphicEl>
                                              <a:dgm id="{A4886441-A0C7-4122-B84C-8FCEDDF92F55}"/>
                                            </p:graphicEl>
                                          </p:spTgt>
                                        </p:tgtEl>
                                      </p:cBhvr>
                                    </p:animEffect>
                                    <p:anim calcmode="lin" valueType="num">
                                      <p:cBhvr>
                                        <p:cTn id="58" dur="1000" fill="hold"/>
                                        <p:tgtEl>
                                          <p:spTgt spid="7">
                                            <p:graphicEl>
                                              <a:dgm id="{A4886441-A0C7-4122-B84C-8FCEDDF92F55}"/>
                                            </p:graphicEl>
                                          </p:spTgt>
                                        </p:tgtEl>
                                        <p:attrNameLst>
                                          <p:attrName>ppt_x</p:attrName>
                                        </p:attrNameLst>
                                      </p:cBhvr>
                                      <p:tavLst>
                                        <p:tav tm="0">
                                          <p:val>
                                            <p:strVal val="#ppt_x"/>
                                          </p:val>
                                        </p:tav>
                                        <p:tav tm="100000">
                                          <p:val>
                                            <p:strVal val="#ppt_x"/>
                                          </p:val>
                                        </p:tav>
                                      </p:tavLst>
                                    </p:anim>
                                    <p:anim calcmode="lin" valueType="num">
                                      <p:cBhvr>
                                        <p:cTn id="59" dur="1000" fill="hold"/>
                                        <p:tgtEl>
                                          <p:spTgt spid="7">
                                            <p:graphicEl>
                                              <a:dgm id="{A4886441-A0C7-4122-B84C-8FCEDDF92F5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932223" y="984198"/>
            <a:ext cx="6840539" cy="934855"/>
          </a:xfrm>
        </p:spPr>
        <p:txBody>
          <a:bodyPr>
            <a:noAutofit/>
          </a:bodyPr>
          <a:lstStyle/>
          <a:p>
            <a:pPr algn="just"/>
            <a:r>
              <a:rPr lang="en-US" sz="2400" dirty="0">
                <a:solidFill>
                  <a:schemeClr val="tx1"/>
                </a:solidFill>
                <a:latin typeface="Arial" panose="020B0604020202020204" pitchFamily="34" charset="0"/>
                <a:cs typeface="Arial" panose="020B0604020202020204" pitchFamily="34" charset="0"/>
              </a:rPr>
              <a:t>COURT OF ARBITRATION FOR SPORT (CAS)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They abide by the legal procedures regarding ADRVs and violations of the WADA</a:t>
            </a: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6" y="2557685"/>
            <a:ext cx="6073572" cy="2862322"/>
          </a:xfrm>
          <a:prstGeom prst="rect">
            <a:avLst/>
          </a:prstGeom>
          <a:noFill/>
        </p:spPr>
        <p:txBody>
          <a:bodyPr wrap="square" lIns="91440" tIns="45720" rIns="91440" bIns="45720" rtlCol="0" anchor="t">
            <a:spAutoFit/>
          </a:bodyPr>
          <a:lstStyle/>
          <a:p>
            <a:pPr algn="just">
              <a:buClr>
                <a:schemeClr val="accent5"/>
              </a:buClr>
            </a:pPr>
            <a:r>
              <a:rPr lang="en-US" dirty="0">
                <a:latin typeface="Arial" panose="020B0604020202020204" pitchFamily="34" charset="0"/>
                <a:cs typeface="Arial" panose="020B0604020202020204" pitchFamily="34" charset="0"/>
              </a:rPr>
              <a:t>Resolves sport related legal disputes amongst confronting opposite sides</a:t>
            </a:r>
          </a:p>
          <a:p>
            <a:pPr algn="just">
              <a:buClr>
                <a:schemeClr val="accent5"/>
              </a:buClr>
            </a:pPr>
            <a:endParaRPr lang="el-GR" dirty="0">
              <a:latin typeface="Arial" panose="020B0604020202020204" pitchFamily="34" charset="0"/>
              <a:cs typeface="Arial" panose="020B0604020202020204" pitchFamily="34" charset="0"/>
            </a:endParaRPr>
          </a:p>
          <a:p>
            <a:pPr algn="just">
              <a:buClr>
                <a:schemeClr val="accent5"/>
              </a:buClr>
            </a:pPr>
            <a:r>
              <a:rPr lang="en-US" dirty="0">
                <a:latin typeface="Arial" panose="020B0604020202020204" pitchFamily="34" charset="0"/>
                <a:cs typeface="Arial" panose="020B0604020202020204" pitchFamily="34" charset="0"/>
              </a:rPr>
              <a:t>Represents the sport supreme court and the mediator in sport related legal cases</a:t>
            </a:r>
          </a:p>
          <a:p>
            <a:pPr algn="just">
              <a:buClr>
                <a:schemeClr val="accent5"/>
              </a:buClr>
            </a:pPr>
            <a:endParaRPr lang="el-GR" dirty="0">
              <a:latin typeface="Arial" panose="020B0604020202020204" pitchFamily="34" charset="0"/>
              <a:cs typeface="Arial" panose="020B0604020202020204" pitchFamily="34" charset="0"/>
            </a:endParaRPr>
          </a:p>
          <a:p>
            <a:pPr algn="just">
              <a:buClr>
                <a:schemeClr val="accent5"/>
              </a:buClr>
            </a:pPr>
            <a:r>
              <a:rPr lang="en-US" dirty="0">
                <a:latin typeface="Arial" panose="020B0604020202020204" pitchFamily="34" charset="0"/>
                <a:cs typeface="Arial" panose="020B0604020202020204" pitchFamily="34" charset="0"/>
              </a:rPr>
              <a:t>Is responsible for ADRVs definition related cases</a:t>
            </a:r>
          </a:p>
          <a:p>
            <a:pPr algn="just">
              <a:buClr>
                <a:schemeClr val="accent5"/>
              </a:buClr>
            </a:pPr>
            <a:endParaRPr lang="en-GB" dirty="0">
              <a:latin typeface="Arial" panose="020B0604020202020204" pitchFamily="34" charset="0"/>
              <a:cs typeface="Arial" panose="020B0604020202020204" pitchFamily="34" charset="0"/>
            </a:endParaRPr>
          </a:p>
          <a:p>
            <a:pPr algn="just">
              <a:buClr>
                <a:schemeClr val="accent5"/>
              </a:buClr>
            </a:pPr>
            <a:r>
              <a:rPr lang="en-US" dirty="0">
                <a:latin typeface="Arial" panose="020B0604020202020204" pitchFamily="34" charset="0"/>
                <a:cs typeface="Arial" panose="020B0604020202020204" pitchFamily="34" charset="0"/>
              </a:rPr>
              <a:t>Conducts hearings and impartially decides and enforces sanctions</a:t>
            </a:r>
            <a:endParaRPr lang="en-GB"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3394335"/>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20222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solidFill>
                  <a:srgbClr val="FF0000"/>
                </a:solidFill>
              </a:rPr>
              <a:t>CAS</a:t>
            </a:r>
            <a:endParaRPr lang="fr-CH" sz="1000" b="1" dirty="0">
              <a:solidFill>
                <a:srgbClr val="FF0000"/>
              </a:solidFill>
            </a:endParaRPr>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373" y="473947"/>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39950" y="338572"/>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2586443"/>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768865"/>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8" descr="Text&#10;&#10;Description automatically generated">
            <a:extLst>
              <a:ext uri="{FF2B5EF4-FFF2-40B4-BE49-F238E27FC236}">
                <a16:creationId xmlns:a16="http://schemas.microsoft.com/office/drawing/2014/main" id="{B8F1C4C0-9FD1-D351-4990-C671AA0272BC}"/>
              </a:ext>
            </a:extLst>
          </p:cNvPr>
          <p:cNvPicPr>
            <a:picLocks noChangeAspect="1"/>
          </p:cNvPicPr>
          <p:nvPr/>
        </p:nvPicPr>
        <p:blipFill rotWithShape="1">
          <a:blip r:embed="rId7">
            <a:alphaModFix amt="15000"/>
            <a:biLevel thresh="75000"/>
            <a:extLst>
              <a:ext uri="{28A0092B-C50C-407E-A947-70E740481C1C}">
                <a14:useLocalDpi xmlns:a14="http://schemas.microsoft.com/office/drawing/2010/main" val="0"/>
              </a:ext>
            </a:extLst>
          </a:blip>
          <a:srcRect r="52760" b="32320"/>
          <a:stretch/>
        </p:blipFill>
        <p:spPr>
          <a:xfrm>
            <a:off x="7262599" y="1184541"/>
            <a:ext cx="4965402" cy="3031486"/>
          </a:xfrm>
          <a:prstGeom prst="rect">
            <a:avLst/>
          </a:prstGeom>
        </p:spPr>
      </p:pic>
    </p:spTree>
    <p:custDataLst>
      <p:tags r:id="rId1"/>
    </p:custDataLst>
    <p:extLst>
      <p:ext uri="{BB962C8B-B14F-4D97-AF65-F5344CB8AC3E}">
        <p14:creationId xmlns:p14="http://schemas.microsoft.com/office/powerpoint/2010/main" val="362620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xEl>
                                              <p:pRg st="6" end="6"/>
                                            </p:txEl>
                                          </p:spTgt>
                                        </p:tgtEl>
                                        <p:attrNameLst>
                                          <p:attrName>style.visibility</p:attrName>
                                        </p:attrNameLst>
                                      </p:cBhvr>
                                      <p:to>
                                        <p:strVal val="visible"/>
                                      </p:to>
                                    </p:set>
                                    <p:animEffect transition="in" filter="fade">
                                      <p:cBhvr>
                                        <p:cTn id="28" dur="1000"/>
                                        <p:tgtEl>
                                          <p:spTgt spid="45">
                                            <p:txEl>
                                              <p:pRg st="6" end="6"/>
                                            </p:txEl>
                                          </p:spTgt>
                                        </p:tgtEl>
                                      </p:cBhvr>
                                    </p:animEffect>
                                    <p:anim calcmode="lin" valueType="num">
                                      <p:cBhvr>
                                        <p:cTn id="29"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6F8CFE-D778-FBEF-A578-3FA65D6BF95F}"/>
              </a:ext>
            </a:extLst>
          </p:cNvPr>
          <p:cNvSpPr txBox="1"/>
          <p:nvPr/>
        </p:nvSpPr>
        <p:spPr>
          <a:xfrm>
            <a:off x="4589892" y="493201"/>
            <a:ext cx="3012216" cy="1808834"/>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Case Study 3</a:t>
            </a:r>
          </a:p>
        </p:txBody>
      </p:sp>
      <p:graphicFrame>
        <p:nvGraphicFramePr>
          <p:cNvPr id="2" name="Διάγραμμα 1">
            <a:extLst>
              <a:ext uri="{FF2B5EF4-FFF2-40B4-BE49-F238E27FC236}">
                <a16:creationId xmlns:a16="http://schemas.microsoft.com/office/drawing/2014/main" id="{6FB6CF41-F8BB-04C5-5043-BE257EA39B30}"/>
              </a:ext>
            </a:extLst>
          </p:cNvPr>
          <p:cNvGraphicFramePr/>
          <p:nvPr>
            <p:extLst>
              <p:ext uri="{D42A27DB-BD31-4B8C-83A1-F6EECF244321}">
                <p14:modId xmlns:p14="http://schemas.microsoft.com/office/powerpoint/2010/main" val="3469793529"/>
              </p:ext>
            </p:extLst>
          </p:nvPr>
        </p:nvGraphicFramePr>
        <p:xfrm>
          <a:off x="435864" y="350614"/>
          <a:ext cx="11320271" cy="6156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1BC903FE-1FDE-2719-A5D4-F066840DF28B}"/>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167572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BB1784D7-86BB-4EFF-9C61-D168285BD6C1}"/>
                                            </p:graphicEl>
                                          </p:spTgt>
                                        </p:tgtEl>
                                        <p:attrNameLst>
                                          <p:attrName>style.visibility</p:attrName>
                                        </p:attrNameLst>
                                      </p:cBhvr>
                                      <p:to>
                                        <p:strVal val="visible"/>
                                      </p:to>
                                    </p:set>
                                    <p:animEffect transition="in" filter="fade">
                                      <p:cBhvr>
                                        <p:cTn id="7" dur="1000"/>
                                        <p:tgtEl>
                                          <p:spTgt spid="2">
                                            <p:graphicEl>
                                              <a:dgm id="{BB1784D7-86BB-4EFF-9C61-D168285BD6C1}"/>
                                            </p:graphicEl>
                                          </p:spTgt>
                                        </p:tgtEl>
                                      </p:cBhvr>
                                    </p:animEffect>
                                    <p:anim calcmode="lin" valueType="num">
                                      <p:cBhvr>
                                        <p:cTn id="8" dur="1000" fill="hold"/>
                                        <p:tgtEl>
                                          <p:spTgt spid="2">
                                            <p:graphicEl>
                                              <a:dgm id="{BB1784D7-86BB-4EFF-9C61-D168285BD6C1}"/>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BB1784D7-86BB-4EFF-9C61-D168285BD6C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E8A910FC-B786-41DA-986C-CBD1A5617182}"/>
                                            </p:graphicEl>
                                          </p:spTgt>
                                        </p:tgtEl>
                                        <p:attrNameLst>
                                          <p:attrName>style.visibility</p:attrName>
                                        </p:attrNameLst>
                                      </p:cBhvr>
                                      <p:to>
                                        <p:strVal val="visible"/>
                                      </p:to>
                                    </p:set>
                                    <p:animEffect transition="in" filter="fade">
                                      <p:cBhvr>
                                        <p:cTn id="14" dur="1000"/>
                                        <p:tgtEl>
                                          <p:spTgt spid="2">
                                            <p:graphicEl>
                                              <a:dgm id="{E8A910FC-B786-41DA-986C-CBD1A5617182}"/>
                                            </p:graphicEl>
                                          </p:spTgt>
                                        </p:tgtEl>
                                      </p:cBhvr>
                                    </p:animEffect>
                                    <p:anim calcmode="lin" valueType="num">
                                      <p:cBhvr>
                                        <p:cTn id="15" dur="1000" fill="hold"/>
                                        <p:tgtEl>
                                          <p:spTgt spid="2">
                                            <p:graphicEl>
                                              <a:dgm id="{E8A910FC-B786-41DA-986C-CBD1A5617182}"/>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E8A910FC-B786-41DA-986C-CBD1A5617182}"/>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E4B6C1B5-1C31-40D2-9727-8BA766B1B679}"/>
                                            </p:graphicEl>
                                          </p:spTgt>
                                        </p:tgtEl>
                                        <p:attrNameLst>
                                          <p:attrName>style.visibility</p:attrName>
                                        </p:attrNameLst>
                                      </p:cBhvr>
                                      <p:to>
                                        <p:strVal val="visible"/>
                                      </p:to>
                                    </p:set>
                                    <p:animEffect transition="in" filter="fade">
                                      <p:cBhvr>
                                        <p:cTn id="19" dur="1000"/>
                                        <p:tgtEl>
                                          <p:spTgt spid="2">
                                            <p:graphicEl>
                                              <a:dgm id="{E4B6C1B5-1C31-40D2-9727-8BA766B1B679}"/>
                                            </p:graphicEl>
                                          </p:spTgt>
                                        </p:tgtEl>
                                      </p:cBhvr>
                                    </p:animEffect>
                                    <p:anim calcmode="lin" valueType="num">
                                      <p:cBhvr>
                                        <p:cTn id="20" dur="1000" fill="hold"/>
                                        <p:tgtEl>
                                          <p:spTgt spid="2">
                                            <p:graphicEl>
                                              <a:dgm id="{E4B6C1B5-1C31-40D2-9727-8BA766B1B679}"/>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E4B6C1B5-1C31-40D2-9727-8BA766B1B679}"/>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69DD900A-03D8-47CE-B983-AF654A770C4B}"/>
                                            </p:graphicEl>
                                          </p:spTgt>
                                        </p:tgtEl>
                                        <p:attrNameLst>
                                          <p:attrName>style.visibility</p:attrName>
                                        </p:attrNameLst>
                                      </p:cBhvr>
                                      <p:to>
                                        <p:strVal val="visible"/>
                                      </p:to>
                                    </p:set>
                                    <p:animEffect transition="in" filter="fade">
                                      <p:cBhvr>
                                        <p:cTn id="26" dur="1000"/>
                                        <p:tgtEl>
                                          <p:spTgt spid="2">
                                            <p:graphicEl>
                                              <a:dgm id="{69DD900A-03D8-47CE-B983-AF654A770C4B}"/>
                                            </p:graphicEl>
                                          </p:spTgt>
                                        </p:tgtEl>
                                      </p:cBhvr>
                                    </p:animEffect>
                                    <p:anim calcmode="lin" valueType="num">
                                      <p:cBhvr>
                                        <p:cTn id="27" dur="1000" fill="hold"/>
                                        <p:tgtEl>
                                          <p:spTgt spid="2">
                                            <p:graphicEl>
                                              <a:dgm id="{69DD900A-03D8-47CE-B983-AF654A770C4B}"/>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69DD900A-03D8-47CE-B983-AF654A770C4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graphicEl>
                                              <a:dgm id="{F7ACF25B-5B85-4DEC-A273-7310E0D9AA88}"/>
                                            </p:graphicEl>
                                          </p:spTgt>
                                        </p:tgtEl>
                                        <p:attrNameLst>
                                          <p:attrName>style.visibility</p:attrName>
                                        </p:attrNameLst>
                                      </p:cBhvr>
                                      <p:to>
                                        <p:strVal val="visible"/>
                                      </p:to>
                                    </p:set>
                                    <p:animEffect transition="in" filter="fade">
                                      <p:cBhvr>
                                        <p:cTn id="31" dur="1000"/>
                                        <p:tgtEl>
                                          <p:spTgt spid="2">
                                            <p:graphicEl>
                                              <a:dgm id="{F7ACF25B-5B85-4DEC-A273-7310E0D9AA88}"/>
                                            </p:graphicEl>
                                          </p:spTgt>
                                        </p:tgtEl>
                                      </p:cBhvr>
                                    </p:animEffect>
                                    <p:anim calcmode="lin" valueType="num">
                                      <p:cBhvr>
                                        <p:cTn id="32" dur="1000" fill="hold"/>
                                        <p:tgtEl>
                                          <p:spTgt spid="2">
                                            <p:graphicEl>
                                              <a:dgm id="{F7ACF25B-5B85-4DEC-A273-7310E0D9AA88}"/>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F7ACF25B-5B85-4DEC-A273-7310E0D9AA8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402202" y="587534"/>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latin typeface="Arial" panose="020B0604020202020204" pitchFamily="34" charset="0"/>
                <a:ea typeface="+mj-ea"/>
                <a:cs typeface="Arial" panose="020B0604020202020204" pitchFamily="34" charset="0"/>
              </a:rPr>
              <a:t>Questions</a:t>
            </a:r>
          </a:p>
        </p:txBody>
      </p:sp>
      <p:graphicFrame>
        <p:nvGraphicFramePr>
          <p:cNvPr id="7" name="TextBox 4">
            <a:extLst>
              <a:ext uri="{FF2B5EF4-FFF2-40B4-BE49-F238E27FC236}">
                <a16:creationId xmlns:a16="http://schemas.microsoft.com/office/drawing/2014/main" id="{597B180A-4672-9958-0846-E80DFEEB3B0B}"/>
              </a:ext>
            </a:extLst>
          </p:cNvPr>
          <p:cNvGraphicFramePr/>
          <p:nvPr>
            <p:extLst>
              <p:ext uri="{D42A27DB-BD31-4B8C-83A1-F6EECF244321}">
                <p14:modId xmlns:p14="http://schemas.microsoft.com/office/powerpoint/2010/main" val="2111609960"/>
              </p:ext>
            </p:extLst>
          </p:nvPr>
        </p:nvGraphicFramePr>
        <p:xfrm>
          <a:off x="482600" y="1188720"/>
          <a:ext cx="11226799" cy="5755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CC8BD2FC-3737-1EDD-C95F-A7C4EBC56533}"/>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3409021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7CD19986-574A-406A-B0AD-A2ECBD5E4C5F}"/>
                                            </p:graphicEl>
                                          </p:spTgt>
                                        </p:tgtEl>
                                        <p:attrNameLst>
                                          <p:attrName>style.visibility</p:attrName>
                                        </p:attrNameLst>
                                      </p:cBhvr>
                                      <p:to>
                                        <p:strVal val="visible"/>
                                      </p:to>
                                    </p:set>
                                    <p:animEffect transition="in" filter="fade">
                                      <p:cBhvr>
                                        <p:cTn id="7" dur="1000"/>
                                        <p:tgtEl>
                                          <p:spTgt spid="7">
                                            <p:graphicEl>
                                              <a:dgm id="{7CD19986-574A-406A-B0AD-A2ECBD5E4C5F}"/>
                                            </p:graphicEl>
                                          </p:spTgt>
                                        </p:tgtEl>
                                      </p:cBhvr>
                                    </p:animEffect>
                                    <p:anim calcmode="lin" valueType="num">
                                      <p:cBhvr>
                                        <p:cTn id="8" dur="1000" fill="hold"/>
                                        <p:tgtEl>
                                          <p:spTgt spid="7">
                                            <p:graphicEl>
                                              <a:dgm id="{7CD19986-574A-406A-B0AD-A2ECBD5E4C5F}"/>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7CD19986-574A-406A-B0AD-A2ECBD5E4C5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278F2A87-E9ED-4415-9783-28C0161631B9}"/>
                                            </p:graphicEl>
                                          </p:spTgt>
                                        </p:tgtEl>
                                        <p:attrNameLst>
                                          <p:attrName>style.visibility</p:attrName>
                                        </p:attrNameLst>
                                      </p:cBhvr>
                                      <p:to>
                                        <p:strVal val="visible"/>
                                      </p:to>
                                    </p:set>
                                    <p:animEffect transition="in" filter="fade">
                                      <p:cBhvr>
                                        <p:cTn id="12" dur="1000"/>
                                        <p:tgtEl>
                                          <p:spTgt spid="7">
                                            <p:graphicEl>
                                              <a:dgm id="{278F2A87-E9ED-4415-9783-28C0161631B9}"/>
                                            </p:graphicEl>
                                          </p:spTgt>
                                        </p:tgtEl>
                                      </p:cBhvr>
                                    </p:animEffect>
                                    <p:anim calcmode="lin" valueType="num">
                                      <p:cBhvr>
                                        <p:cTn id="13" dur="1000" fill="hold"/>
                                        <p:tgtEl>
                                          <p:spTgt spid="7">
                                            <p:graphicEl>
                                              <a:dgm id="{278F2A87-E9ED-4415-9783-28C0161631B9}"/>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278F2A87-E9ED-4415-9783-28C0161631B9}"/>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D2B33C18-5653-42E2-8D6D-6674C502FA42}"/>
                                            </p:graphicEl>
                                          </p:spTgt>
                                        </p:tgtEl>
                                        <p:attrNameLst>
                                          <p:attrName>style.visibility</p:attrName>
                                        </p:attrNameLst>
                                      </p:cBhvr>
                                      <p:to>
                                        <p:strVal val="visible"/>
                                      </p:to>
                                    </p:set>
                                    <p:animEffect transition="in" filter="fade">
                                      <p:cBhvr>
                                        <p:cTn id="19" dur="1000"/>
                                        <p:tgtEl>
                                          <p:spTgt spid="7">
                                            <p:graphicEl>
                                              <a:dgm id="{D2B33C18-5653-42E2-8D6D-6674C502FA42}"/>
                                            </p:graphicEl>
                                          </p:spTgt>
                                        </p:tgtEl>
                                      </p:cBhvr>
                                    </p:animEffect>
                                    <p:anim calcmode="lin" valueType="num">
                                      <p:cBhvr>
                                        <p:cTn id="20" dur="1000" fill="hold"/>
                                        <p:tgtEl>
                                          <p:spTgt spid="7">
                                            <p:graphicEl>
                                              <a:dgm id="{D2B33C18-5653-42E2-8D6D-6674C502FA42}"/>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D2B33C18-5653-42E2-8D6D-6674C502FA42}"/>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1AD2B34A-6786-495A-90BB-DFBBD0CC1809}"/>
                                            </p:graphicEl>
                                          </p:spTgt>
                                        </p:tgtEl>
                                        <p:attrNameLst>
                                          <p:attrName>style.visibility</p:attrName>
                                        </p:attrNameLst>
                                      </p:cBhvr>
                                      <p:to>
                                        <p:strVal val="visible"/>
                                      </p:to>
                                    </p:set>
                                    <p:animEffect transition="in" filter="fade">
                                      <p:cBhvr>
                                        <p:cTn id="24" dur="1000"/>
                                        <p:tgtEl>
                                          <p:spTgt spid="7">
                                            <p:graphicEl>
                                              <a:dgm id="{1AD2B34A-6786-495A-90BB-DFBBD0CC1809}"/>
                                            </p:graphicEl>
                                          </p:spTgt>
                                        </p:tgtEl>
                                      </p:cBhvr>
                                    </p:animEffect>
                                    <p:anim calcmode="lin" valueType="num">
                                      <p:cBhvr>
                                        <p:cTn id="25" dur="1000" fill="hold"/>
                                        <p:tgtEl>
                                          <p:spTgt spid="7">
                                            <p:graphicEl>
                                              <a:dgm id="{1AD2B34A-6786-495A-90BB-DFBBD0CC1809}"/>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1AD2B34A-6786-495A-90BB-DFBBD0CC1809}"/>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graphicEl>
                                              <a:dgm id="{C835EFF4-67AB-4295-8FB8-45FDA88193B8}"/>
                                            </p:graphicEl>
                                          </p:spTgt>
                                        </p:tgtEl>
                                        <p:attrNameLst>
                                          <p:attrName>style.visibility</p:attrName>
                                        </p:attrNameLst>
                                      </p:cBhvr>
                                      <p:to>
                                        <p:strVal val="visible"/>
                                      </p:to>
                                    </p:set>
                                    <p:animEffect transition="in" filter="fade">
                                      <p:cBhvr>
                                        <p:cTn id="29" dur="1000"/>
                                        <p:tgtEl>
                                          <p:spTgt spid="7">
                                            <p:graphicEl>
                                              <a:dgm id="{C835EFF4-67AB-4295-8FB8-45FDA88193B8}"/>
                                            </p:graphicEl>
                                          </p:spTgt>
                                        </p:tgtEl>
                                      </p:cBhvr>
                                    </p:animEffect>
                                    <p:anim calcmode="lin" valueType="num">
                                      <p:cBhvr>
                                        <p:cTn id="30" dur="1000" fill="hold"/>
                                        <p:tgtEl>
                                          <p:spTgt spid="7">
                                            <p:graphicEl>
                                              <a:dgm id="{C835EFF4-67AB-4295-8FB8-45FDA88193B8}"/>
                                            </p:graphicEl>
                                          </p:spTgt>
                                        </p:tgtEl>
                                        <p:attrNameLst>
                                          <p:attrName>ppt_x</p:attrName>
                                        </p:attrNameLst>
                                      </p:cBhvr>
                                      <p:tavLst>
                                        <p:tav tm="0">
                                          <p:val>
                                            <p:strVal val="#ppt_x"/>
                                          </p:val>
                                        </p:tav>
                                        <p:tav tm="100000">
                                          <p:val>
                                            <p:strVal val="#ppt_x"/>
                                          </p:val>
                                        </p:tav>
                                      </p:tavLst>
                                    </p:anim>
                                    <p:anim calcmode="lin" valueType="num">
                                      <p:cBhvr>
                                        <p:cTn id="31" dur="1000" fill="hold"/>
                                        <p:tgtEl>
                                          <p:spTgt spid="7">
                                            <p:graphicEl>
                                              <a:dgm id="{C835EFF4-67AB-4295-8FB8-45FDA88193B8}"/>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graphicEl>
                                              <a:dgm id="{9408B8E1-DDB2-4FA4-A785-C60687B05A30}"/>
                                            </p:graphicEl>
                                          </p:spTgt>
                                        </p:tgtEl>
                                        <p:attrNameLst>
                                          <p:attrName>style.visibility</p:attrName>
                                        </p:attrNameLst>
                                      </p:cBhvr>
                                      <p:to>
                                        <p:strVal val="visible"/>
                                      </p:to>
                                    </p:set>
                                    <p:animEffect transition="in" filter="fade">
                                      <p:cBhvr>
                                        <p:cTn id="36" dur="1000"/>
                                        <p:tgtEl>
                                          <p:spTgt spid="7">
                                            <p:graphicEl>
                                              <a:dgm id="{9408B8E1-DDB2-4FA4-A785-C60687B05A30}"/>
                                            </p:graphicEl>
                                          </p:spTgt>
                                        </p:tgtEl>
                                      </p:cBhvr>
                                    </p:animEffect>
                                    <p:anim calcmode="lin" valueType="num">
                                      <p:cBhvr>
                                        <p:cTn id="37" dur="1000" fill="hold"/>
                                        <p:tgtEl>
                                          <p:spTgt spid="7">
                                            <p:graphicEl>
                                              <a:dgm id="{9408B8E1-DDB2-4FA4-A785-C60687B05A30}"/>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9408B8E1-DDB2-4FA4-A785-C60687B05A30}"/>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graphicEl>
                                              <a:dgm id="{13A2ADA7-1D13-4D18-976C-C9B4D4E3358B}"/>
                                            </p:graphicEl>
                                          </p:spTgt>
                                        </p:tgtEl>
                                        <p:attrNameLst>
                                          <p:attrName>style.visibility</p:attrName>
                                        </p:attrNameLst>
                                      </p:cBhvr>
                                      <p:to>
                                        <p:strVal val="visible"/>
                                      </p:to>
                                    </p:set>
                                    <p:animEffect transition="in" filter="fade">
                                      <p:cBhvr>
                                        <p:cTn id="41" dur="1000"/>
                                        <p:tgtEl>
                                          <p:spTgt spid="7">
                                            <p:graphicEl>
                                              <a:dgm id="{13A2ADA7-1D13-4D18-976C-C9B4D4E3358B}"/>
                                            </p:graphicEl>
                                          </p:spTgt>
                                        </p:tgtEl>
                                      </p:cBhvr>
                                    </p:animEffect>
                                    <p:anim calcmode="lin" valueType="num">
                                      <p:cBhvr>
                                        <p:cTn id="42" dur="1000" fill="hold"/>
                                        <p:tgtEl>
                                          <p:spTgt spid="7">
                                            <p:graphicEl>
                                              <a:dgm id="{13A2ADA7-1D13-4D18-976C-C9B4D4E3358B}"/>
                                            </p:graphicEl>
                                          </p:spTgt>
                                        </p:tgtEl>
                                        <p:attrNameLst>
                                          <p:attrName>ppt_x</p:attrName>
                                        </p:attrNameLst>
                                      </p:cBhvr>
                                      <p:tavLst>
                                        <p:tav tm="0">
                                          <p:val>
                                            <p:strVal val="#ppt_x"/>
                                          </p:val>
                                        </p:tav>
                                        <p:tav tm="100000">
                                          <p:val>
                                            <p:strVal val="#ppt_x"/>
                                          </p:val>
                                        </p:tav>
                                      </p:tavLst>
                                    </p:anim>
                                    <p:anim calcmode="lin" valueType="num">
                                      <p:cBhvr>
                                        <p:cTn id="43" dur="1000" fill="hold"/>
                                        <p:tgtEl>
                                          <p:spTgt spid="7">
                                            <p:graphicEl>
                                              <a:dgm id="{13A2ADA7-1D13-4D18-976C-C9B4D4E3358B}"/>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graphicEl>
                                              <a:dgm id="{D84FB041-2846-45F1-9B95-51C36A111696}"/>
                                            </p:graphicEl>
                                          </p:spTgt>
                                        </p:tgtEl>
                                        <p:attrNameLst>
                                          <p:attrName>style.visibility</p:attrName>
                                        </p:attrNameLst>
                                      </p:cBhvr>
                                      <p:to>
                                        <p:strVal val="visible"/>
                                      </p:to>
                                    </p:set>
                                    <p:animEffect transition="in" filter="fade">
                                      <p:cBhvr>
                                        <p:cTn id="48" dur="1000"/>
                                        <p:tgtEl>
                                          <p:spTgt spid="7">
                                            <p:graphicEl>
                                              <a:dgm id="{D84FB041-2846-45F1-9B95-51C36A111696}"/>
                                            </p:graphicEl>
                                          </p:spTgt>
                                        </p:tgtEl>
                                      </p:cBhvr>
                                    </p:animEffect>
                                    <p:anim calcmode="lin" valueType="num">
                                      <p:cBhvr>
                                        <p:cTn id="49" dur="1000" fill="hold"/>
                                        <p:tgtEl>
                                          <p:spTgt spid="7">
                                            <p:graphicEl>
                                              <a:dgm id="{D84FB041-2846-45F1-9B95-51C36A111696}"/>
                                            </p:graphicEl>
                                          </p:spTgt>
                                        </p:tgtEl>
                                        <p:attrNameLst>
                                          <p:attrName>ppt_x</p:attrName>
                                        </p:attrNameLst>
                                      </p:cBhvr>
                                      <p:tavLst>
                                        <p:tav tm="0">
                                          <p:val>
                                            <p:strVal val="#ppt_x"/>
                                          </p:val>
                                        </p:tav>
                                        <p:tav tm="100000">
                                          <p:val>
                                            <p:strVal val="#ppt_x"/>
                                          </p:val>
                                        </p:tav>
                                      </p:tavLst>
                                    </p:anim>
                                    <p:anim calcmode="lin" valueType="num">
                                      <p:cBhvr>
                                        <p:cTn id="50" dur="1000" fill="hold"/>
                                        <p:tgtEl>
                                          <p:spTgt spid="7">
                                            <p:graphicEl>
                                              <a:dgm id="{D84FB041-2846-45F1-9B95-51C36A111696}"/>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graphicEl>
                                              <a:dgm id="{5F06774A-5887-4DDC-8590-EC970B21278B}"/>
                                            </p:graphicEl>
                                          </p:spTgt>
                                        </p:tgtEl>
                                        <p:attrNameLst>
                                          <p:attrName>style.visibility</p:attrName>
                                        </p:attrNameLst>
                                      </p:cBhvr>
                                      <p:to>
                                        <p:strVal val="visible"/>
                                      </p:to>
                                    </p:set>
                                    <p:animEffect transition="in" filter="fade">
                                      <p:cBhvr>
                                        <p:cTn id="53" dur="1000"/>
                                        <p:tgtEl>
                                          <p:spTgt spid="7">
                                            <p:graphicEl>
                                              <a:dgm id="{5F06774A-5887-4DDC-8590-EC970B21278B}"/>
                                            </p:graphicEl>
                                          </p:spTgt>
                                        </p:tgtEl>
                                      </p:cBhvr>
                                    </p:animEffect>
                                    <p:anim calcmode="lin" valueType="num">
                                      <p:cBhvr>
                                        <p:cTn id="54" dur="1000" fill="hold"/>
                                        <p:tgtEl>
                                          <p:spTgt spid="7">
                                            <p:graphicEl>
                                              <a:dgm id="{5F06774A-5887-4DDC-8590-EC970B21278B}"/>
                                            </p:graphicEl>
                                          </p:spTgt>
                                        </p:tgtEl>
                                        <p:attrNameLst>
                                          <p:attrName>ppt_x</p:attrName>
                                        </p:attrNameLst>
                                      </p:cBhvr>
                                      <p:tavLst>
                                        <p:tav tm="0">
                                          <p:val>
                                            <p:strVal val="#ppt_x"/>
                                          </p:val>
                                        </p:tav>
                                        <p:tav tm="100000">
                                          <p:val>
                                            <p:strVal val="#ppt_x"/>
                                          </p:val>
                                        </p:tav>
                                      </p:tavLst>
                                    </p:anim>
                                    <p:anim calcmode="lin" valueType="num">
                                      <p:cBhvr>
                                        <p:cTn id="55" dur="1000" fill="hold"/>
                                        <p:tgtEl>
                                          <p:spTgt spid="7">
                                            <p:graphicEl>
                                              <a:dgm id="{5F06774A-5887-4DDC-8590-EC970B21278B}"/>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
                                            <p:graphicEl>
                                              <a:dgm id="{B0B8FFEA-7CE3-4B24-BBB5-73E171FCE57E}"/>
                                            </p:graphicEl>
                                          </p:spTgt>
                                        </p:tgtEl>
                                        <p:attrNameLst>
                                          <p:attrName>style.visibility</p:attrName>
                                        </p:attrNameLst>
                                      </p:cBhvr>
                                      <p:to>
                                        <p:strVal val="visible"/>
                                      </p:to>
                                    </p:set>
                                    <p:animEffect transition="in" filter="fade">
                                      <p:cBhvr>
                                        <p:cTn id="58" dur="1000"/>
                                        <p:tgtEl>
                                          <p:spTgt spid="7">
                                            <p:graphicEl>
                                              <a:dgm id="{B0B8FFEA-7CE3-4B24-BBB5-73E171FCE57E}"/>
                                            </p:graphicEl>
                                          </p:spTgt>
                                        </p:tgtEl>
                                      </p:cBhvr>
                                    </p:animEffect>
                                    <p:anim calcmode="lin" valueType="num">
                                      <p:cBhvr>
                                        <p:cTn id="59" dur="1000" fill="hold"/>
                                        <p:tgtEl>
                                          <p:spTgt spid="7">
                                            <p:graphicEl>
                                              <a:dgm id="{B0B8FFEA-7CE3-4B24-BBB5-73E171FCE57E}"/>
                                            </p:graphicEl>
                                          </p:spTgt>
                                        </p:tgtEl>
                                        <p:attrNameLst>
                                          <p:attrName>ppt_x</p:attrName>
                                        </p:attrNameLst>
                                      </p:cBhvr>
                                      <p:tavLst>
                                        <p:tav tm="0">
                                          <p:val>
                                            <p:strVal val="#ppt_x"/>
                                          </p:val>
                                        </p:tav>
                                        <p:tav tm="100000">
                                          <p:val>
                                            <p:strVal val="#ppt_x"/>
                                          </p:val>
                                        </p:tav>
                                      </p:tavLst>
                                    </p:anim>
                                    <p:anim calcmode="lin" valueType="num">
                                      <p:cBhvr>
                                        <p:cTn id="60" dur="1000" fill="hold"/>
                                        <p:tgtEl>
                                          <p:spTgt spid="7">
                                            <p:graphicEl>
                                              <a:dgm id="{B0B8FFEA-7CE3-4B24-BBB5-73E171FCE57E}"/>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7">
                                            <p:graphicEl>
                                              <a:dgm id="{51F45D05-9297-4965-A5FD-476A218A8145}"/>
                                            </p:graphicEl>
                                          </p:spTgt>
                                        </p:tgtEl>
                                        <p:attrNameLst>
                                          <p:attrName>style.visibility</p:attrName>
                                        </p:attrNameLst>
                                      </p:cBhvr>
                                      <p:to>
                                        <p:strVal val="visible"/>
                                      </p:to>
                                    </p:set>
                                    <p:animEffect transition="in" filter="fade">
                                      <p:cBhvr>
                                        <p:cTn id="65" dur="1000"/>
                                        <p:tgtEl>
                                          <p:spTgt spid="7">
                                            <p:graphicEl>
                                              <a:dgm id="{51F45D05-9297-4965-A5FD-476A218A8145}"/>
                                            </p:graphicEl>
                                          </p:spTgt>
                                        </p:tgtEl>
                                      </p:cBhvr>
                                    </p:animEffect>
                                    <p:anim calcmode="lin" valueType="num">
                                      <p:cBhvr>
                                        <p:cTn id="66" dur="1000" fill="hold"/>
                                        <p:tgtEl>
                                          <p:spTgt spid="7">
                                            <p:graphicEl>
                                              <a:dgm id="{51F45D05-9297-4965-A5FD-476A218A8145}"/>
                                            </p:graphicEl>
                                          </p:spTgt>
                                        </p:tgtEl>
                                        <p:attrNameLst>
                                          <p:attrName>ppt_x</p:attrName>
                                        </p:attrNameLst>
                                      </p:cBhvr>
                                      <p:tavLst>
                                        <p:tav tm="0">
                                          <p:val>
                                            <p:strVal val="#ppt_x"/>
                                          </p:val>
                                        </p:tav>
                                        <p:tav tm="100000">
                                          <p:val>
                                            <p:strVal val="#ppt_x"/>
                                          </p:val>
                                        </p:tav>
                                      </p:tavLst>
                                    </p:anim>
                                    <p:anim calcmode="lin" valueType="num">
                                      <p:cBhvr>
                                        <p:cTn id="67" dur="1000" fill="hold"/>
                                        <p:tgtEl>
                                          <p:spTgt spid="7">
                                            <p:graphicEl>
                                              <a:dgm id="{51F45D05-9297-4965-A5FD-476A218A8145}"/>
                                            </p:graphic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graphicEl>
                                              <a:dgm id="{5F324973-E3B8-4401-BA0E-55A0DC1E6B19}"/>
                                            </p:graphicEl>
                                          </p:spTgt>
                                        </p:tgtEl>
                                        <p:attrNameLst>
                                          <p:attrName>style.visibility</p:attrName>
                                        </p:attrNameLst>
                                      </p:cBhvr>
                                      <p:to>
                                        <p:strVal val="visible"/>
                                      </p:to>
                                    </p:set>
                                    <p:animEffect transition="in" filter="fade">
                                      <p:cBhvr>
                                        <p:cTn id="70" dur="1000"/>
                                        <p:tgtEl>
                                          <p:spTgt spid="7">
                                            <p:graphicEl>
                                              <a:dgm id="{5F324973-E3B8-4401-BA0E-55A0DC1E6B19}"/>
                                            </p:graphicEl>
                                          </p:spTgt>
                                        </p:tgtEl>
                                      </p:cBhvr>
                                    </p:animEffect>
                                    <p:anim calcmode="lin" valueType="num">
                                      <p:cBhvr>
                                        <p:cTn id="71" dur="1000" fill="hold"/>
                                        <p:tgtEl>
                                          <p:spTgt spid="7">
                                            <p:graphicEl>
                                              <a:dgm id="{5F324973-E3B8-4401-BA0E-55A0DC1E6B19}"/>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F324973-E3B8-4401-BA0E-55A0DC1E6B19}"/>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graphicEl>
                                              <a:dgm id="{9985D54A-8E36-4FEE-B642-E6F79E1FAAF9}"/>
                                            </p:graphicEl>
                                          </p:spTgt>
                                        </p:tgtEl>
                                        <p:attrNameLst>
                                          <p:attrName>style.visibility</p:attrName>
                                        </p:attrNameLst>
                                      </p:cBhvr>
                                      <p:to>
                                        <p:strVal val="visible"/>
                                      </p:to>
                                    </p:set>
                                    <p:animEffect transition="in" filter="fade">
                                      <p:cBhvr>
                                        <p:cTn id="77" dur="1000"/>
                                        <p:tgtEl>
                                          <p:spTgt spid="7">
                                            <p:graphicEl>
                                              <a:dgm id="{9985D54A-8E36-4FEE-B642-E6F79E1FAAF9}"/>
                                            </p:graphicEl>
                                          </p:spTgt>
                                        </p:tgtEl>
                                      </p:cBhvr>
                                    </p:animEffect>
                                    <p:anim calcmode="lin" valueType="num">
                                      <p:cBhvr>
                                        <p:cTn id="78" dur="1000" fill="hold"/>
                                        <p:tgtEl>
                                          <p:spTgt spid="7">
                                            <p:graphicEl>
                                              <a:dgm id="{9985D54A-8E36-4FEE-B642-E6F79E1FAAF9}"/>
                                            </p:graphicEl>
                                          </p:spTgt>
                                        </p:tgtEl>
                                        <p:attrNameLst>
                                          <p:attrName>ppt_x</p:attrName>
                                        </p:attrNameLst>
                                      </p:cBhvr>
                                      <p:tavLst>
                                        <p:tav tm="0">
                                          <p:val>
                                            <p:strVal val="#ppt_x"/>
                                          </p:val>
                                        </p:tav>
                                        <p:tav tm="100000">
                                          <p:val>
                                            <p:strVal val="#ppt_x"/>
                                          </p:val>
                                        </p:tav>
                                      </p:tavLst>
                                    </p:anim>
                                    <p:anim calcmode="lin" valueType="num">
                                      <p:cBhvr>
                                        <p:cTn id="79" dur="1000" fill="hold"/>
                                        <p:tgtEl>
                                          <p:spTgt spid="7">
                                            <p:graphicEl>
                                              <a:dgm id="{9985D54A-8E36-4FEE-B642-E6F79E1FAAF9}"/>
                                            </p:graphic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
                                            <p:graphicEl>
                                              <a:dgm id="{9F6D6A7F-5197-4207-8C67-46F051858D17}"/>
                                            </p:graphicEl>
                                          </p:spTgt>
                                        </p:tgtEl>
                                        <p:attrNameLst>
                                          <p:attrName>style.visibility</p:attrName>
                                        </p:attrNameLst>
                                      </p:cBhvr>
                                      <p:to>
                                        <p:strVal val="visible"/>
                                      </p:to>
                                    </p:set>
                                    <p:animEffect transition="in" filter="fade">
                                      <p:cBhvr>
                                        <p:cTn id="82" dur="1000"/>
                                        <p:tgtEl>
                                          <p:spTgt spid="7">
                                            <p:graphicEl>
                                              <a:dgm id="{9F6D6A7F-5197-4207-8C67-46F051858D17}"/>
                                            </p:graphicEl>
                                          </p:spTgt>
                                        </p:tgtEl>
                                      </p:cBhvr>
                                    </p:animEffect>
                                    <p:anim calcmode="lin" valueType="num">
                                      <p:cBhvr>
                                        <p:cTn id="83" dur="1000" fill="hold"/>
                                        <p:tgtEl>
                                          <p:spTgt spid="7">
                                            <p:graphicEl>
                                              <a:dgm id="{9F6D6A7F-5197-4207-8C67-46F051858D17}"/>
                                            </p:graphicEl>
                                          </p:spTgt>
                                        </p:tgtEl>
                                        <p:attrNameLst>
                                          <p:attrName>ppt_x</p:attrName>
                                        </p:attrNameLst>
                                      </p:cBhvr>
                                      <p:tavLst>
                                        <p:tav tm="0">
                                          <p:val>
                                            <p:strVal val="#ppt_x"/>
                                          </p:val>
                                        </p:tav>
                                        <p:tav tm="100000">
                                          <p:val>
                                            <p:strVal val="#ppt_x"/>
                                          </p:val>
                                        </p:tav>
                                      </p:tavLst>
                                    </p:anim>
                                    <p:anim calcmode="lin" valueType="num">
                                      <p:cBhvr>
                                        <p:cTn id="84" dur="1000" fill="hold"/>
                                        <p:tgtEl>
                                          <p:spTgt spid="7">
                                            <p:graphicEl>
                                              <a:dgm id="{9F6D6A7F-5197-4207-8C67-46F051858D17}"/>
                                            </p:graphic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7">
                                            <p:graphicEl>
                                              <a:dgm id="{48922AF4-B8F3-4A04-84F2-29036F361A45}"/>
                                            </p:graphicEl>
                                          </p:spTgt>
                                        </p:tgtEl>
                                        <p:attrNameLst>
                                          <p:attrName>style.visibility</p:attrName>
                                        </p:attrNameLst>
                                      </p:cBhvr>
                                      <p:to>
                                        <p:strVal val="visible"/>
                                      </p:to>
                                    </p:set>
                                    <p:animEffect transition="in" filter="fade">
                                      <p:cBhvr>
                                        <p:cTn id="87" dur="1000"/>
                                        <p:tgtEl>
                                          <p:spTgt spid="7">
                                            <p:graphicEl>
                                              <a:dgm id="{48922AF4-B8F3-4A04-84F2-29036F361A45}"/>
                                            </p:graphicEl>
                                          </p:spTgt>
                                        </p:tgtEl>
                                      </p:cBhvr>
                                    </p:animEffect>
                                    <p:anim calcmode="lin" valueType="num">
                                      <p:cBhvr>
                                        <p:cTn id="88" dur="1000" fill="hold"/>
                                        <p:tgtEl>
                                          <p:spTgt spid="7">
                                            <p:graphicEl>
                                              <a:dgm id="{48922AF4-B8F3-4A04-84F2-29036F361A45}"/>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8922AF4-B8F3-4A04-84F2-29036F361A4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AC4330-D7C8-E012-2E4B-793F2CED9424}"/>
              </a:ext>
            </a:extLst>
          </p:cNvPr>
          <p:cNvSpPr txBox="1"/>
          <p:nvPr/>
        </p:nvSpPr>
        <p:spPr>
          <a:xfrm>
            <a:off x="2030225" y="560102"/>
            <a:ext cx="8131550"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Case Study 4</a:t>
            </a:r>
          </a:p>
        </p:txBody>
      </p:sp>
      <p:graphicFrame>
        <p:nvGraphicFramePr>
          <p:cNvPr id="2" name="Διάγραμμα 1">
            <a:extLst>
              <a:ext uri="{FF2B5EF4-FFF2-40B4-BE49-F238E27FC236}">
                <a16:creationId xmlns:a16="http://schemas.microsoft.com/office/drawing/2014/main" id="{16010616-3101-B56A-EE1D-5AFF61747ECB}"/>
              </a:ext>
            </a:extLst>
          </p:cNvPr>
          <p:cNvGraphicFramePr/>
          <p:nvPr>
            <p:extLst>
              <p:ext uri="{D42A27DB-BD31-4B8C-83A1-F6EECF244321}">
                <p14:modId xmlns:p14="http://schemas.microsoft.com/office/powerpoint/2010/main" val="2471773545"/>
              </p:ext>
            </p:extLst>
          </p:nvPr>
        </p:nvGraphicFramePr>
        <p:xfrm>
          <a:off x="2030225" y="2051304"/>
          <a:ext cx="8131550" cy="377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86C6D74F-7E74-B1C4-6DEB-FAE5F636249B}"/>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1040261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AD6F88E8-E4FA-4E53-8B45-FC0925354EBC}"/>
                                            </p:graphicEl>
                                          </p:spTgt>
                                        </p:tgtEl>
                                        <p:attrNameLst>
                                          <p:attrName>style.visibility</p:attrName>
                                        </p:attrNameLst>
                                      </p:cBhvr>
                                      <p:to>
                                        <p:strVal val="visible"/>
                                      </p:to>
                                    </p:set>
                                    <p:animEffect transition="in" filter="fade">
                                      <p:cBhvr>
                                        <p:cTn id="7" dur="1000"/>
                                        <p:tgtEl>
                                          <p:spTgt spid="2">
                                            <p:graphicEl>
                                              <a:dgm id="{AD6F88E8-E4FA-4E53-8B45-FC0925354EBC}"/>
                                            </p:graphicEl>
                                          </p:spTgt>
                                        </p:tgtEl>
                                      </p:cBhvr>
                                    </p:animEffect>
                                    <p:anim calcmode="lin" valueType="num">
                                      <p:cBhvr>
                                        <p:cTn id="8" dur="1000" fill="hold"/>
                                        <p:tgtEl>
                                          <p:spTgt spid="2">
                                            <p:graphicEl>
                                              <a:dgm id="{AD6F88E8-E4FA-4E53-8B45-FC0925354EBC}"/>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AD6F88E8-E4FA-4E53-8B45-FC0925354EB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99351AEA-919D-4413-AFE4-478A208889E8}"/>
                                            </p:graphicEl>
                                          </p:spTgt>
                                        </p:tgtEl>
                                        <p:attrNameLst>
                                          <p:attrName>style.visibility</p:attrName>
                                        </p:attrNameLst>
                                      </p:cBhvr>
                                      <p:to>
                                        <p:strVal val="visible"/>
                                      </p:to>
                                    </p:set>
                                    <p:animEffect transition="in" filter="fade">
                                      <p:cBhvr>
                                        <p:cTn id="12" dur="1000"/>
                                        <p:tgtEl>
                                          <p:spTgt spid="2">
                                            <p:graphicEl>
                                              <a:dgm id="{99351AEA-919D-4413-AFE4-478A208889E8}"/>
                                            </p:graphicEl>
                                          </p:spTgt>
                                        </p:tgtEl>
                                      </p:cBhvr>
                                    </p:animEffect>
                                    <p:anim calcmode="lin" valueType="num">
                                      <p:cBhvr>
                                        <p:cTn id="13" dur="1000" fill="hold"/>
                                        <p:tgtEl>
                                          <p:spTgt spid="2">
                                            <p:graphicEl>
                                              <a:dgm id="{99351AEA-919D-4413-AFE4-478A208889E8}"/>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99351AEA-919D-4413-AFE4-478A208889E8}"/>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8A0F1A27-39C4-446E-BB0D-36FFBD5203E5}"/>
                                            </p:graphicEl>
                                          </p:spTgt>
                                        </p:tgtEl>
                                        <p:attrNameLst>
                                          <p:attrName>style.visibility</p:attrName>
                                        </p:attrNameLst>
                                      </p:cBhvr>
                                      <p:to>
                                        <p:strVal val="visible"/>
                                      </p:to>
                                    </p:set>
                                    <p:animEffect transition="in" filter="fade">
                                      <p:cBhvr>
                                        <p:cTn id="19" dur="1000"/>
                                        <p:tgtEl>
                                          <p:spTgt spid="2">
                                            <p:graphicEl>
                                              <a:dgm id="{8A0F1A27-39C4-446E-BB0D-36FFBD5203E5}"/>
                                            </p:graphicEl>
                                          </p:spTgt>
                                        </p:tgtEl>
                                      </p:cBhvr>
                                    </p:animEffect>
                                    <p:anim calcmode="lin" valueType="num">
                                      <p:cBhvr>
                                        <p:cTn id="20" dur="1000" fill="hold"/>
                                        <p:tgtEl>
                                          <p:spTgt spid="2">
                                            <p:graphicEl>
                                              <a:dgm id="{8A0F1A27-39C4-446E-BB0D-36FFBD5203E5}"/>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8A0F1A27-39C4-446E-BB0D-36FFBD5203E5}"/>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8C8A4798-736E-4DF2-9BD6-46AB86CE903A}"/>
                                            </p:graphicEl>
                                          </p:spTgt>
                                        </p:tgtEl>
                                        <p:attrNameLst>
                                          <p:attrName>style.visibility</p:attrName>
                                        </p:attrNameLst>
                                      </p:cBhvr>
                                      <p:to>
                                        <p:strVal val="visible"/>
                                      </p:to>
                                    </p:set>
                                    <p:animEffect transition="in" filter="fade">
                                      <p:cBhvr>
                                        <p:cTn id="24" dur="1000"/>
                                        <p:tgtEl>
                                          <p:spTgt spid="2">
                                            <p:graphicEl>
                                              <a:dgm id="{8C8A4798-736E-4DF2-9BD6-46AB86CE903A}"/>
                                            </p:graphicEl>
                                          </p:spTgt>
                                        </p:tgtEl>
                                      </p:cBhvr>
                                    </p:animEffect>
                                    <p:anim calcmode="lin" valueType="num">
                                      <p:cBhvr>
                                        <p:cTn id="25" dur="1000" fill="hold"/>
                                        <p:tgtEl>
                                          <p:spTgt spid="2">
                                            <p:graphicEl>
                                              <a:dgm id="{8C8A4798-736E-4DF2-9BD6-46AB86CE903A}"/>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8C8A4798-736E-4DF2-9BD6-46AB86CE903A}"/>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2208FCFF-D870-4FDD-98C8-1D8D2EF1209F}"/>
                                            </p:graphicEl>
                                          </p:spTgt>
                                        </p:tgtEl>
                                        <p:attrNameLst>
                                          <p:attrName>style.visibility</p:attrName>
                                        </p:attrNameLst>
                                      </p:cBhvr>
                                      <p:to>
                                        <p:strVal val="visible"/>
                                      </p:to>
                                    </p:set>
                                    <p:animEffect transition="in" filter="fade">
                                      <p:cBhvr>
                                        <p:cTn id="31" dur="1000"/>
                                        <p:tgtEl>
                                          <p:spTgt spid="2">
                                            <p:graphicEl>
                                              <a:dgm id="{2208FCFF-D870-4FDD-98C8-1D8D2EF1209F}"/>
                                            </p:graphicEl>
                                          </p:spTgt>
                                        </p:tgtEl>
                                      </p:cBhvr>
                                    </p:animEffect>
                                    <p:anim calcmode="lin" valueType="num">
                                      <p:cBhvr>
                                        <p:cTn id="32" dur="1000" fill="hold"/>
                                        <p:tgtEl>
                                          <p:spTgt spid="2">
                                            <p:graphicEl>
                                              <a:dgm id="{2208FCFF-D870-4FDD-98C8-1D8D2EF1209F}"/>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2208FCFF-D870-4FDD-98C8-1D8D2EF1209F}"/>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10F44F36-06A8-4CBB-B82A-26BFEB1494DF}"/>
                                            </p:graphicEl>
                                          </p:spTgt>
                                        </p:tgtEl>
                                        <p:attrNameLst>
                                          <p:attrName>style.visibility</p:attrName>
                                        </p:attrNameLst>
                                      </p:cBhvr>
                                      <p:to>
                                        <p:strVal val="visible"/>
                                      </p:to>
                                    </p:set>
                                    <p:animEffect transition="in" filter="fade">
                                      <p:cBhvr>
                                        <p:cTn id="36" dur="1000"/>
                                        <p:tgtEl>
                                          <p:spTgt spid="2">
                                            <p:graphicEl>
                                              <a:dgm id="{10F44F36-06A8-4CBB-B82A-26BFEB1494DF}"/>
                                            </p:graphicEl>
                                          </p:spTgt>
                                        </p:tgtEl>
                                      </p:cBhvr>
                                    </p:animEffect>
                                    <p:anim calcmode="lin" valueType="num">
                                      <p:cBhvr>
                                        <p:cTn id="37" dur="1000" fill="hold"/>
                                        <p:tgtEl>
                                          <p:spTgt spid="2">
                                            <p:graphicEl>
                                              <a:dgm id="{10F44F36-06A8-4CBB-B82A-26BFEB1494DF}"/>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10F44F36-06A8-4CBB-B82A-26BFEB1494DF}"/>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graphicEl>
                                              <a:dgm id="{DDA67C1A-86D6-4081-9E8B-1AEA00DA0793}"/>
                                            </p:graphicEl>
                                          </p:spTgt>
                                        </p:tgtEl>
                                        <p:attrNameLst>
                                          <p:attrName>style.visibility</p:attrName>
                                        </p:attrNameLst>
                                      </p:cBhvr>
                                      <p:to>
                                        <p:strVal val="visible"/>
                                      </p:to>
                                    </p:set>
                                    <p:animEffect transition="in" filter="fade">
                                      <p:cBhvr>
                                        <p:cTn id="43" dur="1000"/>
                                        <p:tgtEl>
                                          <p:spTgt spid="2">
                                            <p:graphicEl>
                                              <a:dgm id="{DDA67C1A-86D6-4081-9E8B-1AEA00DA0793}"/>
                                            </p:graphicEl>
                                          </p:spTgt>
                                        </p:tgtEl>
                                      </p:cBhvr>
                                    </p:animEffect>
                                    <p:anim calcmode="lin" valueType="num">
                                      <p:cBhvr>
                                        <p:cTn id="44" dur="1000" fill="hold"/>
                                        <p:tgtEl>
                                          <p:spTgt spid="2">
                                            <p:graphicEl>
                                              <a:dgm id="{DDA67C1A-86D6-4081-9E8B-1AEA00DA0793}"/>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DDA67C1A-86D6-4081-9E8B-1AEA00DA0793}"/>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graphicEl>
                                              <a:dgm id="{35BB4A15-D2AD-4DB8-81CD-F2FD6D2E7C9D}"/>
                                            </p:graphicEl>
                                          </p:spTgt>
                                        </p:tgtEl>
                                        <p:attrNameLst>
                                          <p:attrName>style.visibility</p:attrName>
                                        </p:attrNameLst>
                                      </p:cBhvr>
                                      <p:to>
                                        <p:strVal val="visible"/>
                                      </p:to>
                                    </p:set>
                                    <p:animEffect transition="in" filter="fade">
                                      <p:cBhvr>
                                        <p:cTn id="48" dur="1000"/>
                                        <p:tgtEl>
                                          <p:spTgt spid="2">
                                            <p:graphicEl>
                                              <a:dgm id="{35BB4A15-D2AD-4DB8-81CD-F2FD6D2E7C9D}"/>
                                            </p:graphicEl>
                                          </p:spTgt>
                                        </p:tgtEl>
                                      </p:cBhvr>
                                    </p:animEffect>
                                    <p:anim calcmode="lin" valueType="num">
                                      <p:cBhvr>
                                        <p:cTn id="49" dur="1000" fill="hold"/>
                                        <p:tgtEl>
                                          <p:spTgt spid="2">
                                            <p:graphicEl>
                                              <a:dgm id="{35BB4A15-D2AD-4DB8-81CD-F2FD6D2E7C9D}"/>
                                            </p:graphicEl>
                                          </p:spTgt>
                                        </p:tgtEl>
                                        <p:attrNameLst>
                                          <p:attrName>ppt_x</p:attrName>
                                        </p:attrNameLst>
                                      </p:cBhvr>
                                      <p:tavLst>
                                        <p:tav tm="0">
                                          <p:val>
                                            <p:strVal val="#ppt_x"/>
                                          </p:val>
                                        </p:tav>
                                        <p:tav tm="100000">
                                          <p:val>
                                            <p:strVal val="#ppt_x"/>
                                          </p:val>
                                        </p:tav>
                                      </p:tavLst>
                                    </p:anim>
                                    <p:anim calcmode="lin" valueType="num">
                                      <p:cBhvr>
                                        <p:cTn id="50" dur="1000" fill="hold"/>
                                        <p:tgtEl>
                                          <p:spTgt spid="2">
                                            <p:graphicEl>
                                              <a:dgm id="{35BB4A15-D2AD-4DB8-81CD-F2FD6D2E7C9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402202" y="448574"/>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latin typeface="Arial" panose="020B0604020202020204" pitchFamily="34" charset="0"/>
                <a:ea typeface="+mj-ea"/>
                <a:cs typeface="Arial" panose="020B0604020202020204" pitchFamily="34" charset="0"/>
              </a:rPr>
              <a:t>Questions</a:t>
            </a:r>
          </a:p>
        </p:txBody>
      </p:sp>
      <p:graphicFrame>
        <p:nvGraphicFramePr>
          <p:cNvPr id="7" name="TextBox 4">
            <a:extLst>
              <a:ext uri="{FF2B5EF4-FFF2-40B4-BE49-F238E27FC236}">
                <a16:creationId xmlns:a16="http://schemas.microsoft.com/office/drawing/2014/main" id="{597B180A-4672-9958-0846-E80DFEEB3B0B}"/>
              </a:ext>
            </a:extLst>
          </p:cNvPr>
          <p:cNvGraphicFramePr/>
          <p:nvPr>
            <p:extLst>
              <p:ext uri="{D42A27DB-BD31-4B8C-83A1-F6EECF244321}">
                <p14:modId xmlns:p14="http://schemas.microsoft.com/office/powerpoint/2010/main" val="285674461"/>
              </p:ext>
            </p:extLst>
          </p:nvPr>
        </p:nvGraphicFramePr>
        <p:xfrm>
          <a:off x="385572" y="1435609"/>
          <a:ext cx="11420856" cy="5303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96FCA3EA-7C68-BC89-D0EB-2B0BFA843320}"/>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296661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37E5107F-63E6-44AB-956D-30F3787977BE}"/>
                                            </p:graphicEl>
                                          </p:spTgt>
                                        </p:tgtEl>
                                        <p:attrNameLst>
                                          <p:attrName>style.visibility</p:attrName>
                                        </p:attrNameLst>
                                      </p:cBhvr>
                                      <p:to>
                                        <p:strVal val="visible"/>
                                      </p:to>
                                    </p:set>
                                    <p:animEffect transition="in" filter="fade">
                                      <p:cBhvr>
                                        <p:cTn id="7" dur="1000"/>
                                        <p:tgtEl>
                                          <p:spTgt spid="7">
                                            <p:graphicEl>
                                              <a:dgm id="{37E5107F-63E6-44AB-956D-30F3787977BE}"/>
                                            </p:graphicEl>
                                          </p:spTgt>
                                        </p:tgtEl>
                                      </p:cBhvr>
                                    </p:animEffect>
                                    <p:anim calcmode="lin" valueType="num">
                                      <p:cBhvr>
                                        <p:cTn id="8" dur="1000" fill="hold"/>
                                        <p:tgtEl>
                                          <p:spTgt spid="7">
                                            <p:graphicEl>
                                              <a:dgm id="{37E5107F-63E6-44AB-956D-30F3787977BE}"/>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37E5107F-63E6-44AB-956D-30F3787977B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139627E3-6896-4871-94E3-290B75DDEB3F}"/>
                                            </p:graphicEl>
                                          </p:spTgt>
                                        </p:tgtEl>
                                        <p:attrNameLst>
                                          <p:attrName>style.visibility</p:attrName>
                                        </p:attrNameLst>
                                      </p:cBhvr>
                                      <p:to>
                                        <p:strVal val="visible"/>
                                      </p:to>
                                    </p:set>
                                    <p:animEffect transition="in" filter="fade">
                                      <p:cBhvr>
                                        <p:cTn id="14" dur="1000"/>
                                        <p:tgtEl>
                                          <p:spTgt spid="7">
                                            <p:graphicEl>
                                              <a:dgm id="{139627E3-6896-4871-94E3-290B75DDEB3F}"/>
                                            </p:graphicEl>
                                          </p:spTgt>
                                        </p:tgtEl>
                                      </p:cBhvr>
                                    </p:animEffect>
                                    <p:anim calcmode="lin" valueType="num">
                                      <p:cBhvr>
                                        <p:cTn id="15" dur="1000" fill="hold"/>
                                        <p:tgtEl>
                                          <p:spTgt spid="7">
                                            <p:graphicEl>
                                              <a:dgm id="{139627E3-6896-4871-94E3-290B75DDEB3F}"/>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139627E3-6896-4871-94E3-290B75DDEB3F}"/>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DDBBF087-46E3-42C3-8F1E-A21315B9606D}"/>
                                            </p:graphicEl>
                                          </p:spTgt>
                                        </p:tgtEl>
                                        <p:attrNameLst>
                                          <p:attrName>style.visibility</p:attrName>
                                        </p:attrNameLst>
                                      </p:cBhvr>
                                      <p:to>
                                        <p:strVal val="visible"/>
                                      </p:to>
                                    </p:set>
                                    <p:animEffect transition="in" filter="fade">
                                      <p:cBhvr>
                                        <p:cTn id="19" dur="1000"/>
                                        <p:tgtEl>
                                          <p:spTgt spid="7">
                                            <p:graphicEl>
                                              <a:dgm id="{DDBBF087-46E3-42C3-8F1E-A21315B9606D}"/>
                                            </p:graphicEl>
                                          </p:spTgt>
                                        </p:tgtEl>
                                      </p:cBhvr>
                                    </p:animEffect>
                                    <p:anim calcmode="lin" valueType="num">
                                      <p:cBhvr>
                                        <p:cTn id="20" dur="1000" fill="hold"/>
                                        <p:tgtEl>
                                          <p:spTgt spid="7">
                                            <p:graphicEl>
                                              <a:dgm id="{DDBBF087-46E3-42C3-8F1E-A21315B9606D}"/>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DDBBF087-46E3-42C3-8F1E-A21315B9606D}"/>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D274F922-1C4E-482A-8C0A-3DC596C2419A}"/>
                                            </p:graphicEl>
                                          </p:spTgt>
                                        </p:tgtEl>
                                        <p:attrNameLst>
                                          <p:attrName>style.visibility</p:attrName>
                                        </p:attrNameLst>
                                      </p:cBhvr>
                                      <p:to>
                                        <p:strVal val="visible"/>
                                      </p:to>
                                    </p:set>
                                    <p:animEffect transition="in" filter="fade">
                                      <p:cBhvr>
                                        <p:cTn id="26" dur="1000"/>
                                        <p:tgtEl>
                                          <p:spTgt spid="7">
                                            <p:graphicEl>
                                              <a:dgm id="{D274F922-1C4E-482A-8C0A-3DC596C2419A}"/>
                                            </p:graphicEl>
                                          </p:spTgt>
                                        </p:tgtEl>
                                      </p:cBhvr>
                                    </p:animEffect>
                                    <p:anim calcmode="lin" valueType="num">
                                      <p:cBhvr>
                                        <p:cTn id="27" dur="1000" fill="hold"/>
                                        <p:tgtEl>
                                          <p:spTgt spid="7">
                                            <p:graphicEl>
                                              <a:dgm id="{D274F922-1C4E-482A-8C0A-3DC596C2419A}"/>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D274F922-1C4E-482A-8C0A-3DC596C2419A}"/>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graphicEl>
                                              <a:dgm id="{8F17ADFA-DB8E-49CB-9F23-BDE48D66C5D3}"/>
                                            </p:graphicEl>
                                          </p:spTgt>
                                        </p:tgtEl>
                                        <p:attrNameLst>
                                          <p:attrName>style.visibility</p:attrName>
                                        </p:attrNameLst>
                                      </p:cBhvr>
                                      <p:to>
                                        <p:strVal val="visible"/>
                                      </p:to>
                                    </p:set>
                                    <p:animEffect transition="in" filter="fade">
                                      <p:cBhvr>
                                        <p:cTn id="33" dur="1000"/>
                                        <p:tgtEl>
                                          <p:spTgt spid="7">
                                            <p:graphicEl>
                                              <a:dgm id="{8F17ADFA-DB8E-49CB-9F23-BDE48D66C5D3}"/>
                                            </p:graphicEl>
                                          </p:spTgt>
                                        </p:tgtEl>
                                      </p:cBhvr>
                                    </p:animEffect>
                                    <p:anim calcmode="lin" valueType="num">
                                      <p:cBhvr>
                                        <p:cTn id="34" dur="1000" fill="hold"/>
                                        <p:tgtEl>
                                          <p:spTgt spid="7">
                                            <p:graphicEl>
                                              <a:dgm id="{8F17ADFA-DB8E-49CB-9F23-BDE48D66C5D3}"/>
                                            </p:graphicEl>
                                          </p:spTgt>
                                        </p:tgtEl>
                                        <p:attrNameLst>
                                          <p:attrName>ppt_x</p:attrName>
                                        </p:attrNameLst>
                                      </p:cBhvr>
                                      <p:tavLst>
                                        <p:tav tm="0">
                                          <p:val>
                                            <p:strVal val="#ppt_x"/>
                                          </p:val>
                                        </p:tav>
                                        <p:tav tm="100000">
                                          <p:val>
                                            <p:strVal val="#ppt_x"/>
                                          </p:val>
                                        </p:tav>
                                      </p:tavLst>
                                    </p:anim>
                                    <p:anim calcmode="lin" valueType="num">
                                      <p:cBhvr>
                                        <p:cTn id="35" dur="1000" fill="hold"/>
                                        <p:tgtEl>
                                          <p:spTgt spid="7">
                                            <p:graphicEl>
                                              <a:dgm id="{8F17ADFA-DB8E-49CB-9F23-BDE48D66C5D3}"/>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graphicEl>
                                              <a:dgm id="{68EB235B-9014-485C-95AE-90C9F1D2C726}"/>
                                            </p:graphicEl>
                                          </p:spTgt>
                                        </p:tgtEl>
                                        <p:attrNameLst>
                                          <p:attrName>style.visibility</p:attrName>
                                        </p:attrNameLst>
                                      </p:cBhvr>
                                      <p:to>
                                        <p:strVal val="visible"/>
                                      </p:to>
                                    </p:set>
                                    <p:animEffect transition="in" filter="fade">
                                      <p:cBhvr>
                                        <p:cTn id="38" dur="1000"/>
                                        <p:tgtEl>
                                          <p:spTgt spid="7">
                                            <p:graphicEl>
                                              <a:dgm id="{68EB235B-9014-485C-95AE-90C9F1D2C726}"/>
                                            </p:graphicEl>
                                          </p:spTgt>
                                        </p:tgtEl>
                                      </p:cBhvr>
                                    </p:animEffect>
                                    <p:anim calcmode="lin" valueType="num">
                                      <p:cBhvr>
                                        <p:cTn id="39" dur="1000" fill="hold"/>
                                        <p:tgtEl>
                                          <p:spTgt spid="7">
                                            <p:graphicEl>
                                              <a:dgm id="{68EB235B-9014-485C-95AE-90C9F1D2C726}"/>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68EB235B-9014-485C-95AE-90C9F1D2C726}"/>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graphicEl>
                                              <a:dgm id="{35B5E9BC-91B8-4DC6-9C2D-E11616BE86AA}"/>
                                            </p:graphicEl>
                                          </p:spTgt>
                                        </p:tgtEl>
                                        <p:attrNameLst>
                                          <p:attrName>style.visibility</p:attrName>
                                        </p:attrNameLst>
                                      </p:cBhvr>
                                      <p:to>
                                        <p:strVal val="visible"/>
                                      </p:to>
                                    </p:set>
                                    <p:animEffect transition="in" filter="fade">
                                      <p:cBhvr>
                                        <p:cTn id="45" dur="1000"/>
                                        <p:tgtEl>
                                          <p:spTgt spid="7">
                                            <p:graphicEl>
                                              <a:dgm id="{35B5E9BC-91B8-4DC6-9C2D-E11616BE86AA}"/>
                                            </p:graphicEl>
                                          </p:spTgt>
                                        </p:tgtEl>
                                      </p:cBhvr>
                                    </p:animEffect>
                                    <p:anim calcmode="lin" valueType="num">
                                      <p:cBhvr>
                                        <p:cTn id="46" dur="1000" fill="hold"/>
                                        <p:tgtEl>
                                          <p:spTgt spid="7">
                                            <p:graphicEl>
                                              <a:dgm id="{35B5E9BC-91B8-4DC6-9C2D-E11616BE86AA}"/>
                                            </p:graphicEl>
                                          </p:spTgt>
                                        </p:tgtEl>
                                        <p:attrNameLst>
                                          <p:attrName>ppt_x</p:attrName>
                                        </p:attrNameLst>
                                      </p:cBhvr>
                                      <p:tavLst>
                                        <p:tav tm="0">
                                          <p:val>
                                            <p:strVal val="#ppt_x"/>
                                          </p:val>
                                        </p:tav>
                                        <p:tav tm="100000">
                                          <p:val>
                                            <p:strVal val="#ppt_x"/>
                                          </p:val>
                                        </p:tav>
                                      </p:tavLst>
                                    </p:anim>
                                    <p:anim calcmode="lin" valueType="num">
                                      <p:cBhvr>
                                        <p:cTn id="47" dur="1000" fill="hold"/>
                                        <p:tgtEl>
                                          <p:spTgt spid="7">
                                            <p:graphicEl>
                                              <a:dgm id="{35B5E9BC-91B8-4DC6-9C2D-E11616BE86A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graphicEl>
                                              <a:dgm id="{1EF305D5-DC22-4242-AFA8-B91919601F56}"/>
                                            </p:graphicEl>
                                          </p:spTgt>
                                        </p:tgtEl>
                                        <p:attrNameLst>
                                          <p:attrName>style.visibility</p:attrName>
                                        </p:attrNameLst>
                                      </p:cBhvr>
                                      <p:to>
                                        <p:strVal val="visible"/>
                                      </p:to>
                                    </p:set>
                                    <p:animEffect transition="in" filter="fade">
                                      <p:cBhvr>
                                        <p:cTn id="52" dur="1000"/>
                                        <p:tgtEl>
                                          <p:spTgt spid="7">
                                            <p:graphicEl>
                                              <a:dgm id="{1EF305D5-DC22-4242-AFA8-B91919601F56}"/>
                                            </p:graphicEl>
                                          </p:spTgt>
                                        </p:tgtEl>
                                      </p:cBhvr>
                                    </p:animEffect>
                                    <p:anim calcmode="lin" valueType="num">
                                      <p:cBhvr>
                                        <p:cTn id="53" dur="1000" fill="hold"/>
                                        <p:tgtEl>
                                          <p:spTgt spid="7">
                                            <p:graphicEl>
                                              <a:dgm id="{1EF305D5-DC22-4242-AFA8-B91919601F56}"/>
                                            </p:graphicEl>
                                          </p:spTgt>
                                        </p:tgtEl>
                                        <p:attrNameLst>
                                          <p:attrName>ppt_x</p:attrName>
                                        </p:attrNameLst>
                                      </p:cBhvr>
                                      <p:tavLst>
                                        <p:tav tm="0">
                                          <p:val>
                                            <p:strVal val="#ppt_x"/>
                                          </p:val>
                                        </p:tav>
                                        <p:tav tm="100000">
                                          <p:val>
                                            <p:strVal val="#ppt_x"/>
                                          </p:val>
                                        </p:tav>
                                      </p:tavLst>
                                    </p:anim>
                                    <p:anim calcmode="lin" valueType="num">
                                      <p:cBhvr>
                                        <p:cTn id="54" dur="1000" fill="hold"/>
                                        <p:tgtEl>
                                          <p:spTgt spid="7">
                                            <p:graphicEl>
                                              <a:dgm id="{1EF305D5-DC22-4242-AFA8-B91919601F56}"/>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
                                            <p:graphicEl>
                                              <a:dgm id="{E71E0F13-6D04-45F2-9D49-1E50B2089BF6}"/>
                                            </p:graphicEl>
                                          </p:spTgt>
                                        </p:tgtEl>
                                        <p:attrNameLst>
                                          <p:attrName>style.visibility</p:attrName>
                                        </p:attrNameLst>
                                      </p:cBhvr>
                                      <p:to>
                                        <p:strVal val="visible"/>
                                      </p:to>
                                    </p:set>
                                    <p:animEffect transition="in" filter="fade">
                                      <p:cBhvr>
                                        <p:cTn id="57" dur="1000"/>
                                        <p:tgtEl>
                                          <p:spTgt spid="7">
                                            <p:graphicEl>
                                              <a:dgm id="{E71E0F13-6D04-45F2-9D49-1E50B2089BF6}"/>
                                            </p:graphicEl>
                                          </p:spTgt>
                                        </p:tgtEl>
                                      </p:cBhvr>
                                    </p:animEffect>
                                    <p:anim calcmode="lin" valueType="num">
                                      <p:cBhvr>
                                        <p:cTn id="58" dur="1000" fill="hold"/>
                                        <p:tgtEl>
                                          <p:spTgt spid="7">
                                            <p:graphicEl>
                                              <a:dgm id="{E71E0F13-6D04-45F2-9D49-1E50B2089BF6}"/>
                                            </p:graphicEl>
                                          </p:spTgt>
                                        </p:tgtEl>
                                        <p:attrNameLst>
                                          <p:attrName>ppt_x</p:attrName>
                                        </p:attrNameLst>
                                      </p:cBhvr>
                                      <p:tavLst>
                                        <p:tav tm="0">
                                          <p:val>
                                            <p:strVal val="#ppt_x"/>
                                          </p:val>
                                        </p:tav>
                                        <p:tav tm="100000">
                                          <p:val>
                                            <p:strVal val="#ppt_x"/>
                                          </p:val>
                                        </p:tav>
                                      </p:tavLst>
                                    </p:anim>
                                    <p:anim calcmode="lin" valueType="num">
                                      <p:cBhvr>
                                        <p:cTn id="59" dur="1000" fill="hold"/>
                                        <p:tgtEl>
                                          <p:spTgt spid="7">
                                            <p:graphicEl>
                                              <a:dgm id="{E71E0F13-6D04-45F2-9D49-1E50B2089BF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48BCCE-0778-47F3-BD60-EB855456FE11}"/>
              </a:ext>
            </a:extLst>
          </p:cNvPr>
          <p:cNvSpPr txBox="1"/>
          <p:nvPr/>
        </p:nvSpPr>
        <p:spPr>
          <a:xfrm>
            <a:off x="1404296" y="514382"/>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rgbClr val="FFFFFF"/>
                </a:solidFill>
                <a:latin typeface="Arial" panose="020B0604020202020204" pitchFamily="34" charset="0"/>
                <a:ea typeface="+mj-ea"/>
                <a:cs typeface="Arial" panose="020B0604020202020204" pitchFamily="34" charset="0"/>
              </a:rPr>
              <a:t>ΣΕΝΑΡΙΟ 5</a:t>
            </a:r>
          </a:p>
        </p:txBody>
      </p:sp>
      <p:graphicFrame>
        <p:nvGraphicFramePr>
          <p:cNvPr id="2" name="Διάγραμμα 1">
            <a:extLst>
              <a:ext uri="{FF2B5EF4-FFF2-40B4-BE49-F238E27FC236}">
                <a16:creationId xmlns:a16="http://schemas.microsoft.com/office/drawing/2014/main" id="{DF370D3E-82A7-68BE-E18B-CF7F4E1B6C5A}"/>
              </a:ext>
            </a:extLst>
          </p:cNvPr>
          <p:cNvGraphicFramePr/>
          <p:nvPr>
            <p:extLst>
              <p:ext uri="{D42A27DB-BD31-4B8C-83A1-F6EECF244321}">
                <p14:modId xmlns:p14="http://schemas.microsoft.com/office/powerpoint/2010/main" val="744960357"/>
              </p:ext>
            </p:extLst>
          </p:nvPr>
        </p:nvGraphicFramePr>
        <p:xfrm>
          <a:off x="1404296" y="1255135"/>
          <a:ext cx="9383408" cy="4539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DC006A1C-0E14-2605-A909-2AC05B43E972}"/>
              </a:ext>
            </a:extLst>
          </p:cNvPr>
          <p:cNvPicPr>
            <a:picLocks noChangeAspect="1"/>
          </p:cNvPicPr>
          <p:nvPr/>
        </p:nvPicPr>
        <p:blipFill>
          <a:blip r:embed="rId7"/>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6E21E9FF-509D-F2E8-EAC8-B5C6A1DD8A55}"/>
              </a:ext>
            </a:extLst>
          </p:cNvPr>
          <p:cNvSpPr txBox="1"/>
          <p:nvPr/>
        </p:nvSpPr>
        <p:spPr>
          <a:xfrm>
            <a:off x="2030225" y="560102"/>
            <a:ext cx="8131550"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Case Study 5</a:t>
            </a:r>
          </a:p>
        </p:txBody>
      </p:sp>
    </p:spTree>
    <p:extLst>
      <p:ext uri="{BB962C8B-B14F-4D97-AF65-F5344CB8AC3E}">
        <p14:creationId xmlns:p14="http://schemas.microsoft.com/office/powerpoint/2010/main" val="2104452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graphicEl>
                                              <a:dgm id="{72F557A5-CB7D-42D4-95C3-3A6BB1E0C5DB}"/>
                                            </p:graphicEl>
                                          </p:spTgt>
                                        </p:tgtEl>
                                        <p:attrNameLst>
                                          <p:attrName>style.visibility</p:attrName>
                                        </p:attrNameLst>
                                      </p:cBhvr>
                                      <p:to>
                                        <p:strVal val="visible"/>
                                      </p:to>
                                    </p:set>
                                    <p:animEffect transition="in" filter="barn(inVertical)">
                                      <p:cBhvr>
                                        <p:cTn id="7" dur="500"/>
                                        <p:tgtEl>
                                          <p:spTgt spid="2">
                                            <p:graphicEl>
                                              <a:dgm id="{72F557A5-CB7D-42D4-95C3-3A6BB1E0C5D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graphicEl>
                                              <a:dgm id="{D28E127F-E913-4BD9-B38A-408F78BD261C}"/>
                                            </p:graphicEl>
                                          </p:spTgt>
                                        </p:tgtEl>
                                        <p:attrNameLst>
                                          <p:attrName>style.visibility</p:attrName>
                                        </p:attrNameLst>
                                      </p:cBhvr>
                                      <p:to>
                                        <p:strVal val="visible"/>
                                      </p:to>
                                    </p:set>
                                    <p:animEffect transition="in" filter="barn(inVertical)">
                                      <p:cBhvr>
                                        <p:cTn id="12" dur="500"/>
                                        <p:tgtEl>
                                          <p:spTgt spid="2">
                                            <p:graphicEl>
                                              <a:dgm id="{D28E127F-E913-4BD9-B38A-408F78BD261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graphicEl>
                                              <a:dgm id="{54071D09-278A-47B0-8B36-FF8B264E1B27}"/>
                                            </p:graphicEl>
                                          </p:spTgt>
                                        </p:tgtEl>
                                        <p:attrNameLst>
                                          <p:attrName>style.visibility</p:attrName>
                                        </p:attrNameLst>
                                      </p:cBhvr>
                                      <p:to>
                                        <p:strVal val="visible"/>
                                      </p:to>
                                    </p:set>
                                    <p:animEffect transition="in" filter="barn(inVertical)">
                                      <p:cBhvr>
                                        <p:cTn id="17" dur="500"/>
                                        <p:tgtEl>
                                          <p:spTgt spid="2">
                                            <p:graphicEl>
                                              <a:dgm id="{54071D09-278A-47B0-8B36-FF8B264E1B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1404296" y="722753"/>
            <a:ext cx="9383408"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lvl="0" algn="ctr"/>
            <a:r>
              <a:rPr lang="en-US" sz="2800" kern="1200" dirty="0">
                <a:latin typeface="Arial" panose="020B0604020202020204" pitchFamily="34" charset="0"/>
                <a:cs typeface="Arial" panose="020B0604020202020204" pitchFamily="34" charset="0"/>
              </a:rPr>
              <a:t>How should he move forward?</a:t>
            </a:r>
            <a:endParaRPr lang="en-US" sz="2800" kern="1200" dirty="0">
              <a:latin typeface="Arial" panose="020B0604020202020204" pitchFamily="34" charset="0"/>
              <a:ea typeface="Calibri"/>
              <a:cs typeface="Arial" panose="020B0604020202020204" pitchFamily="34" charset="0"/>
            </a:endParaRPr>
          </a:p>
        </p:txBody>
      </p:sp>
      <p:graphicFrame>
        <p:nvGraphicFramePr>
          <p:cNvPr id="7" name="TextBox 4">
            <a:extLst>
              <a:ext uri="{FF2B5EF4-FFF2-40B4-BE49-F238E27FC236}">
                <a16:creationId xmlns:a16="http://schemas.microsoft.com/office/drawing/2014/main" id="{597B180A-4672-9958-0846-E80DFEEB3B0B}"/>
              </a:ext>
            </a:extLst>
          </p:cNvPr>
          <p:cNvGraphicFramePr/>
          <p:nvPr>
            <p:extLst>
              <p:ext uri="{D42A27DB-BD31-4B8C-83A1-F6EECF244321}">
                <p14:modId xmlns:p14="http://schemas.microsoft.com/office/powerpoint/2010/main" val="204972822"/>
              </p:ext>
            </p:extLst>
          </p:nvPr>
        </p:nvGraphicFramePr>
        <p:xfrm>
          <a:off x="-717009" y="1836374"/>
          <a:ext cx="10265786" cy="4465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Σύμβολο πολλαπλασιασμού 1">
            <a:extLst>
              <a:ext uri="{FF2B5EF4-FFF2-40B4-BE49-F238E27FC236}">
                <a16:creationId xmlns:a16="http://schemas.microsoft.com/office/drawing/2014/main" id="{F6476B5B-B6D0-DA19-B9D1-36DE9CEE050A}"/>
              </a:ext>
            </a:extLst>
          </p:cNvPr>
          <p:cNvSpPr/>
          <p:nvPr/>
        </p:nvSpPr>
        <p:spPr>
          <a:xfrm>
            <a:off x="8175811" y="3612245"/>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Σύμβολο πολλαπλασιασμού 2">
            <a:extLst>
              <a:ext uri="{FF2B5EF4-FFF2-40B4-BE49-F238E27FC236}">
                <a16:creationId xmlns:a16="http://schemas.microsoft.com/office/drawing/2014/main" id="{10F4FE42-9A71-E001-3BF5-71EA24A118E5}"/>
              </a:ext>
            </a:extLst>
          </p:cNvPr>
          <p:cNvSpPr/>
          <p:nvPr/>
        </p:nvSpPr>
        <p:spPr>
          <a:xfrm>
            <a:off x="8175811" y="1905000"/>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B0CCF3EA-16BE-CC7F-8D9B-EC03A3B5F48A}"/>
              </a:ext>
            </a:extLst>
          </p:cNvPr>
          <p:cNvSpPr/>
          <p:nvPr/>
        </p:nvSpPr>
        <p:spPr>
          <a:xfrm>
            <a:off x="6920753" y="2288106"/>
            <a:ext cx="978408" cy="1481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EB308597-8D39-BB4B-F6D7-FB85D2357D14}"/>
              </a:ext>
            </a:extLst>
          </p:cNvPr>
          <p:cNvSpPr/>
          <p:nvPr/>
        </p:nvSpPr>
        <p:spPr>
          <a:xfrm>
            <a:off x="6920753" y="3994820"/>
            <a:ext cx="978408" cy="1481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Δεξιό 7">
            <a:extLst>
              <a:ext uri="{FF2B5EF4-FFF2-40B4-BE49-F238E27FC236}">
                <a16:creationId xmlns:a16="http://schemas.microsoft.com/office/drawing/2014/main" id="{F0937E33-1D47-49EC-1BCD-445CA87CF8FE}"/>
              </a:ext>
            </a:extLst>
          </p:cNvPr>
          <p:cNvSpPr/>
          <p:nvPr/>
        </p:nvSpPr>
        <p:spPr>
          <a:xfrm>
            <a:off x="6920753" y="5627440"/>
            <a:ext cx="978408" cy="1481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endParaRPr lang="el-GR" dirty="0"/>
          </a:p>
        </p:txBody>
      </p:sp>
      <p:sp>
        <p:nvSpPr>
          <p:cNvPr id="9" name="TextBox 8">
            <a:extLst>
              <a:ext uri="{FF2B5EF4-FFF2-40B4-BE49-F238E27FC236}">
                <a16:creationId xmlns:a16="http://schemas.microsoft.com/office/drawing/2014/main" id="{FBECB1C7-F3E4-86C8-4077-8509191CCD67}"/>
              </a:ext>
            </a:extLst>
          </p:cNvPr>
          <p:cNvSpPr txBox="1"/>
          <p:nvPr/>
        </p:nvSpPr>
        <p:spPr>
          <a:xfrm>
            <a:off x="7776117" y="5485610"/>
            <a:ext cx="2931596" cy="884467"/>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1028700" lvl="1" indent="-571500">
              <a:spcBef>
                <a:spcPct val="0"/>
              </a:spcBef>
              <a:spcAft>
                <a:spcPts val="600"/>
              </a:spcAft>
              <a:buSzPct val="200000"/>
              <a:buFont typeface="Wingdings" panose="05000000000000000000" pitchFamily="2" charset="2"/>
              <a:buChar char="ü"/>
            </a:pPr>
            <a:r>
              <a:rPr lang="en-US" sz="3600" dirty="0">
                <a:solidFill>
                  <a:schemeClr val="accent1"/>
                </a:solidFill>
                <a:latin typeface="+mj-lt"/>
                <a:ea typeface="+mj-ea"/>
                <a:cs typeface="+mj-cs"/>
              </a:rPr>
              <a:t> </a:t>
            </a:r>
          </a:p>
        </p:txBody>
      </p:sp>
      <p:pic>
        <p:nvPicPr>
          <p:cNvPr id="10" name="Εικόνα 9"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9BC06149-CED7-A8D1-49A8-F12F2CE174D9}"/>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413823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37E5107F-63E6-44AB-956D-30F3787977BE}"/>
                                            </p:graphicEl>
                                          </p:spTgt>
                                        </p:tgtEl>
                                        <p:attrNameLst>
                                          <p:attrName>style.visibility</p:attrName>
                                        </p:attrNameLst>
                                      </p:cBhvr>
                                      <p:to>
                                        <p:strVal val="visible"/>
                                      </p:to>
                                    </p:set>
                                    <p:animEffect transition="in" filter="fade">
                                      <p:cBhvr>
                                        <p:cTn id="7" dur="1000"/>
                                        <p:tgtEl>
                                          <p:spTgt spid="7">
                                            <p:graphicEl>
                                              <a:dgm id="{37E5107F-63E6-44AB-956D-30F3787977BE}"/>
                                            </p:graphicEl>
                                          </p:spTgt>
                                        </p:tgtEl>
                                      </p:cBhvr>
                                    </p:animEffect>
                                    <p:anim calcmode="lin" valueType="num">
                                      <p:cBhvr>
                                        <p:cTn id="8" dur="1000" fill="hold"/>
                                        <p:tgtEl>
                                          <p:spTgt spid="7">
                                            <p:graphicEl>
                                              <a:dgm id="{37E5107F-63E6-44AB-956D-30F3787977BE}"/>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37E5107F-63E6-44AB-956D-30F3787977B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D274F922-1C4E-482A-8C0A-3DC596C2419A}"/>
                                            </p:graphicEl>
                                          </p:spTgt>
                                        </p:tgtEl>
                                        <p:attrNameLst>
                                          <p:attrName>style.visibility</p:attrName>
                                        </p:attrNameLst>
                                      </p:cBhvr>
                                      <p:to>
                                        <p:strVal val="visible"/>
                                      </p:to>
                                    </p:set>
                                    <p:animEffect transition="in" filter="fade">
                                      <p:cBhvr>
                                        <p:cTn id="14" dur="1000"/>
                                        <p:tgtEl>
                                          <p:spTgt spid="7">
                                            <p:graphicEl>
                                              <a:dgm id="{D274F922-1C4E-482A-8C0A-3DC596C2419A}"/>
                                            </p:graphicEl>
                                          </p:spTgt>
                                        </p:tgtEl>
                                      </p:cBhvr>
                                    </p:animEffect>
                                    <p:anim calcmode="lin" valueType="num">
                                      <p:cBhvr>
                                        <p:cTn id="15" dur="1000" fill="hold"/>
                                        <p:tgtEl>
                                          <p:spTgt spid="7">
                                            <p:graphicEl>
                                              <a:dgm id="{D274F922-1C4E-482A-8C0A-3DC596C2419A}"/>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D274F922-1C4E-482A-8C0A-3DC596C2419A}"/>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35B5E9BC-91B8-4DC6-9C2D-E11616BE86AA}"/>
                                            </p:graphicEl>
                                          </p:spTgt>
                                        </p:tgtEl>
                                        <p:attrNameLst>
                                          <p:attrName>style.visibility</p:attrName>
                                        </p:attrNameLst>
                                      </p:cBhvr>
                                      <p:to>
                                        <p:strVal val="visible"/>
                                      </p:to>
                                    </p:set>
                                    <p:animEffect transition="in" filter="fade">
                                      <p:cBhvr>
                                        <p:cTn id="21" dur="1000"/>
                                        <p:tgtEl>
                                          <p:spTgt spid="7">
                                            <p:graphicEl>
                                              <a:dgm id="{35B5E9BC-91B8-4DC6-9C2D-E11616BE86AA}"/>
                                            </p:graphicEl>
                                          </p:spTgt>
                                        </p:tgtEl>
                                      </p:cBhvr>
                                    </p:animEffect>
                                    <p:anim calcmode="lin" valueType="num">
                                      <p:cBhvr>
                                        <p:cTn id="22" dur="1000" fill="hold"/>
                                        <p:tgtEl>
                                          <p:spTgt spid="7">
                                            <p:graphicEl>
                                              <a:dgm id="{35B5E9BC-91B8-4DC6-9C2D-E11616BE86AA}"/>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35B5E9BC-91B8-4DC6-9C2D-E11616BE86A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fade">
                                      <p:cBhvr>
                                        <p:cTn id="63" dur="1000"/>
                                        <p:tgtEl>
                                          <p:spTgt spid="9">
                                            <p:txEl>
                                              <p:pRg st="0" end="0"/>
                                            </p:txEl>
                                          </p:spTgt>
                                        </p:tgtEl>
                                      </p:cBhvr>
                                    </p:animEffect>
                                    <p:anim calcmode="lin" valueType="num">
                                      <p:cBhvr>
                                        <p:cTn id="6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p:bldSub>
      </p:bldGraphic>
      <p:bldP spid="2" grpId="0" animBg="1"/>
      <p:bldP spid="3" grpId="0" animBg="1"/>
      <p:bldP spid="5" grpId="0" animBg="1"/>
      <p:bldP spid="6" grpId="0" animBg="1"/>
      <p:bldP spid="8"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C27C1-9B64-4BCF-5FF0-85C2080A8F66}"/>
              </a:ext>
            </a:extLst>
          </p:cNvPr>
          <p:cNvSpPr txBox="1"/>
          <p:nvPr/>
        </p:nvSpPr>
        <p:spPr>
          <a:xfrm>
            <a:off x="1954041" y="624110"/>
            <a:ext cx="8131550" cy="1280890"/>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mj-ea"/>
                <a:cs typeface="Arial" panose="020B0604020202020204" pitchFamily="34" charset="0"/>
              </a:rPr>
              <a:t>Case Study 6</a:t>
            </a:r>
          </a:p>
        </p:txBody>
      </p:sp>
      <p:graphicFrame>
        <p:nvGraphicFramePr>
          <p:cNvPr id="2" name="Διάγραμμα 1">
            <a:extLst>
              <a:ext uri="{FF2B5EF4-FFF2-40B4-BE49-F238E27FC236}">
                <a16:creationId xmlns:a16="http://schemas.microsoft.com/office/drawing/2014/main" id="{DB80D857-E93F-25CC-1442-B65C31BD8838}"/>
              </a:ext>
            </a:extLst>
          </p:cNvPr>
          <p:cNvGraphicFramePr/>
          <p:nvPr>
            <p:extLst>
              <p:ext uri="{D42A27DB-BD31-4B8C-83A1-F6EECF244321}">
                <p14:modId xmlns:p14="http://schemas.microsoft.com/office/powerpoint/2010/main" val="3755335710"/>
              </p:ext>
            </p:extLst>
          </p:nvPr>
        </p:nvGraphicFramePr>
        <p:xfrm>
          <a:off x="535021" y="1905000"/>
          <a:ext cx="10969591" cy="4006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8692841B-B0E4-4027-8108-67E22369A331}"/>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2694494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graphicEl>
                                              <a:dgm id="{1E141E4E-E431-4882-BA7A-0ED7D483DCF6}"/>
                                            </p:graphicEl>
                                          </p:spTgt>
                                        </p:tgtEl>
                                        <p:attrNameLst>
                                          <p:attrName>style.visibility</p:attrName>
                                        </p:attrNameLst>
                                      </p:cBhvr>
                                      <p:to>
                                        <p:strVal val="visible"/>
                                      </p:to>
                                    </p:set>
                                    <p:animEffect transition="in" filter="circle(in)">
                                      <p:cBhvr>
                                        <p:cTn id="7" dur="2000"/>
                                        <p:tgtEl>
                                          <p:spTgt spid="2">
                                            <p:graphicEl>
                                              <a:dgm id="{1E141E4E-E431-4882-BA7A-0ED7D483DC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graphicEl>
                                              <a:dgm id="{CC236D18-DA16-40A7-9939-E8C3C45825D1}"/>
                                            </p:graphicEl>
                                          </p:spTgt>
                                        </p:tgtEl>
                                        <p:attrNameLst>
                                          <p:attrName>style.visibility</p:attrName>
                                        </p:attrNameLst>
                                      </p:cBhvr>
                                      <p:to>
                                        <p:strVal val="visible"/>
                                      </p:to>
                                    </p:set>
                                    <p:animEffect transition="in" filter="circle(in)">
                                      <p:cBhvr>
                                        <p:cTn id="12" dur="2000"/>
                                        <p:tgtEl>
                                          <p:spTgt spid="2">
                                            <p:graphicEl>
                                              <a:dgm id="{CC236D18-DA16-40A7-9939-E8C3C45825D1}"/>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graphicEl>
                                              <a:dgm id="{78EC6D08-A993-47AF-974E-675EE3138B6D}"/>
                                            </p:graphicEl>
                                          </p:spTgt>
                                        </p:tgtEl>
                                        <p:attrNameLst>
                                          <p:attrName>style.visibility</p:attrName>
                                        </p:attrNameLst>
                                      </p:cBhvr>
                                      <p:to>
                                        <p:strVal val="visible"/>
                                      </p:to>
                                    </p:set>
                                    <p:animEffect transition="in" filter="circle(in)">
                                      <p:cBhvr>
                                        <p:cTn id="15" dur="2000"/>
                                        <p:tgtEl>
                                          <p:spTgt spid="2">
                                            <p:graphicEl>
                                              <a:dgm id="{78EC6D08-A993-47AF-974E-675EE3138B6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graphicEl>
                                              <a:dgm id="{0E29D14A-8D99-42A3-AFD9-F50290C1DBE0}"/>
                                            </p:graphicEl>
                                          </p:spTgt>
                                        </p:tgtEl>
                                        <p:attrNameLst>
                                          <p:attrName>style.visibility</p:attrName>
                                        </p:attrNameLst>
                                      </p:cBhvr>
                                      <p:to>
                                        <p:strVal val="visible"/>
                                      </p:to>
                                    </p:set>
                                    <p:animEffect transition="in" filter="circle(in)">
                                      <p:cBhvr>
                                        <p:cTn id="20" dur="2000"/>
                                        <p:tgtEl>
                                          <p:spTgt spid="2">
                                            <p:graphicEl>
                                              <a:dgm id="{0E29D14A-8D99-42A3-AFD9-F50290C1DBE0}"/>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
                                            <p:graphicEl>
                                              <a:dgm id="{A5800250-AE6A-4B37-95C2-B233BCD7E3CE}"/>
                                            </p:graphicEl>
                                          </p:spTgt>
                                        </p:tgtEl>
                                        <p:attrNameLst>
                                          <p:attrName>style.visibility</p:attrName>
                                        </p:attrNameLst>
                                      </p:cBhvr>
                                      <p:to>
                                        <p:strVal val="visible"/>
                                      </p:to>
                                    </p:set>
                                    <p:animEffect transition="in" filter="circle(in)">
                                      <p:cBhvr>
                                        <p:cTn id="23" dur="2000"/>
                                        <p:tgtEl>
                                          <p:spTgt spid="2">
                                            <p:graphicEl>
                                              <a:dgm id="{A5800250-AE6A-4B37-95C2-B233BCD7E3C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A40EC-042A-2472-4E71-22682BE638D2}"/>
              </a:ext>
            </a:extLst>
          </p:cNvPr>
          <p:cNvSpPr txBox="1"/>
          <p:nvPr/>
        </p:nvSpPr>
        <p:spPr>
          <a:xfrm>
            <a:off x="479091" y="944443"/>
            <a:ext cx="3256550" cy="4969113"/>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spcBef>
                <a:spcPct val="0"/>
              </a:spcBef>
              <a:spcAft>
                <a:spcPts val="600"/>
              </a:spcAft>
            </a:pPr>
            <a:r>
              <a:rPr lang="en-US" sz="2800" dirty="0">
                <a:solidFill>
                  <a:schemeClr val="tx2">
                    <a:lumMod val="75000"/>
                  </a:schemeClr>
                </a:solidFill>
                <a:latin typeface="Arial" panose="020B0604020202020204" pitchFamily="34" charset="0"/>
                <a:ea typeface="+mj-ea"/>
                <a:cs typeface="Arial" panose="020B0604020202020204" pitchFamily="34" charset="0"/>
              </a:rPr>
              <a:t>Questions</a:t>
            </a:r>
          </a:p>
        </p:txBody>
      </p:sp>
      <p:graphicFrame>
        <p:nvGraphicFramePr>
          <p:cNvPr id="2" name="Διάγραμμα 1">
            <a:extLst>
              <a:ext uri="{FF2B5EF4-FFF2-40B4-BE49-F238E27FC236}">
                <a16:creationId xmlns:a16="http://schemas.microsoft.com/office/drawing/2014/main" id="{6003120C-79AF-CE4F-6EAB-62A44943C656}"/>
              </a:ext>
            </a:extLst>
          </p:cNvPr>
          <p:cNvGraphicFramePr/>
          <p:nvPr>
            <p:extLst>
              <p:ext uri="{D42A27DB-BD31-4B8C-83A1-F6EECF244321}">
                <p14:modId xmlns:p14="http://schemas.microsoft.com/office/powerpoint/2010/main" val="2315967269"/>
              </p:ext>
            </p:extLst>
          </p:nvPr>
        </p:nvGraphicFramePr>
        <p:xfrm>
          <a:off x="4032504" y="129396"/>
          <a:ext cx="7984881" cy="6728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789804D9-3B0A-BDFB-F55E-1FFB633B7942}"/>
              </a:ext>
            </a:extLst>
          </p:cNvPr>
          <p:cNvPicPr>
            <a:picLocks noChangeAspect="1"/>
          </p:cNvPicPr>
          <p:nvPr/>
        </p:nvPicPr>
        <p:blipFill>
          <a:blip r:embed="rId7"/>
          <a:stretch>
            <a:fillRect/>
          </a:stretch>
        </p:blipFill>
        <p:spPr>
          <a:xfrm>
            <a:off x="0" y="-582"/>
            <a:ext cx="2609850" cy="1419808"/>
          </a:xfrm>
          <a:prstGeom prst="rect">
            <a:avLst/>
          </a:prstGeom>
        </p:spPr>
      </p:pic>
    </p:spTree>
    <p:extLst>
      <p:ext uri="{BB962C8B-B14F-4D97-AF65-F5344CB8AC3E}">
        <p14:creationId xmlns:p14="http://schemas.microsoft.com/office/powerpoint/2010/main" val="3921917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6D3B0EFD-D061-4666-B9DC-1134F49DA06A}"/>
                                            </p:graphicEl>
                                          </p:spTgt>
                                        </p:tgtEl>
                                        <p:attrNameLst>
                                          <p:attrName>style.visibility</p:attrName>
                                        </p:attrNameLst>
                                      </p:cBhvr>
                                      <p:to>
                                        <p:strVal val="visible"/>
                                      </p:to>
                                    </p:set>
                                    <p:animEffect transition="in" filter="fade">
                                      <p:cBhvr>
                                        <p:cTn id="7" dur="1000"/>
                                        <p:tgtEl>
                                          <p:spTgt spid="2">
                                            <p:graphicEl>
                                              <a:dgm id="{6D3B0EFD-D061-4666-B9DC-1134F49DA06A}"/>
                                            </p:graphicEl>
                                          </p:spTgt>
                                        </p:tgtEl>
                                      </p:cBhvr>
                                    </p:animEffect>
                                    <p:anim calcmode="lin" valueType="num">
                                      <p:cBhvr>
                                        <p:cTn id="8" dur="1000" fill="hold"/>
                                        <p:tgtEl>
                                          <p:spTgt spid="2">
                                            <p:graphicEl>
                                              <a:dgm id="{6D3B0EFD-D061-4666-B9DC-1134F49DA06A}"/>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6D3B0EFD-D061-4666-B9DC-1134F49DA06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5947A2CC-267C-4467-ADAD-85B13AC74477}"/>
                                            </p:graphicEl>
                                          </p:spTgt>
                                        </p:tgtEl>
                                        <p:attrNameLst>
                                          <p:attrName>style.visibility</p:attrName>
                                        </p:attrNameLst>
                                      </p:cBhvr>
                                      <p:to>
                                        <p:strVal val="visible"/>
                                      </p:to>
                                    </p:set>
                                    <p:animEffect transition="in" filter="fade">
                                      <p:cBhvr>
                                        <p:cTn id="14" dur="1000"/>
                                        <p:tgtEl>
                                          <p:spTgt spid="2">
                                            <p:graphicEl>
                                              <a:dgm id="{5947A2CC-267C-4467-ADAD-85B13AC74477}"/>
                                            </p:graphicEl>
                                          </p:spTgt>
                                        </p:tgtEl>
                                      </p:cBhvr>
                                    </p:animEffect>
                                    <p:anim calcmode="lin" valueType="num">
                                      <p:cBhvr>
                                        <p:cTn id="15" dur="1000" fill="hold"/>
                                        <p:tgtEl>
                                          <p:spTgt spid="2">
                                            <p:graphicEl>
                                              <a:dgm id="{5947A2CC-267C-4467-ADAD-85B13AC74477}"/>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5947A2CC-267C-4467-ADAD-85B13AC74477}"/>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DE27F6AA-AF32-4B99-8FCB-4FD179CD8E75}"/>
                                            </p:graphicEl>
                                          </p:spTgt>
                                        </p:tgtEl>
                                        <p:attrNameLst>
                                          <p:attrName>style.visibility</p:attrName>
                                        </p:attrNameLst>
                                      </p:cBhvr>
                                      <p:to>
                                        <p:strVal val="visible"/>
                                      </p:to>
                                    </p:set>
                                    <p:animEffect transition="in" filter="fade">
                                      <p:cBhvr>
                                        <p:cTn id="19" dur="1000"/>
                                        <p:tgtEl>
                                          <p:spTgt spid="2">
                                            <p:graphicEl>
                                              <a:dgm id="{DE27F6AA-AF32-4B99-8FCB-4FD179CD8E75}"/>
                                            </p:graphicEl>
                                          </p:spTgt>
                                        </p:tgtEl>
                                      </p:cBhvr>
                                    </p:animEffect>
                                    <p:anim calcmode="lin" valueType="num">
                                      <p:cBhvr>
                                        <p:cTn id="20" dur="1000" fill="hold"/>
                                        <p:tgtEl>
                                          <p:spTgt spid="2">
                                            <p:graphicEl>
                                              <a:dgm id="{DE27F6AA-AF32-4B99-8FCB-4FD179CD8E75}"/>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DE27F6AA-AF32-4B99-8FCB-4FD179CD8E7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9F66D14D-8CBA-45BF-8CB6-BA345C310FB3}"/>
                                            </p:graphicEl>
                                          </p:spTgt>
                                        </p:tgtEl>
                                        <p:attrNameLst>
                                          <p:attrName>style.visibility</p:attrName>
                                        </p:attrNameLst>
                                      </p:cBhvr>
                                      <p:to>
                                        <p:strVal val="visible"/>
                                      </p:to>
                                    </p:set>
                                    <p:animEffect transition="in" filter="fade">
                                      <p:cBhvr>
                                        <p:cTn id="26" dur="1000"/>
                                        <p:tgtEl>
                                          <p:spTgt spid="2">
                                            <p:graphicEl>
                                              <a:dgm id="{9F66D14D-8CBA-45BF-8CB6-BA345C310FB3}"/>
                                            </p:graphicEl>
                                          </p:spTgt>
                                        </p:tgtEl>
                                      </p:cBhvr>
                                    </p:animEffect>
                                    <p:anim calcmode="lin" valueType="num">
                                      <p:cBhvr>
                                        <p:cTn id="27" dur="1000" fill="hold"/>
                                        <p:tgtEl>
                                          <p:spTgt spid="2">
                                            <p:graphicEl>
                                              <a:dgm id="{9F66D14D-8CBA-45BF-8CB6-BA345C310FB3}"/>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9F66D14D-8CBA-45BF-8CB6-BA345C310FB3}"/>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graphicEl>
                                              <a:dgm id="{1A32D1B8-4D0B-43BC-B6C8-DAC09D6B54BF}"/>
                                            </p:graphicEl>
                                          </p:spTgt>
                                        </p:tgtEl>
                                        <p:attrNameLst>
                                          <p:attrName>style.visibility</p:attrName>
                                        </p:attrNameLst>
                                      </p:cBhvr>
                                      <p:to>
                                        <p:strVal val="visible"/>
                                      </p:to>
                                    </p:set>
                                    <p:animEffect transition="in" filter="fade">
                                      <p:cBhvr>
                                        <p:cTn id="33" dur="1000"/>
                                        <p:tgtEl>
                                          <p:spTgt spid="2">
                                            <p:graphicEl>
                                              <a:dgm id="{1A32D1B8-4D0B-43BC-B6C8-DAC09D6B54BF}"/>
                                            </p:graphicEl>
                                          </p:spTgt>
                                        </p:tgtEl>
                                      </p:cBhvr>
                                    </p:animEffect>
                                    <p:anim calcmode="lin" valueType="num">
                                      <p:cBhvr>
                                        <p:cTn id="34" dur="1000" fill="hold"/>
                                        <p:tgtEl>
                                          <p:spTgt spid="2">
                                            <p:graphicEl>
                                              <a:dgm id="{1A32D1B8-4D0B-43BC-B6C8-DAC09D6B54BF}"/>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1A32D1B8-4D0B-43BC-B6C8-DAC09D6B54BF}"/>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graphicEl>
                                              <a:dgm id="{526998D6-EEA0-4021-B8A4-7F1B2DF5A314}"/>
                                            </p:graphicEl>
                                          </p:spTgt>
                                        </p:tgtEl>
                                        <p:attrNameLst>
                                          <p:attrName>style.visibility</p:attrName>
                                        </p:attrNameLst>
                                      </p:cBhvr>
                                      <p:to>
                                        <p:strVal val="visible"/>
                                      </p:to>
                                    </p:set>
                                    <p:animEffect transition="in" filter="fade">
                                      <p:cBhvr>
                                        <p:cTn id="38" dur="1000"/>
                                        <p:tgtEl>
                                          <p:spTgt spid="2">
                                            <p:graphicEl>
                                              <a:dgm id="{526998D6-EEA0-4021-B8A4-7F1B2DF5A314}"/>
                                            </p:graphicEl>
                                          </p:spTgt>
                                        </p:tgtEl>
                                      </p:cBhvr>
                                    </p:animEffect>
                                    <p:anim calcmode="lin" valueType="num">
                                      <p:cBhvr>
                                        <p:cTn id="39" dur="1000" fill="hold"/>
                                        <p:tgtEl>
                                          <p:spTgt spid="2">
                                            <p:graphicEl>
                                              <a:dgm id="{526998D6-EEA0-4021-B8A4-7F1B2DF5A314}"/>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526998D6-EEA0-4021-B8A4-7F1B2DF5A314}"/>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EC83991C-A74B-49CD-BA8A-A916E16EE140}"/>
                                            </p:graphicEl>
                                          </p:spTgt>
                                        </p:tgtEl>
                                        <p:attrNameLst>
                                          <p:attrName>style.visibility</p:attrName>
                                        </p:attrNameLst>
                                      </p:cBhvr>
                                      <p:to>
                                        <p:strVal val="visible"/>
                                      </p:to>
                                    </p:set>
                                    <p:animEffect transition="in" filter="fade">
                                      <p:cBhvr>
                                        <p:cTn id="45" dur="1000"/>
                                        <p:tgtEl>
                                          <p:spTgt spid="2">
                                            <p:graphicEl>
                                              <a:dgm id="{EC83991C-A74B-49CD-BA8A-A916E16EE140}"/>
                                            </p:graphicEl>
                                          </p:spTgt>
                                        </p:tgtEl>
                                      </p:cBhvr>
                                    </p:animEffect>
                                    <p:anim calcmode="lin" valueType="num">
                                      <p:cBhvr>
                                        <p:cTn id="46" dur="1000" fill="hold"/>
                                        <p:tgtEl>
                                          <p:spTgt spid="2">
                                            <p:graphicEl>
                                              <a:dgm id="{EC83991C-A74B-49CD-BA8A-A916E16EE140}"/>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EC83991C-A74B-49CD-BA8A-A916E16EE140}"/>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graphicEl>
                                              <a:dgm id="{35902634-34A1-4977-BADA-58BD76A59080}"/>
                                            </p:graphicEl>
                                          </p:spTgt>
                                        </p:tgtEl>
                                        <p:attrNameLst>
                                          <p:attrName>style.visibility</p:attrName>
                                        </p:attrNameLst>
                                      </p:cBhvr>
                                      <p:to>
                                        <p:strVal val="visible"/>
                                      </p:to>
                                    </p:set>
                                    <p:animEffect transition="in" filter="fade">
                                      <p:cBhvr>
                                        <p:cTn id="52" dur="1000"/>
                                        <p:tgtEl>
                                          <p:spTgt spid="2">
                                            <p:graphicEl>
                                              <a:dgm id="{35902634-34A1-4977-BADA-58BD76A59080}"/>
                                            </p:graphicEl>
                                          </p:spTgt>
                                        </p:tgtEl>
                                      </p:cBhvr>
                                    </p:animEffect>
                                    <p:anim calcmode="lin" valueType="num">
                                      <p:cBhvr>
                                        <p:cTn id="53" dur="1000" fill="hold"/>
                                        <p:tgtEl>
                                          <p:spTgt spid="2">
                                            <p:graphicEl>
                                              <a:dgm id="{35902634-34A1-4977-BADA-58BD76A59080}"/>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35902634-34A1-4977-BADA-58BD76A59080}"/>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
                                            <p:graphicEl>
                                              <a:dgm id="{C210878F-42A9-4E94-BE62-780458A6E596}"/>
                                            </p:graphicEl>
                                          </p:spTgt>
                                        </p:tgtEl>
                                        <p:attrNameLst>
                                          <p:attrName>style.visibility</p:attrName>
                                        </p:attrNameLst>
                                      </p:cBhvr>
                                      <p:to>
                                        <p:strVal val="visible"/>
                                      </p:to>
                                    </p:set>
                                    <p:animEffect transition="in" filter="fade">
                                      <p:cBhvr>
                                        <p:cTn id="57" dur="1000"/>
                                        <p:tgtEl>
                                          <p:spTgt spid="2">
                                            <p:graphicEl>
                                              <a:dgm id="{C210878F-42A9-4E94-BE62-780458A6E596}"/>
                                            </p:graphicEl>
                                          </p:spTgt>
                                        </p:tgtEl>
                                      </p:cBhvr>
                                    </p:animEffect>
                                    <p:anim calcmode="lin" valueType="num">
                                      <p:cBhvr>
                                        <p:cTn id="58" dur="1000" fill="hold"/>
                                        <p:tgtEl>
                                          <p:spTgt spid="2">
                                            <p:graphicEl>
                                              <a:dgm id="{C210878F-42A9-4E94-BE62-780458A6E596}"/>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C210878F-42A9-4E94-BE62-780458A6E59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3" name="TextBox 2">
            <a:extLst>
              <a:ext uri="{FF2B5EF4-FFF2-40B4-BE49-F238E27FC236}">
                <a16:creationId xmlns:a16="http://schemas.microsoft.com/office/drawing/2014/main" id="{8E4A5A39-FA0D-6B7B-A1EE-E87642F822DE}"/>
              </a:ext>
            </a:extLst>
          </p:cNvPr>
          <p:cNvSpPr txBox="1"/>
          <p:nvPr/>
        </p:nvSpPr>
        <p:spPr>
          <a:xfrm>
            <a:off x="2110593" y="2213489"/>
            <a:ext cx="7970812" cy="3139321"/>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End of 12</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Chapter </a:t>
            </a:r>
            <a:endParaRPr lang="el-GR" sz="2000" b="1" dirty="0">
              <a:latin typeface="Calibri" panose="020F0502020204030204" pitchFamily="34" charset="0"/>
              <a:cs typeface="Calibri" panose="020F0502020204030204" pitchFamily="34" charset="0"/>
            </a:endParaRPr>
          </a:p>
          <a:p>
            <a:pPr algn="ctr"/>
            <a:endParaRPr lang="el-GR" sz="2000" b="1"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hlinkClick r:id="rId2" action="ppaction://hlinksldjump"/>
              </a:rPr>
              <a:t>Return to contents</a:t>
            </a:r>
            <a:endParaRPr lang="el-GR" sz="2000"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2858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AE43D1-AFA3-D17F-C9D4-CF3E686CAFAF}"/>
              </a:ext>
            </a:extLst>
          </p:cNvPr>
          <p:cNvSpPr txBox="1"/>
          <p:nvPr/>
        </p:nvSpPr>
        <p:spPr>
          <a:xfrm>
            <a:off x="5279846" y="2086370"/>
            <a:ext cx="5681134" cy="1342630"/>
          </a:xfr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2800" dirty="0">
                <a:solidFill>
                  <a:schemeClr val="tx1">
                    <a:lumMod val="85000"/>
                    <a:lumOff val="15000"/>
                  </a:schemeClr>
                </a:solidFill>
                <a:latin typeface="Arial" panose="020B0604020202020204" pitchFamily="34" charset="0"/>
                <a:ea typeface="Calibri"/>
                <a:cs typeface="Arial" panose="020B0604020202020204" pitchFamily="34" charset="0"/>
              </a:rPr>
              <a:t>Thank you for your attention!</a:t>
            </a:r>
          </a:p>
        </p:txBody>
      </p:sp>
      <p:pic>
        <p:nvPicPr>
          <p:cNvPr id="4" name="Εικόνα 4" descr="Εικόνα που περιέχει κείμενο, γάντια&#10;&#10;Περιγραφή που δημιουργήθηκε αυτόματα">
            <a:extLst>
              <a:ext uri="{FF2B5EF4-FFF2-40B4-BE49-F238E27FC236}">
                <a16:creationId xmlns:a16="http://schemas.microsoft.com/office/drawing/2014/main" id="{FAD93940-1208-07C6-1E54-3E18440E8B03}"/>
              </a:ext>
            </a:extLst>
          </p:cNvPr>
          <p:cNvPicPr>
            <a:picLocks noChangeAspect="1"/>
          </p:cNvPicPr>
          <p:nvPr/>
        </p:nvPicPr>
        <p:blipFill rotWithShape="1">
          <a:blip r:embed="rId2"/>
          <a:srcRect l="12525" r="23386"/>
          <a:stretch/>
        </p:blipFill>
        <p:spPr>
          <a:xfrm>
            <a:off x="-2650" y="10"/>
            <a:ext cx="3681047" cy="6857990"/>
          </a:xfrm>
          <a:prstGeom prst="rect">
            <a:avLst/>
          </a:prstGeom>
        </p:spPr>
      </p:pic>
    </p:spTree>
    <p:extLst>
      <p:ext uri="{BB962C8B-B14F-4D97-AF65-F5344CB8AC3E}">
        <p14:creationId xmlns:p14="http://schemas.microsoft.com/office/powerpoint/2010/main" val="40053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66529" y="934496"/>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ATHLETE SUPPORT PERSONNEL (ASP)</a:t>
            </a:r>
            <a:br>
              <a:rPr lang="en-CH" sz="2000" dirty="0">
                <a:latin typeface="Arial" panose="020B0604020202020204" pitchFamily="34" charset="0"/>
                <a:cs typeface="Arial" panose="020B0604020202020204" pitchFamily="34" charset="0"/>
              </a:rPr>
            </a:b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383772" y="2169713"/>
            <a:ext cx="6073572" cy="3652282"/>
          </a:xfrm>
          <a:prstGeom prst="rect">
            <a:avLst/>
          </a:prstGeom>
          <a:noFill/>
        </p:spPr>
        <p:txBody>
          <a:bodyPr wrap="square" lIns="91440" tIns="45720" rIns="91440" bIns="45720" rtlCol="0" anchor="t">
            <a:spAutoFit/>
          </a:bodyPr>
          <a:lstStyle/>
          <a:p>
            <a:pPr lvl="0" algn="just">
              <a:spcBef>
                <a:spcPts val="1000"/>
              </a:spcBef>
              <a:buClr>
                <a:schemeClr val="accent5"/>
              </a:buClr>
              <a:defRPr/>
            </a:pPr>
            <a:r>
              <a:rPr lang="en-US" dirty="0">
                <a:latin typeface="Arial" panose="020B0604020202020204" pitchFamily="34" charset="0"/>
                <a:cs typeface="Arial" panose="020B0604020202020204" pitchFamily="34" charset="0"/>
              </a:rPr>
              <a:t>Support the athletes during the doping control procedure</a:t>
            </a:r>
          </a:p>
          <a:p>
            <a:pPr lvl="0" algn="just">
              <a:spcBef>
                <a:spcPts val="1000"/>
              </a:spcBef>
              <a:buClr>
                <a:schemeClr val="accent5"/>
              </a:buClr>
              <a:defRPr/>
            </a:pPr>
            <a:endParaRPr lang="en-GB" dirty="0">
              <a:latin typeface="Arial" panose="020B0604020202020204" pitchFamily="34" charset="0"/>
              <a:cs typeface="Arial" panose="020B0604020202020204" pitchFamily="34" charset="0"/>
            </a:endParaRPr>
          </a:p>
          <a:p>
            <a:pPr lvl="0" algn="just">
              <a:spcBef>
                <a:spcPts val="1000"/>
              </a:spcBef>
              <a:buClr>
                <a:schemeClr val="accent5"/>
              </a:buClr>
              <a:defRPr/>
            </a:pP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Represent/chaperone the athlete during the testing procedure</a:t>
            </a:r>
          </a:p>
          <a:p>
            <a:pPr lvl="0" algn="just">
              <a:spcBef>
                <a:spcPts val="1000"/>
              </a:spcBef>
              <a:buClr>
                <a:schemeClr val="accent5"/>
              </a:buClr>
              <a:defRPr/>
            </a:pPr>
            <a:endParaRPr lang="en-GB" dirty="0">
              <a:latin typeface="Arial" panose="020B0604020202020204" pitchFamily="34" charset="0"/>
              <a:cs typeface="Arial" panose="020B0604020202020204" pitchFamily="34" charset="0"/>
            </a:endParaRPr>
          </a:p>
          <a:p>
            <a:pPr lvl="0" algn="just">
              <a:buClr>
                <a:schemeClr val="accent5"/>
              </a:buClr>
              <a:defRPr/>
            </a:pPr>
            <a:r>
              <a:rPr lang="en-US" dirty="0">
                <a:latin typeface="Arial" panose="020B0604020202020204" pitchFamily="34" charset="0"/>
                <a:cs typeface="Arial" panose="020B0604020202020204" pitchFamily="34" charset="0"/>
              </a:rPr>
              <a:t>Must be updated about the antidoping procedures as well as for their athletes and their own rights and responsibilities</a:t>
            </a:r>
          </a:p>
          <a:p>
            <a:pPr lvl="0" algn="just">
              <a:buClr>
                <a:schemeClr val="accent5"/>
              </a:buClr>
              <a:defRPr/>
            </a:pPr>
            <a:endParaRPr lang="en-GB" dirty="0">
              <a:latin typeface="Arial" panose="020B0604020202020204" pitchFamily="34" charset="0"/>
              <a:cs typeface="Arial" panose="020B0604020202020204" pitchFamily="34" charset="0"/>
            </a:endParaRPr>
          </a:p>
          <a:p>
            <a:pPr lvl="0" algn="just">
              <a:spcBef>
                <a:spcPts val="1000"/>
              </a:spcBef>
              <a:buClr>
                <a:schemeClr val="accent5"/>
              </a:buClr>
              <a:defRPr/>
            </a:pPr>
            <a:r>
              <a:rPr lang="en-US" dirty="0">
                <a:latin typeface="Arial" panose="020B0604020202020204" pitchFamily="34" charset="0"/>
                <a:cs typeface="Arial" panose="020B0604020202020204" pitchFamily="34" charset="0"/>
              </a:rPr>
              <a:t>Must inform their athletes about the principles and values of antidoping culture</a:t>
            </a:r>
            <a:endParaRPr lang="en-GB" sz="900"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2998068"/>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3938361"/>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2652" y="251659"/>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64418" y="337924"/>
            <a:ext cx="2644979" cy="246221"/>
          </a:xfrm>
          <a:prstGeom prst="rect">
            <a:avLst/>
          </a:prstGeom>
          <a:noFill/>
        </p:spPr>
        <p:txBody>
          <a:bodyPr wrap="square" rtlCol="0">
            <a:spAutoFit/>
          </a:bodyPr>
          <a:lstStyle/>
          <a:p>
            <a:pPr algn="ctr"/>
            <a:r>
              <a:rPr lang="en-US" sz="1000" dirty="0">
                <a:solidFill>
                  <a:srgbClr val="FF0000"/>
                </a:solidFill>
              </a:rPr>
              <a:t> </a:t>
            </a:r>
            <a:r>
              <a:rPr lang="en-US" sz="1000" b="1" dirty="0">
                <a:solidFill>
                  <a:srgbClr val="FF0000"/>
                </a:solidFill>
              </a:rPr>
              <a:t>ASP</a:t>
            </a:r>
            <a:endParaRPr lang="fr-CH" sz="1000" b="1" dirty="0">
              <a:solidFill>
                <a:srgbClr val="FF0000"/>
              </a:solidFill>
            </a:endParaRPr>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2200866"/>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5134328"/>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con&#10;&#10;Description automatically generated">
            <a:extLst>
              <a:ext uri="{FF2B5EF4-FFF2-40B4-BE49-F238E27FC236}">
                <a16:creationId xmlns:a16="http://schemas.microsoft.com/office/drawing/2014/main" id="{1911952D-A972-E17C-0250-C7DDA13A06C1}"/>
              </a:ext>
            </a:extLst>
          </p:cNvPr>
          <p:cNvPicPr>
            <a:picLocks noChangeAspect="1"/>
          </p:cNvPicPr>
          <p:nvPr/>
        </p:nvPicPr>
        <p:blipFill>
          <a:blip r:embed="rId7">
            <a:alphaModFix amt="15000"/>
            <a:biLevel thresh="75000"/>
            <a:extLst>
              <a:ext uri="{28A0092B-C50C-407E-A947-70E740481C1C}">
                <a14:useLocalDpi xmlns:a14="http://schemas.microsoft.com/office/drawing/2010/main" val="0"/>
              </a:ext>
            </a:extLst>
          </a:blip>
          <a:stretch>
            <a:fillRect/>
          </a:stretch>
        </p:blipFill>
        <p:spPr>
          <a:xfrm>
            <a:off x="7663735" y="2249443"/>
            <a:ext cx="4159737" cy="4239453"/>
          </a:xfrm>
          <a:prstGeom prst="rect">
            <a:avLst/>
          </a:prstGeom>
        </p:spPr>
      </p:pic>
    </p:spTree>
    <p:custDataLst>
      <p:tags r:id="rId1"/>
    </p:custDataLst>
    <p:extLst>
      <p:ext uri="{BB962C8B-B14F-4D97-AF65-F5344CB8AC3E}">
        <p14:creationId xmlns:p14="http://schemas.microsoft.com/office/powerpoint/2010/main" val="338281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xEl>
                                              <p:pRg st="6" end="6"/>
                                            </p:txEl>
                                          </p:spTgt>
                                        </p:tgtEl>
                                        <p:attrNameLst>
                                          <p:attrName>style.visibility</p:attrName>
                                        </p:attrNameLst>
                                      </p:cBhvr>
                                      <p:to>
                                        <p:strVal val="visible"/>
                                      </p:to>
                                    </p:set>
                                    <p:animEffect transition="in" filter="fade">
                                      <p:cBhvr>
                                        <p:cTn id="28" dur="1000"/>
                                        <p:tgtEl>
                                          <p:spTgt spid="45">
                                            <p:txEl>
                                              <p:pRg st="6" end="6"/>
                                            </p:txEl>
                                          </p:spTgt>
                                        </p:tgtEl>
                                      </p:cBhvr>
                                    </p:animEffect>
                                    <p:anim calcmode="lin" valueType="num">
                                      <p:cBhvr>
                                        <p:cTn id="29"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3"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4"/>
          <a:stretch>
            <a:fillRect/>
          </a:stretch>
        </p:blipFill>
        <p:spPr>
          <a:xfrm>
            <a:off x="9582150" y="5389591"/>
            <a:ext cx="2609850" cy="1419808"/>
          </a:xfrm>
          <a:prstGeom prst="rect">
            <a:avLst/>
          </a:prstGeom>
        </p:spPr>
      </p:pic>
      <p:sp>
        <p:nvSpPr>
          <p:cNvPr id="3" name="Title 1">
            <a:extLst>
              <a:ext uri="{FF2B5EF4-FFF2-40B4-BE49-F238E27FC236}">
                <a16:creationId xmlns:a16="http://schemas.microsoft.com/office/drawing/2014/main" id="{8F89D8EB-FEF1-6077-0C2E-1E1C1949780F}"/>
              </a:ext>
            </a:extLst>
          </p:cNvPr>
          <p:cNvSpPr txBox="1">
            <a:spLocks/>
          </p:cNvSpPr>
          <p:nvPr/>
        </p:nvSpPr>
        <p:spPr>
          <a:xfrm>
            <a:off x="-1923" y="118872"/>
            <a:ext cx="8459869" cy="7373495"/>
          </a:xfrm>
          <a:prstGeom prst="rect">
            <a:avLst/>
          </a:prstGeom>
          <a:noFill/>
          <a:ln w="19050">
            <a:noFill/>
            <a:prstDash val="dash"/>
          </a:ln>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5000" b="1" kern="1200" cap="all" baseline="0">
                <a:solidFill>
                  <a:schemeClr val="bg1"/>
                </a:solidFill>
                <a:latin typeface="+mj-lt"/>
                <a:ea typeface="+mj-ea"/>
                <a:cs typeface="+mj-cs"/>
              </a:defRPr>
            </a:lvl1pPr>
          </a:lstStyle>
          <a:p>
            <a:pPr algn="ctr"/>
            <a:r>
              <a:rPr lang="en-US" sz="9600" dirty="0">
                <a:solidFill>
                  <a:schemeClr val="tx1"/>
                </a:solidFill>
                <a:latin typeface="Arial" panose="020B0604020202020204" pitchFamily="34" charset="0"/>
                <a:cs typeface="Arial" panose="020B0604020202020204" pitchFamily="34" charset="0"/>
              </a:rPr>
              <a:t>contents</a:t>
            </a:r>
            <a:endParaRPr lang="el-GR" sz="9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l-GR"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n-US"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n-US"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l-GR"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ctr"/>
            <a:endParaRPr lang="el-GR" sz="4600" dirty="0">
              <a:solidFill>
                <a:srgbClr val="BAFC85"/>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1. </a:t>
            </a:r>
            <a:r>
              <a:rPr lang="en-US"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INTRODUCTION TO ANTI</a:t>
            </a:r>
            <a:r>
              <a:rPr lang="el-GR"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a:t>
            </a:r>
            <a:r>
              <a:rPr lang="en-US" sz="4600" dirty="0">
                <a:solidFill>
                  <a:schemeClr val="tx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DOPING</a:t>
            </a:r>
            <a:endParaRPr lang="en-US" sz="4600" dirty="0">
              <a:solidFill>
                <a:schemeClr val="tx1"/>
              </a:solidFill>
              <a:latin typeface="Arial" panose="020B0604020202020204" pitchFamily="34" charset="0"/>
              <a:cs typeface="Arial" panose="020B0604020202020204" pitchFamily="34" charset="0"/>
            </a:endParaRPr>
          </a:p>
          <a:p>
            <a:pPr algn="just"/>
            <a:r>
              <a:rPr lang="en-US" sz="4600" dirty="0">
                <a:solidFill>
                  <a:schemeClr val="tx1"/>
                </a:solidFill>
                <a:latin typeface="Arial" panose="020B0604020202020204" pitchFamily="34" charset="0"/>
                <a:cs typeface="Arial" panose="020B0604020202020204" pitchFamily="34" charset="0"/>
              </a:rPr>
              <a:t>  </a:t>
            </a:r>
          </a:p>
          <a:p>
            <a:pPr algn="just"/>
            <a:endParaRPr lang="en-US" sz="4600" dirty="0">
              <a:solidFill>
                <a:schemeClr val="tx1"/>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2. </a:t>
            </a:r>
            <a:r>
              <a:rPr lang="en-US" sz="4600" dirty="0">
                <a:solidFill>
                  <a:schemeClr val="tx1"/>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Anti</a:t>
            </a:r>
            <a:r>
              <a:rPr lang="el-GR" sz="4600" dirty="0">
                <a:solidFill>
                  <a:schemeClr val="tx1"/>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a:t>
            </a:r>
            <a:r>
              <a:rPr lang="en-US" sz="4600" dirty="0">
                <a:solidFill>
                  <a:schemeClr val="tx1"/>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doping rule violations</a:t>
            </a:r>
            <a:endParaRPr lang="en-US"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endParaRPr>
          </a:p>
          <a:p>
            <a:pPr algn="just"/>
            <a:endParaRPr lang="en-US" sz="4600" dirty="0">
              <a:solidFill>
                <a:schemeClr val="tx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3. </a:t>
            </a:r>
            <a:r>
              <a:rPr lang="en-US" sz="4600" dirty="0">
                <a:solidFill>
                  <a:schemeClr val="tx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athletes’ RIGHTS and responsibilities</a:t>
            </a:r>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4. </a:t>
            </a:r>
            <a:r>
              <a:rPr lang="en-US" sz="4600" dirty="0">
                <a:solidFill>
                  <a:schemeClr val="tx1"/>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the role of the coach/trainer</a:t>
            </a:r>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5</a:t>
            </a:r>
            <a:r>
              <a:rPr lang="en-US" sz="4600" dirty="0">
                <a:solidFill>
                  <a:schemeClr val="tx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 Risks of supplements use</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endParaRPr>
          </a:p>
          <a:p>
            <a:pPr algn="just"/>
            <a:endParaRPr lang="en-US" sz="4600" dirty="0">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6. </a:t>
            </a:r>
            <a:r>
              <a:rPr lang="en-US" sz="4600" dirty="0">
                <a:solidFill>
                  <a:schemeClr val="tx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Testing procedure</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7. </a:t>
            </a:r>
            <a:r>
              <a:rPr lang="en-US"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Doping control and registered testing pool (</a:t>
            </a:r>
            <a:r>
              <a:rPr lang="en-US" sz="4600" dirty="0" err="1">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adams</a:t>
            </a:r>
            <a:r>
              <a:rPr lang="en-US" sz="4600" dirty="0">
                <a:solidFill>
                  <a:schemeClr val="tx1"/>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 system)</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8. </a:t>
            </a:r>
            <a:r>
              <a:rPr lang="en-US" sz="4600" dirty="0">
                <a:solidFill>
                  <a:schemeClr val="tx1"/>
                </a:solid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Athlete biological passport</a:t>
            </a:r>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r>
              <a:rPr lang="el-GR" sz="4600" dirty="0">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9. </a:t>
            </a:r>
            <a:r>
              <a:rPr lang="en-US" sz="4600" dirty="0">
                <a:solidFill>
                  <a:schemeClr val="tx1"/>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health, psychological and social consequences</a:t>
            </a:r>
            <a:endParaRPr lang="el-GR" sz="4600" dirty="0">
              <a:solidFill>
                <a:schemeClr val="tx1"/>
              </a:solidFill>
              <a:latin typeface="Arial" panose="020B0604020202020204" pitchFamily="34" charset="0"/>
              <a:cs typeface="Arial" panose="020B0604020202020204" pitchFamily="34" charset="0"/>
            </a:endParaRPr>
          </a:p>
          <a:p>
            <a:pPr algn="just">
              <a:lnSpc>
                <a:spcPct val="170000"/>
              </a:lnSpc>
            </a:pPr>
            <a:endParaRPr lang="en-US" sz="32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endParaRPr>
          </a:p>
          <a:p>
            <a:pPr algn="just">
              <a:lnSpc>
                <a:spcPct val="170000"/>
              </a:lnSpc>
            </a:pPr>
            <a:r>
              <a:rPr lang="el-GR"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10. </a:t>
            </a:r>
            <a:r>
              <a:rPr lang="en-US"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prohibited list</a:t>
            </a:r>
            <a:r>
              <a:rPr lang="el-GR" sz="4600" dirty="0">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 / </a:t>
            </a:r>
            <a:r>
              <a:rPr lang="en-US" sz="4600" dirty="0" err="1">
                <a:solidFill>
                  <a:schemeClr val="tx1"/>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tue</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11. </a:t>
            </a:r>
            <a:r>
              <a:rPr lang="en-US" sz="4600" dirty="0">
                <a:solidFill>
                  <a:schemeClr val="tx1"/>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the role of the investigation and information office</a:t>
            </a:r>
            <a:endParaRPr lang="el-GR" sz="4600" dirty="0">
              <a:solidFill>
                <a:schemeClr val="tx1"/>
              </a:solidFill>
              <a:latin typeface="Arial" panose="020B0604020202020204" pitchFamily="34" charset="0"/>
              <a:cs typeface="Arial" panose="020B0604020202020204" pitchFamily="34" charset="0"/>
            </a:endParaRPr>
          </a:p>
          <a:p>
            <a:pPr algn="just"/>
            <a:endParaRPr lang="el-GR"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endParaRPr>
          </a:p>
          <a:p>
            <a:pPr algn="just"/>
            <a:r>
              <a:rPr lang="el-GR"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12. </a:t>
            </a:r>
            <a:r>
              <a:rPr lang="en-US"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Values based education </a:t>
            </a:r>
            <a:r>
              <a:rPr lang="el-GR"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 </a:t>
            </a:r>
            <a:r>
              <a:rPr lang="en-US" sz="4600" dirty="0">
                <a:solidFill>
                  <a:schemeClr val="tx1"/>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case studies</a:t>
            </a:r>
            <a:endParaRPr lang="en-US" sz="4600" dirty="0">
              <a:solidFill>
                <a:schemeClr val="tx1"/>
              </a:solidFill>
              <a:latin typeface="Arial" panose="020B0604020202020204" pitchFamily="34" charset="0"/>
              <a:cs typeface="Arial" panose="020B0604020202020204" pitchFamily="34" charset="0"/>
            </a:endParaRPr>
          </a:p>
          <a:p>
            <a:pPr algn="just"/>
            <a:endParaRPr lang="en-US" sz="4600" dirty="0">
              <a:solidFill>
                <a:schemeClr val="tx1"/>
              </a:solidFill>
              <a:latin typeface="Arial" panose="020B0604020202020204" pitchFamily="34" charset="0"/>
              <a:cs typeface="Arial" panose="020B0604020202020204" pitchFamily="34" charset="0"/>
            </a:endParaRPr>
          </a:p>
          <a:p>
            <a:pPr algn="ctr"/>
            <a:endParaRPr lang="el-GR" sz="4600" dirty="0">
              <a:solidFill>
                <a:schemeClr val="tx1"/>
              </a:solidFill>
              <a:latin typeface="Arial" panose="020B0604020202020204" pitchFamily="34" charset="0"/>
              <a:cs typeface="Arial" panose="020B0604020202020204" pitchFamily="34" charset="0"/>
            </a:endParaRPr>
          </a:p>
          <a:p>
            <a:pPr algn="ctr"/>
            <a:endParaRPr lang="el-GR" sz="4600" dirty="0">
              <a:solidFill>
                <a:schemeClr val="tx1"/>
              </a:solidFill>
              <a:latin typeface="Comic Sans MS" panose="030F0702030302020204" pitchFamily="66" charset="0"/>
            </a:endParaRPr>
          </a:p>
          <a:p>
            <a:pPr algn="ctr"/>
            <a:endParaRPr lang="en-US" sz="4600" dirty="0">
              <a:solidFill>
                <a:schemeClr val="tx1"/>
              </a:solidFill>
              <a:latin typeface="Comic Sans MS" panose="030F0702030302020204" pitchFamily="66" charset="0"/>
            </a:endParaRPr>
          </a:p>
          <a:p>
            <a:pPr algn="ctr"/>
            <a:endParaRPr lang="en-US" sz="5400" dirty="0">
              <a:solidFill>
                <a:schemeClr val="tx1"/>
              </a:solidFill>
              <a:latin typeface="Comic Sans MS" panose="030F0702030302020204" pitchFamily="66" charset="0"/>
              <a:ea typeface="+mj-ea"/>
              <a:cs typeface="+mj-cs"/>
            </a:endParaRPr>
          </a:p>
          <a:p>
            <a:pPr algn="ctr"/>
            <a:endParaRPr lang="en-US" sz="5400" dirty="0">
              <a:solidFill>
                <a:schemeClr val="tx1"/>
              </a:solidFill>
              <a:latin typeface="+mj-lt"/>
              <a:ea typeface="+mj-ea"/>
              <a:cs typeface="+mj-cs"/>
            </a:endParaRPr>
          </a:p>
          <a:p>
            <a:pPr algn="ctr"/>
            <a:br>
              <a:rPr lang="en-US" dirty="0">
                <a:solidFill>
                  <a:schemeClr val="tx1"/>
                </a:solidFill>
              </a:rPr>
            </a:br>
            <a:endParaRPr lang="en-US" dirty="0">
              <a:solidFill>
                <a:schemeClr val="tx1"/>
              </a:solidFill>
            </a:endParaRPr>
          </a:p>
        </p:txBody>
      </p:sp>
      <p:sp>
        <p:nvSpPr>
          <p:cNvPr id="5" name="TextBox 4">
            <a:extLst>
              <a:ext uri="{FF2B5EF4-FFF2-40B4-BE49-F238E27FC236}">
                <a16:creationId xmlns:a16="http://schemas.microsoft.com/office/drawing/2014/main" id="{6F5FDA05-0D9B-2925-8B2A-8923C73E1E59}"/>
              </a:ext>
            </a:extLst>
          </p:cNvPr>
          <p:cNvSpPr txBox="1"/>
          <p:nvPr/>
        </p:nvSpPr>
        <p:spPr>
          <a:xfrm>
            <a:off x="6589958" y="793004"/>
            <a:ext cx="3432955" cy="4093428"/>
          </a:xfrm>
          <a:prstGeom prst="rect">
            <a:avLst/>
          </a:prstGeom>
          <a:noFill/>
        </p:spPr>
        <p:txBody>
          <a:bodyPr wrap="square" rtlCol="0">
            <a:spAutoFit/>
          </a:bodyPr>
          <a:lstStyle/>
          <a:p>
            <a:r>
              <a:rPr lang="el-GR" sz="2400" b="1" dirty="0">
                <a:solidFill>
                  <a:srgbClr val="FF0000"/>
                </a:solidFill>
                <a:latin typeface="Arial" panose="020B0604020202020204" pitchFamily="34" charset="0"/>
                <a:cs typeface="Arial" panose="020B0604020202020204" pitchFamily="34" charset="0"/>
              </a:rPr>
              <a:t>!</a:t>
            </a:r>
            <a:r>
              <a:rPr lang="el-GR" sz="1400" b="1" dirty="0">
                <a:latin typeface="Arial" panose="020B0604020202020204" pitchFamily="34" charset="0"/>
                <a:cs typeface="Arial" panose="020B0604020202020204" pitchFamily="34" charset="0"/>
              </a:rPr>
              <a:t> </a:t>
            </a:r>
            <a:r>
              <a:rPr lang="el-GR"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On this slide you can see hyperlinks assigned for each chapter of the presentation.</a:t>
            </a:r>
            <a:r>
              <a:rPr lang="el-GR"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In order to be able to employ these hyperlinks and have an easier way around this rather large ppt, you must first enter the </a:t>
            </a:r>
            <a:r>
              <a:rPr lang="en-US" sz="1400" b="1" dirty="0">
                <a:latin typeface="Calibri" panose="020F0502020204030204" pitchFamily="34" charset="0"/>
                <a:cs typeface="Calibri" panose="020F0502020204030204" pitchFamily="34" charset="0"/>
              </a:rPr>
              <a:t>“presentation”</a:t>
            </a:r>
            <a:r>
              <a:rPr lang="en-US" sz="1400" dirty="0">
                <a:latin typeface="Calibri" panose="020F0502020204030204" pitchFamily="34" charset="0"/>
                <a:cs typeface="Calibri" panose="020F0502020204030204" pitchFamily="34" charset="0"/>
              </a:rPr>
              <a:t> mode, which is located in the bottom right corner with a grail (wine glass) icon.</a:t>
            </a:r>
            <a:endParaRPr lang="el-GR" sz="1400"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
        <p:nvSpPr>
          <p:cNvPr id="6" name="Σύννεφο 5">
            <a:extLst>
              <a:ext uri="{FF2B5EF4-FFF2-40B4-BE49-F238E27FC236}">
                <a16:creationId xmlns:a16="http://schemas.microsoft.com/office/drawing/2014/main" id="{DB6A6A19-E4FC-F940-8D93-48919BC42D39}"/>
              </a:ext>
            </a:extLst>
          </p:cNvPr>
          <p:cNvSpPr/>
          <p:nvPr/>
        </p:nvSpPr>
        <p:spPr>
          <a:xfrm>
            <a:off x="6023485" y="400882"/>
            <a:ext cx="4565903" cy="3156585"/>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Κάτω 6">
            <a:extLst>
              <a:ext uri="{FF2B5EF4-FFF2-40B4-BE49-F238E27FC236}">
                <a16:creationId xmlns:a16="http://schemas.microsoft.com/office/drawing/2014/main" id="{D5C23AD5-9D00-7A8C-C8CD-9E9AD942250C}"/>
              </a:ext>
            </a:extLst>
          </p:cNvPr>
          <p:cNvSpPr/>
          <p:nvPr/>
        </p:nvSpPr>
        <p:spPr>
          <a:xfrm>
            <a:off x="9417084" y="2929965"/>
            <a:ext cx="294442" cy="3895343"/>
          </a:xfrm>
          <a:prstGeom prst="downArrow">
            <a:avLst>
              <a:gd name="adj1" fmla="val 50000"/>
              <a:gd name="adj2"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9112367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70607" y="1471103"/>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58294" y="1000283"/>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ATHLETES</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449234" y="2299228"/>
            <a:ext cx="6073572" cy="3098284"/>
          </a:xfrm>
          <a:prstGeom prst="rect">
            <a:avLst/>
          </a:prstGeom>
          <a:noFill/>
        </p:spPr>
        <p:txBody>
          <a:bodyPr wrap="square" lIns="91440" tIns="45720" rIns="91440" bIns="45720" rtlCol="0" anchor="t">
            <a:spAutoFit/>
          </a:bodyPr>
          <a:lstStyle/>
          <a:p>
            <a:pPr lvl="0">
              <a:spcBef>
                <a:spcPts val="1000"/>
              </a:spcBef>
              <a:buClr>
                <a:schemeClr val="accent5"/>
              </a:buClr>
              <a:defRPr/>
            </a:pPr>
            <a:r>
              <a:rPr lang="en-US" dirty="0">
                <a:latin typeface="Arial" panose="020B0604020202020204" pitchFamily="34" charset="0"/>
                <a:cs typeface="Arial" panose="020B0604020202020204" pitchFamily="34" charset="0"/>
              </a:rPr>
              <a:t>The most crucial links in the antidoping system</a:t>
            </a:r>
          </a:p>
          <a:p>
            <a:pPr lvl="0">
              <a:spcBef>
                <a:spcPts val="1000"/>
              </a:spcBef>
              <a:buClr>
                <a:schemeClr val="accent5"/>
              </a:buClr>
              <a:defRPr/>
            </a:pPr>
            <a:endParaRPr lang="en-GB" dirty="0">
              <a:latin typeface="Arial" panose="020B0604020202020204" pitchFamily="34" charset="0"/>
              <a:cs typeface="Arial" panose="020B0604020202020204" pitchFamily="34" charset="0"/>
            </a:endParaRPr>
          </a:p>
          <a:p>
            <a:pPr lvl="0">
              <a:spcBef>
                <a:spcPts val="1000"/>
              </a:spcBef>
              <a:buClr>
                <a:schemeClr val="accent5"/>
              </a:buClr>
              <a:defRPr/>
            </a:pPr>
            <a:r>
              <a:rPr lang="en-US" dirty="0">
                <a:latin typeface="Arial" panose="020B0604020202020204" pitchFamily="34" charset="0"/>
                <a:cs typeface="Arial" panose="020B0604020202020204" pitchFamily="34" charset="0"/>
              </a:rPr>
              <a:t>Subjects of the antidoping rules</a:t>
            </a:r>
            <a:endParaRPr lang="el-GR" dirty="0">
              <a:latin typeface="Arial" panose="020B0604020202020204" pitchFamily="34" charset="0"/>
              <a:cs typeface="Arial" panose="020B0604020202020204" pitchFamily="34" charset="0"/>
            </a:endParaRPr>
          </a:p>
          <a:p>
            <a:pPr lvl="0">
              <a:spcBef>
                <a:spcPts val="1000"/>
              </a:spcBef>
              <a:buClr>
                <a:schemeClr val="accent5"/>
              </a:buClr>
              <a:defRPr/>
            </a:pPr>
            <a:endParaRPr lang="en-GB" dirty="0">
              <a:latin typeface="Arial" panose="020B0604020202020204" pitchFamily="34" charset="0"/>
              <a:cs typeface="Arial" panose="020B0604020202020204" pitchFamily="34" charset="0"/>
            </a:endParaRPr>
          </a:p>
          <a:p>
            <a:pPr>
              <a:buClr>
                <a:schemeClr val="accent5"/>
              </a:buClr>
              <a:defRPr/>
            </a:pPr>
            <a:r>
              <a:rPr lang="en-US" dirty="0">
                <a:latin typeface="Arial" panose="020B0604020202020204" pitchFamily="34" charset="0"/>
                <a:cs typeface="Arial" panose="020B0604020202020204" pitchFamily="34" charset="0"/>
              </a:rPr>
              <a:t>Responsible to be fully aware of their rights and responsibilities</a:t>
            </a:r>
          </a:p>
          <a:p>
            <a:pPr>
              <a:buClr>
                <a:schemeClr val="accent5"/>
              </a:buClr>
              <a:defRPr/>
            </a:pPr>
            <a:endParaRPr lang="en-GB" dirty="0">
              <a:latin typeface="Arial" panose="020B0604020202020204" pitchFamily="34" charset="0"/>
              <a:cs typeface="Arial" panose="020B0604020202020204" pitchFamily="34" charset="0"/>
            </a:endParaRPr>
          </a:p>
          <a:p>
            <a:pPr lvl="0">
              <a:spcBef>
                <a:spcPts val="1000"/>
              </a:spcBef>
              <a:buClr>
                <a:schemeClr val="accent5"/>
              </a:buClr>
              <a:defRPr/>
            </a:pPr>
            <a:r>
              <a:rPr lang="en-US" dirty="0">
                <a:latin typeface="Arial" panose="020B0604020202020204" pitchFamily="34" charset="0"/>
                <a:cs typeface="Arial" panose="020B0604020202020204" pitchFamily="34" charset="0"/>
              </a:rPr>
              <a:t>Obligated to follow the protocol of the sample collection/doping control procedure</a:t>
            </a:r>
            <a:endParaRPr lang="en-GB" sz="1000"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0" y="3121288"/>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0" y="3797018"/>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0623" y="176084"/>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7167" y="1672832"/>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159456" y="93957"/>
            <a:ext cx="1162581" cy="246221"/>
          </a:xfrm>
          <a:prstGeom prst="rect">
            <a:avLst/>
          </a:prstGeom>
          <a:noFill/>
        </p:spPr>
        <p:txBody>
          <a:bodyPr wrap="square" rtlCol="0">
            <a:spAutoFit/>
          </a:bodyPr>
          <a:lstStyle/>
          <a:p>
            <a:pPr algn="ctr"/>
            <a:r>
              <a:rPr lang="en-US" sz="1000" dirty="0">
                <a:solidFill>
                  <a:schemeClr val="bg1"/>
                </a:solidFill>
              </a:rPr>
              <a:t> </a:t>
            </a:r>
            <a:r>
              <a:rPr lang="en-US" sz="1000" b="1" dirty="0">
                <a:solidFill>
                  <a:srgbClr val="FF0000"/>
                </a:solidFill>
              </a:rPr>
              <a:t>Athletes</a:t>
            </a:r>
            <a:endParaRPr lang="fr-CH" sz="1000" b="1" dirty="0">
              <a:solidFill>
                <a:srgbClr val="FF0000"/>
              </a:solidFill>
            </a:endParaRPr>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64418" y="337924"/>
            <a:ext cx="2644979" cy="246221"/>
          </a:xfrm>
          <a:prstGeom prst="rect">
            <a:avLst/>
          </a:prstGeom>
          <a:noFill/>
        </p:spPr>
        <p:txBody>
          <a:bodyPr wrap="square" rtlCol="0">
            <a:spAutoFit/>
          </a:bodyPr>
          <a:lstStyle/>
          <a:p>
            <a:pPr algn="ctr"/>
            <a:r>
              <a:rPr lang="en-US" sz="1000" dirty="0">
                <a:solidFill>
                  <a:srgbClr val="FF0000"/>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1" y="2299331"/>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2" descr="Image preview">
            <a:extLst>
              <a:ext uri="{FF2B5EF4-FFF2-40B4-BE49-F238E27FC236}">
                <a16:creationId xmlns:a16="http://schemas.microsoft.com/office/drawing/2014/main" id="{512A06BC-9A70-3B12-EA66-4EBFAA802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0" y="4780736"/>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con&#10;&#10;Description automatically generated">
            <a:extLst>
              <a:ext uri="{FF2B5EF4-FFF2-40B4-BE49-F238E27FC236}">
                <a16:creationId xmlns:a16="http://schemas.microsoft.com/office/drawing/2014/main" id="{B2EBA9D6-A194-6B59-1A1C-941869C97919}"/>
              </a:ext>
            </a:extLst>
          </p:cNvPr>
          <p:cNvPicPr>
            <a:picLocks noChangeAspect="1"/>
          </p:cNvPicPr>
          <p:nvPr/>
        </p:nvPicPr>
        <p:blipFill>
          <a:blip r:embed="rId7">
            <a:alphaModFix amt="20000"/>
            <a:biLevel thresh="75000"/>
            <a:extLst>
              <a:ext uri="{28A0092B-C50C-407E-A947-70E740481C1C}">
                <a14:useLocalDpi xmlns:a14="http://schemas.microsoft.com/office/drawing/2010/main" val="0"/>
              </a:ext>
            </a:extLst>
          </a:blip>
          <a:stretch>
            <a:fillRect/>
          </a:stretch>
        </p:blipFill>
        <p:spPr>
          <a:xfrm>
            <a:off x="8161635" y="1653698"/>
            <a:ext cx="3172846" cy="4286640"/>
          </a:xfrm>
          <a:prstGeom prst="rect">
            <a:avLst/>
          </a:prstGeom>
        </p:spPr>
      </p:pic>
    </p:spTree>
    <p:custDataLst>
      <p:tags r:id="rId1"/>
    </p:custDataLst>
    <p:extLst>
      <p:ext uri="{BB962C8B-B14F-4D97-AF65-F5344CB8AC3E}">
        <p14:creationId xmlns:p14="http://schemas.microsoft.com/office/powerpoint/2010/main" val="3186551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
                                            <p:txEl>
                                              <p:pRg st="6" end="6"/>
                                            </p:txEl>
                                          </p:spTgt>
                                        </p:tgtEl>
                                        <p:attrNameLst>
                                          <p:attrName>style.visibility</p:attrName>
                                        </p:attrNameLst>
                                      </p:cBhvr>
                                      <p:to>
                                        <p:strVal val="visible"/>
                                      </p:to>
                                    </p:set>
                                    <p:animEffect transition="in" filter="fade">
                                      <p:cBhvr>
                                        <p:cTn id="28" dur="1000"/>
                                        <p:tgtEl>
                                          <p:spTgt spid="45">
                                            <p:txEl>
                                              <p:pRg st="6" end="6"/>
                                            </p:txEl>
                                          </p:spTgt>
                                        </p:tgtEl>
                                      </p:cBhvr>
                                    </p:animEffect>
                                    <p:anim calcmode="lin" valueType="num">
                                      <p:cBhvr>
                                        <p:cTn id="29"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sp>
        <p:nvSpPr>
          <p:cNvPr id="5" name="TextBox 4">
            <a:extLst>
              <a:ext uri="{FF2B5EF4-FFF2-40B4-BE49-F238E27FC236}">
                <a16:creationId xmlns:a16="http://schemas.microsoft.com/office/drawing/2014/main" id="{978DF07A-868A-4D77-9DF3-D94B2DA2ACA0}"/>
              </a:ext>
            </a:extLst>
          </p:cNvPr>
          <p:cNvSpPr txBox="1"/>
          <p:nvPr/>
        </p:nvSpPr>
        <p:spPr>
          <a:xfrm>
            <a:off x="2110593" y="1867426"/>
            <a:ext cx="7970812" cy="2862322"/>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End of 1</a:t>
            </a:r>
            <a:r>
              <a:rPr lang="en-US" sz="2000" b="1" baseline="30000" dirty="0">
                <a:latin typeface="Arial" panose="020B0604020202020204" pitchFamily="34" charset="0"/>
                <a:cs typeface="Arial" panose="020B0604020202020204" pitchFamily="34" charset="0"/>
              </a:rPr>
              <a:t>st</a:t>
            </a:r>
            <a:r>
              <a:rPr lang="en-US" sz="2000" b="1" dirty="0">
                <a:latin typeface="Arial" panose="020B0604020202020204" pitchFamily="34" charset="0"/>
                <a:cs typeface="Arial" panose="020B0604020202020204" pitchFamily="34" charset="0"/>
              </a:rPr>
              <a:t> chapter</a:t>
            </a:r>
            <a:endParaRPr lang="el-GR" sz="2000" b="1" dirty="0">
              <a:latin typeface="Arial" panose="020B0604020202020204" pitchFamily="34" charset="0"/>
              <a:cs typeface="Arial" panose="020B0604020202020204" pitchFamily="34" charset="0"/>
            </a:endParaRPr>
          </a:p>
          <a:p>
            <a:pPr algn="ctr"/>
            <a:endParaRPr lang="el-GR"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hlinkClick r:id="rId2" action="ppaction://hlinksldjump"/>
              </a:rPr>
              <a:t>Back to</a:t>
            </a:r>
            <a:r>
              <a:rPr lang="el-GR" sz="2000" b="1" dirty="0">
                <a:latin typeface="Arial" panose="020B0604020202020204" pitchFamily="34" charset="0"/>
                <a:cs typeface="Arial" panose="020B0604020202020204" pitchFamily="34" charset="0"/>
                <a:hlinkClick r:id="rId2" action="ppaction://hlinksldjump"/>
              </a:rPr>
              <a:t> </a:t>
            </a:r>
            <a:r>
              <a:rPr lang="en-US" sz="2000" b="1" dirty="0">
                <a:latin typeface="Arial" panose="020B0604020202020204" pitchFamily="34" charset="0"/>
                <a:cs typeface="Arial" panose="020B0604020202020204" pitchFamily="34" charset="0"/>
                <a:hlinkClick r:id="rId2" action="ppaction://hlinksldjump"/>
              </a:rPr>
              <a:t>the contents</a:t>
            </a:r>
            <a:endParaRPr lang="el-GR" sz="2000"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p:txBody>
      </p:sp>
      <p:pic>
        <p:nvPicPr>
          <p:cNvPr id="3" name="Εικόνα 2"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5867F613-EBA7-ADEE-37F8-91595FCF339A}"/>
              </a:ext>
            </a:extLst>
          </p:cNvPr>
          <p:cNvPicPr>
            <a:picLocks noChangeAspect="1"/>
          </p:cNvPicPr>
          <p:nvPr/>
        </p:nvPicPr>
        <p:blipFill>
          <a:blip r:embed="rId3"/>
          <a:stretch>
            <a:fillRect/>
          </a:stretch>
        </p:blipFill>
        <p:spPr>
          <a:xfrm>
            <a:off x="0" y="5352227"/>
            <a:ext cx="2451370" cy="1505773"/>
          </a:xfrm>
          <a:prstGeom prst="rect">
            <a:avLst/>
          </a:prstGeom>
        </p:spPr>
      </p:pic>
    </p:spTree>
    <p:extLst>
      <p:ext uri="{BB962C8B-B14F-4D97-AF65-F5344CB8AC3E}">
        <p14:creationId xmlns:p14="http://schemas.microsoft.com/office/powerpoint/2010/main" val="4008212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πίνακας, εσωτερικό, ξύλινος, εργαλείο&#10;&#10;Περιγραφή που δημιουργήθηκε αυτόματα">
            <a:extLst>
              <a:ext uri="{FF2B5EF4-FFF2-40B4-BE49-F238E27FC236}">
                <a16:creationId xmlns:a16="http://schemas.microsoft.com/office/drawing/2014/main" id="{0ABDE4E4-C540-0A17-2BF3-5079DE53E7B5}"/>
              </a:ext>
            </a:extLst>
          </p:cNvPr>
          <p:cNvPicPr>
            <a:picLocks noChangeAspect="1"/>
          </p:cNvPicPr>
          <p:nvPr/>
        </p:nvPicPr>
        <p:blipFill rotWithShape="1">
          <a:blip r:embed="rId2"/>
          <a:srcRect l="28337" r="6028" b="909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4">
            <a:extLst>
              <a:ext uri="{FF2B5EF4-FFF2-40B4-BE49-F238E27FC236}">
                <a16:creationId xmlns:a16="http://schemas.microsoft.com/office/drawing/2014/main" id="{B557BA8D-3F9C-4B1F-B5C2-4341C678550A}"/>
              </a:ext>
            </a:extLst>
          </p:cNvPr>
          <p:cNvSpPr txBox="1"/>
          <p:nvPr/>
        </p:nvSpPr>
        <p:spPr>
          <a:xfrm>
            <a:off x="0" y="2587751"/>
            <a:ext cx="5385816" cy="841248"/>
          </a:xfrm>
        </p:spPr>
        <p:txBody>
          <a:bodyPr vert="horz" lIns="91440" tIns="45720" rIns="91440" bIns="45720" rtlCol="0" anchor="b">
            <a:normAutofit/>
          </a:bodyPr>
          <a:lstStyle/>
          <a:p>
            <a:pPr algn="ctr">
              <a:spcBef>
                <a:spcPct val="0"/>
              </a:spcBef>
              <a:spcAft>
                <a:spcPts val="600"/>
              </a:spcAft>
            </a:pPr>
            <a:r>
              <a:rPr lang="en-US" sz="2800" dirty="0">
                <a:latin typeface="Arial" panose="020B0604020202020204" pitchFamily="34" charset="0"/>
                <a:ea typeface="+mj-ea"/>
                <a:cs typeface="Arial" panose="020B0604020202020204" pitchFamily="34" charset="0"/>
              </a:rPr>
              <a:t>ADRVs</a:t>
            </a:r>
          </a:p>
        </p:txBody>
      </p:sp>
      <p:pic>
        <p:nvPicPr>
          <p:cNvPr id="4" name="Εικόνα 3">
            <a:extLst>
              <a:ext uri="{FF2B5EF4-FFF2-40B4-BE49-F238E27FC236}">
                <a16:creationId xmlns:a16="http://schemas.microsoft.com/office/drawing/2014/main" id="{D3A5D346-870D-9EC9-8E3B-483AA0CEA6DC}"/>
              </a:ext>
            </a:extLst>
          </p:cNvPr>
          <p:cNvPicPr>
            <a:picLocks noChangeAspect="1"/>
          </p:cNvPicPr>
          <p:nvPr/>
        </p:nvPicPr>
        <p:blipFill>
          <a:blip r:embed="rId3"/>
          <a:stretch>
            <a:fillRect/>
          </a:stretch>
        </p:blipFill>
        <p:spPr>
          <a:xfrm>
            <a:off x="0" y="5833783"/>
            <a:ext cx="2261812" cy="1024217"/>
          </a:xfrm>
          <a:prstGeom prst="rect">
            <a:avLst/>
          </a:prstGeom>
        </p:spPr>
      </p:pic>
    </p:spTree>
    <p:extLst>
      <p:ext uri="{BB962C8B-B14F-4D97-AF65-F5344CB8AC3E}">
        <p14:creationId xmlns:p14="http://schemas.microsoft.com/office/powerpoint/2010/main" val="1834391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F361A1E-A3D3-7006-2299-2D221C2FB5A9}"/>
              </a:ext>
            </a:extLst>
          </p:cNvPr>
          <p:cNvPicPr>
            <a:picLocks noChangeAspect="1"/>
          </p:cNvPicPr>
          <p:nvPr/>
        </p:nvPicPr>
        <p:blipFill rotWithShape="1">
          <a:blip r:embed="rId2"/>
          <a:srcRect/>
          <a:stretch/>
        </p:blipFill>
        <p:spPr>
          <a:xfrm>
            <a:off x="0" y="0"/>
            <a:ext cx="12191980" cy="6876515"/>
          </a:xfrm>
          <a:prstGeom prst="rect">
            <a:avLst/>
          </a:prstGeom>
        </p:spPr>
      </p:pic>
      <p:sp>
        <p:nvSpPr>
          <p:cNvPr id="5" name="TextBox 4">
            <a:extLst>
              <a:ext uri="{FF2B5EF4-FFF2-40B4-BE49-F238E27FC236}">
                <a16:creationId xmlns:a16="http://schemas.microsoft.com/office/drawing/2014/main" id="{5EC70CB7-58B6-6CDD-BD73-ED7FE3428BF8}"/>
              </a:ext>
            </a:extLst>
          </p:cNvPr>
          <p:cNvSpPr txBox="1"/>
          <p:nvPr/>
        </p:nvSpPr>
        <p:spPr>
          <a:xfrm>
            <a:off x="2110584" y="225266"/>
            <a:ext cx="797081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ADRVs</a:t>
            </a:r>
            <a:endParaRPr lang="el-GR"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3D5212-4B39-6BF2-FFC0-AA26CB4EA4DA}"/>
              </a:ext>
            </a:extLst>
          </p:cNvPr>
          <p:cNvSpPr txBox="1"/>
          <p:nvPr/>
        </p:nvSpPr>
        <p:spPr>
          <a:xfrm>
            <a:off x="113751" y="1064801"/>
            <a:ext cx="10328182" cy="923330"/>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1. Presence</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a prohibited substance or its metabolites or markers in an athlete’s sample</a:t>
            </a:r>
            <a:endParaRPr lang="el-GR"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Athletes are </a:t>
            </a:r>
            <a:r>
              <a:rPr lang="en-US" b="1" dirty="0">
                <a:latin typeface="Arial" panose="020B0604020202020204" pitchFamily="34" charset="0"/>
                <a:cs typeface="Arial" panose="020B0604020202020204" pitchFamily="34" charset="0"/>
              </a:rPr>
              <a:t>responsible</a:t>
            </a:r>
            <a:r>
              <a:rPr lang="en-US" dirty="0">
                <a:latin typeface="Arial" panose="020B0604020202020204" pitchFamily="34" charset="0"/>
                <a:cs typeface="Arial" panose="020B0604020202020204" pitchFamily="34" charset="0"/>
              </a:rPr>
              <a:t> for any prohibited substance or its metabolites or markers in their samples</a:t>
            </a:r>
            <a:r>
              <a:rPr lang="el-GR"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538B83FE-2410-C83A-A448-768EA822DBD7}"/>
              </a:ext>
            </a:extLst>
          </p:cNvPr>
          <p:cNvSpPr txBox="1"/>
          <p:nvPr/>
        </p:nvSpPr>
        <p:spPr>
          <a:xfrm>
            <a:off x="113751" y="2286621"/>
            <a:ext cx="10328182" cy="923330"/>
          </a:xfrm>
          <a:prstGeom prst="rect">
            <a:avLst/>
          </a:prstGeom>
          <a:noFill/>
        </p:spPr>
        <p:txBody>
          <a:bodyPr wrap="square" rtlCol="0">
            <a:spAutoFit/>
          </a:bodyPr>
          <a:lstStyle/>
          <a:p>
            <a:pPr algn="just"/>
            <a:r>
              <a:rPr lang="el-GR" sz="1600" b="1" dirty="0">
                <a:latin typeface="Arial" panose="020B0604020202020204" pitchFamily="34" charset="0"/>
                <a:cs typeface="Arial" panose="020B0604020202020204" pitchFamily="34" charset="0"/>
              </a:rPr>
              <a:t>2</a:t>
            </a:r>
            <a:r>
              <a:rPr lang="el-G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Use or attempted use </a:t>
            </a:r>
            <a:r>
              <a:rPr lang="en-US" dirty="0">
                <a:latin typeface="Arial" panose="020B0604020202020204" pitchFamily="34" charset="0"/>
                <a:cs typeface="Arial" panose="020B0604020202020204" pitchFamily="34" charset="0"/>
              </a:rPr>
              <a:t>of a prohibited substance or prohibited method:</a:t>
            </a:r>
          </a:p>
          <a:p>
            <a:pPr algn="just"/>
            <a:r>
              <a:rPr lang="en-US" dirty="0">
                <a:latin typeface="Arial" panose="020B0604020202020204" pitchFamily="34" charset="0"/>
                <a:cs typeface="Arial" panose="020B0604020202020204" pitchFamily="34" charset="0"/>
              </a:rPr>
              <a:t>The success or failure of the use or attempted use </a:t>
            </a:r>
            <a:r>
              <a:rPr lang="en-US" b="1"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f a prohibited substance or prohibited method does not constitute a valid/submittable clue</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BCDA546-327B-2D20-C8C6-4C4BBA1A09F7}"/>
              </a:ext>
            </a:extLst>
          </p:cNvPr>
          <p:cNvSpPr txBox="1"/>
          <p:nvPr/>
        </p:nvSpPr>
        <p:spPr>
          <a:xfrm>
            <a:off x="113751" y="3340750"/>
            <a:ext cx="10328182" cy="892552"/>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pPr algn="just"/>
            <a:r>
              <a:rPr lang="el-GR" sz="1600" b="1" dirty="0">
                <a:latin typeface="Arial" panose="020B0604020202020204" pitchFamily="34" charset="0"/>
                <a:cs typeface="Arial" panose="020B0604020202020204" pitchFamily="34" charset="0"/>
              </a:rPr>
              <a:t>3. </a:t>
            </a:r>
            <a:r>
              <a:rPr lang="en-US" b="1" dirty="0">
                <a:latin typeface="Arial" panose="020B0604020202020204" pitchFamily="34" charset="0"/>
                <a:cs typeface="Arial" panose="020B0604020202020204" pitchFamily="34" charset="0"/>
              </a:rPr>
              <a:t>Evading, refusing or failing to submit </a:t>
            </a:r>
            <a:r>
              <a:rPr lang="en-US" dirty="0">
                <a:latin typeface="Arial" panose="020B0604020202020204" pitchFamily="34" charset="0"/>
                <a:cs typeface="Arial" panose="020B0604020202020204" pitchFamily="34" charset="0"/>
              </a:rPr>
              <a:t>to sample collection:</a:t>
            </a:r>
          </a:p>
          <a:p>
            <a:pPr algn="just"/>
            <a:r>
              <a:rPr lang="en-US" sz="1600" dirty="0">
                <a:latin typeface="Arial" panose="020B0604020202020204" pitchFamily="34" charset="0"/>
                <a:cs typeface="Arial" panose="020B0604020202020204" pitchFamily="34" charset="0"/>
              </a:rPr>
              <a:t>Without complete justification, after being notified by the DCO or another authorized person</a:t>
            </a:r>
            <a:r>
              <a:rPr lang="el-GR" sz="1600"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C9FCC8-5F5C-BF6B-76CF-A3933EAAC467}"/>
              </a:ext>
            </a:extLst>
          </p:cNvPr>
          <p:cNvSpPr txBox="1"/>
          <p:nvPr/>
        </p:nvSpPr>
        <p:spPr>
          <a:xfrm>
            <a:off x="113751" y="4612929"/>
            <a:ext cx="10328182" cy="861774"/>
          </a:xfrm>
          <a:prstGeom prst="rect">
            <a:avLst/>
          </a:prstGeom>
          <a:noFill/>
        </p:spPr>
        <p:txBody>
          <a:bodyPr wrap="square" rtlCol="0">
            <a:spAutoFit/>
          </a:bodyPr>
          <a:lstStyle/>
          <a:p>
            <a:pPr algn="just"/>
            <a:r>
              <a:rPr lang="el-GR" sz="1600" b="1" dirty="0">
                <a:latin typeface="Arial" panose="020B0604020202020204" pitchFamily="34" charset="0"/>
                <a:cs typeface="Arial" panose="020B0604020202020204" pitchFamily="34" charset="0"/>
              </a:rPr>
              <a:t>4. </a:t>
            </a:r>
            <a:r>
              <a:rPr lang="en-US" b="1" dirty="0">
                <a:latin typeface="Arial" panose="020B0604020202020204" pitchFamily="34" charset="0"/>
                <a:cs typeface="Arial" panose="020B0604020202020204" pitchFamily="34" charset="0"/>
              </a:rPr>
              <a:t>Whereabouts failures</a:t>
            </a:r>
            <a:r>
              <a:rPr lang="el-GR"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-three strike rule:</a:t>
            </a:r>
          </a:p>
          <a:p>
            <a:pPr algn="just"/>
            <a:r>
              <a:rPr lang="en-US" sz="1600" dirty="0">
                <a:latin typeface="Arial" panose="020B0604020202020204" pitchFamily="34" charset="0"/>
                <a:cs typeface="Arial" panose="020B0604020202020204" pitchFamily="34" charset="0"/>
              </a:rPr>
              <a:t>Combination of three missed tests or/and failed update of their whereabouts information in a 12-month timeframe for the athletes who are part of the RTP</a:t>
            </a:r>
            <a:r>
              <a:rPr lang="el-GR" sz="16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0A8C00E7-4364-3FD4-F52C-47543545E9B8}"/>
              </a:ext>
            </a:extLst>
          </p:cNvPr>
          <p:cNvSpPr txBox="1"/>
          <p:nvPr/>
        </p:nvSpPr>
        <p:spPr>
          <a:xfrm>
            <a:off x="113751" y="5854330"/>
            <a:ext cx="10328182" cy="646331"/>
          </a:xfrm>
          <a:prstGeom prst="rect">
            <a:avLst/>
          </a:prstGeom>
          <a:noFill/>
        </p:spPr>
        <p:txBody>
          <a:bodyPr wrap="square" rtlCol="0">
            <a:spAutoFit/>
          </a:bodyPr>
          <a:lstStyle/>
          <a:p>
            <a:pPr algn="just"/>
            <a:r>
              <a:rPr lang="el-GR" sz="1600" b="1" dirty="0">
                <a:latin typeface="Arial" panose="020B0604020202020204" pitchFamily="34" charset="0"/>
                <a:cs typeface="Arial" panose="020B0604020202020204" pitchFamily="34" charset="0"/>
              </a:rPr>
              <a:t>5. </a:t>
            </a:r>
            <a:r>
              <a:rPr lang="en-US" b="1" dirty="0">
                <a:latin typeface="Arial" panose="020B0604020202020204" pitchFamily="34" charset="0"/>
                <a:cs typeface="Arial" panose="020B0604020202020204" pitchFamily="34" charset="0"/>
              </a:rPr>
              <a:t>Tampering or attempted tampering</a:t>
            </a:r>
            <a:r>
              <a:rPr lang="el-GR"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every part of the antidoping testing procedure from the athlete or another person.</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60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fade">
                                      <p:cBhvr>
                                        <p:cTn id="43" dur="1000"/>
                                        <p:tgtEl>
                                          <p:spTgt spid="6">
                                            <p:txEl>
                                              <p:pRg st="1" end="1"/>
                                            </p:txEl>
                                          </p:spTgt>
                                        </p:tgtEl>
                                      </p:cBhvr>
                                    </p:animEffect>
                                    <p:anim calcmode="lin" valueType="num">
                                      <p:cBhvr>
                                        <p:cTn id="4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fade">
                                      <p:cBhvr>
                                        <p:cTn id="51" dur="1000"/>
                                        <p:tgtEl>
                                          <p:spTgt spid="2">
                                            <p:txEl>
                                              <p:pRg st="1" end="1"/>
                                            </p:txEl>
                                          </p:spTgt>
                                        </p:tgtEl>
                                      </p:cBhvr>
                                    </p:animEffect>
                                    <p:anim calcmode="lin" valueType="num">
                                      <p:cBhvr>
                                        <p:cTn id="5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3"/>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1000"/>
                                        <p:tgtEl>
                                          <p:spTgt spid="3">
                                            <p:txEl>
                                              <p:pRg st="2" end="2"/>
                                            </p:txEl>
                                          </p:spTgt>
                                        </p:tgtEl>
                                      </p:cBhvr>
                                    </p:animEffect>
                                    <p:anim calcmode="lin" valueType="num">
                                      <p:cBhvr>
                                        <p:cTn id="6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fade">
                                      <p:cBhvr>
                                        <p:cTn id="67" dur="1000"/>
                                        <p:tgtEl>
                                          <p:spTgt spid="7">
                                            <p:txEl>
                                              <p:pRg st="1" end="1"/>
                                            </p:txEl>
                                          </p:spTgt>
                                        </p:tgtEl>
                                      </p:cBhvr>
                                    </p:animEffect>
                                    <p:anim calcmode="lin" valueType="num">
                                      <p:cBhvr>
                                        <p:cTn id="6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F361A1E-A3D3-7006-2299-2D221C2FB5A9}"/>
              </a:ext>
            </a:extLst>
          </p:cNvPr>
          <p:cNvPicPr>
            <a:picLocks noChangeAspect="1"/>
          </p:cNvPicPr>
          <p:nvPr/>
        </p:nvPicPr>
        <p:blipFill rotWithShape="1">
          <a:blip r:embed="rId2"/>
          <a:srcRect/>
          <a:stretch/>
        </p:blipFill>
        <p:spPr>
          <a:xfrm>
            <a:off x="20" y="29597"/>
            <a:ext cx="12191980" cy="6876515"/>
          </a:xfrm>
          <a:prstGeom prst="rect">
            <a:avLst/>
          </a:prstGeom>
        </p:spPr>
      </p:pic>
      <p:sp>
        <p:nvSpPr>
          <p:cNvPr id="5" name="TextBox 4">
            <a:extLst>
              <a:ext uri="{FF2B5EF4-FFF2-40B4-BE49-F238E27FC236}">
                <a16:creationId xmlns:a16="http://schemas.microsoft.com/office/drawing/2014/main" id="{5EC70CB7-58B6-6CDD-BD73-ED7FE3428BF8}"/>
              </a:ext>
            </a:extLst>
          </p:cNvPr>
          <p:cNvSpPr txBox="1"/>
          <p:nvPr/>
        </p:nvSpPr>
        <p:spPr>
          <a:xfrm>
            <a:off x="2110584" y="281349"/>
            <a:ext cx="797081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ADRVs</a:t>
            </a:r>
            <a:endParaRPr lang="el-GR"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3D5212-4B39-6BF2-FFC0-AA26CB4EA4DA}"/>
              </a:ext>
            </a:extLst>
          </p:cNvPr>
          <p:cNvSpPr txBox="1"/>
          <p:nvPr/>
        </p:nvSpPr>
        <p:spPr>
          <a:xfrm>
            <a:off x="390478" y="1529804"/>
            <a:ext cx="10328182" cy="615553"/>
          </a:xfrm>
          <a:prstGeom prst="rect">
            <a:avLst/>
          </a:prstGeom>
          <a:noFill/>
        </p:spPr>
        <p:txBody>
          <a:bodyPr wrap="square" rtlCol="0">
            <a:spAutoFit/>
          </a:bodyPr>
          <a:lstStyle/>
          <a:p>
            <a:pPr algn="just" defTabSz="457200">
              <a:defRPr/>
            </a:pPr>
            <a:r>
              <a:rPr lang="en-US" b="1" dirty="0">
                <a:latin typeface="Arial" panose="020B0604020202020204" pitchFamily="34" charset="0"/>
                <a:cs typeface="Arial" panose="020B0604020202020204" pitchFamily="34" charset="0"/>
              </a:rPr>
              <a:t>6. Possession </a:t>
            </a:r>
            <a:r>
              <a:rPr lang="en-US" dirty="0">
                <a:latin typeface="Arial" panose="020B0604020202020204" pitchFamily="34" charset="0"/>
                <a:cs typeface="Arial" panose="020B0604020202020204" pitchFamily="34" charset="0"/>
              </a:rPr>
              <a:t>of prohibited substances and prohibited methods</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athletes and ASP:</a:t>
            </a:r>
          </a:p>
          <a:p>
            <a:pPr algn="just" defTabSz="457200">
              <a:defRPr/>
            </a:pPr>
            <a:r>
              <a:rPr lang="en-US" sz="1600" dirty="0">
                <a:latin typeface="Arial" panose="020B0604020202020204" pitchFamily="34" charset="0"/>
                <a:cs typeface="Arial" panose="020B0604020202020204" pitchFamily="34" charset="0"/>
              </a:rPr>
              <a:t>Except for the case of a granted TUE related substance</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38B83FE-2410-C83A-A448-768EA822DBD7}"/>
              </a:ext>
            </a:extLst>
          </p:cNvPr>
          <p:cNvSpPr txBox="1"/>
          <p:nvPr/>
        </p:nvSpPr>
        <p:spPr>
          <a:xfrm>
            <a:off x="390478" y="2932147"/>
            <a:ext cx="10328182" cy="646331"/>
          </a:xfrm>
          <a:prstGeom prst="rect">
            <a:avLst/>
          </a:prstGeom>
          <a:noFill/>
        </p:spPr>
        <p:txBody>
          <a:bodyPr wrap="square" rtlCol="0">
            <a:spAutoFit/>
          </a:bodyPr>
          <a:lstStyle/>
          <a:p>
            <a:pPr algn="just" defTabSz="457200">
              <a:defRPr/>
            </a:pPr>
            <a:r>
              <a:rPr lang="en-US" b="1" dirty="0">
                <a:latin typeface="Arial" panose="020B0604020202020204" pitchFamily="34" charset="0"/>
                <a:cs typeface="Arial" panose="020B0604020202020204" pitchFamily="34" charset="0"/>
              </a:rPr>
              <a:t>7</a:t>
            </a:r>
            <a:r>
              <a:rPr lang="el-GR"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Trafficking or attempted trafficking</a:t>
            </a:r>
            <a:r>
              <a:rPr lang="el-GR"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prohibited substances and prohibited methods</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from athletes, ASP and others.</a:t>
            </a:r>
          </a:p>
        </p:txBody>
      </p:sp>
      <p:sp>
        <p:nvSpPr>
          <p:cNvPr id="3" name="TextBox 2">
            <a:extLst>
              <a:ext uri="{FF2B5EF4-FFF2-40B4-BE49-F238E27FC236}">
                <a16:creationId xmlns:a16="http://schemas.microsoft.com/office/drawing/2014/main" id="{CBCDA546-327B-2D20-C8C6-4C4BBA1A09F7}"/>
              </a:ext>
            </a:extLst>
          </p:cNvPr>
          <p:cNvSpPr txBox="1"/>
          <p:nvPr/>
        </p:nvSpPr>
        <p:spPr>
          <a:xfrm>
            <a:off x="390478" y="4365268"/>
            <a:ext cx="10328182" cy="646331"/>
          </a:xfrm>
          <a:prstGeom prst="rect">
            <a:avLst/>
          </a:prstGeom>
          <a:noFill/>
        </p:spPr>
        <p:txBody>
          <a:bodyPr wrap="square" rtlCol="0">
            <a:spAutoFit/>
          </a:bodyPr>
          <a:lstStyle/>
          <a:p>
            <a:pPr algn="just" defTabSz="457200">
              <a:defRPr/>
            </a:pPr>
            <a:r>
              <a:rPr lang="en-US" b="1" dirty="0">
                <a:latin typeface="Arial" panose="020B0604020202020204" pitchFamily="34" charset="0"/>
                <a:cs typeface="Arial" panose="020B0604020202020204" pitchFamily="34" charset="0"/>
              </a:rPr>
              <a:t>8. Administration or attempted administration</a:t>
            </a:r>
            <a:r>
              <a:rPr lang="en-US" dirty="0">
                <a:latin typeface="Arial" panose="020B0604020202020204" pitchFamily="34" charset="0"/>
                <a:cs typeface="Arial" panose="020B0604020202020204" pitchFamily="34" charset="0"/>
              </a:rPr>
              <a:t> of prohibited substances and prohibited methods from an athlete, ASP or non-participant to an athlete</a:t>
            </a:r>
            <a:r>
              <a:rPr lang="el-GR"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DEC9FCC8-5F5C-BF6B-76CF-A3933EAAC467}"/>
              </a:ext>
            </a:extLst>
          </p:cNvPr>
          <p:cNvSpPr txBox="1"/>
          <p:nvPr/>
        </p:nvSpPr>
        <p:spPr>
          <a:xfrm>
            <a:off x="390478" y="5527968"/>
            <a:ext cx="10328182" cy="861774"/>
          </a:xfrm>
          <a:prstGeom prst="rect">
            <a:avLst/>
          </a:prstGeom>
          <a:noFill/>
        </p:spPr>
        <p:txBody>
          <a:bodyPr wrap="square" rtlCol="0">
            <a:spAutoFit/>
          </a:bodyPr>
          <a:lstStyle/>
          <a:p>
            <a:pPr algn="just" defTabSz="457200">
              <a:defRPr/>
            </a:pPr>
            <a:r>
              <a:rPr lang="en-US" b="1" dirty="0">
                <a:latin typeface="Arial" panose="020B0604020202020204" pitchFamily="34" charset="0"/>
                <a:cs typeface="Arial" panose="020B0604020202020204" pitchFamily="34" charset="0"/>
              </a:rPr>
              <a:t>9. Complicity or attempted complicity </a:t>
            </a:r>
            <a:r>
              <a:rPr lang="en-US" dirty="0">
                <a:latin typeface="Arial" panose="020B0604020202020204" pitchFamily="34" charset="0"/>
                <a:cs typeface="Arial" panose="020B0604020202020204" pitchFamily="34" charset="0"/>
              </a:rPr>
              <a:t>from an athlete or another person:</a:t>
            </a:r>
          </a:p>
          <a:p>
            <a:pPr lvl="0"/>
            <a:r>
              <a:rPr lang="en-US" sz="1600" dirty="0">
                <a:latin typeface="Arial" panose="020B0604020202020204" pitchFamily="34" charset="0"/>
                <a:cs typeface="Arial" panose="020B0604020202020204" pitchFamily="34" charset="0"/>
              </a:rPr>
              <a:t>Assisting, encouraging, aiding, abetting, conspiring, covering up or any other type of intentional complicity, involving any ADRV or attempted ADRV</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51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F361A1E-A3D3-7006-2299-2D221C2FB5A9}"/>
              </a:ext>
            </a:extLst>
          </p:cNvPr>
          <p:cNvPicPr>
            <a:picLocks noChangeAspect="1"/>
          </p:cNvPicPr>
          <p:nvPr/>
        </p:nvPicPr>
        <p:blipFill rotWithShape="1">
          <a:blip r:embed="rId2"/>
          <a:srcRect/>
          <a:stretch/>
        </p:blipFill>
        <p:spPr>
          <a:xfrm>
            <a:off x="20" y="29597"/>
            <a:ext cx="12191980" cy="6876515"/>
          </a:xfrm>
          <a:prstGeom prst="rect">
            <a:avLst/>
          </a:prstGeom>
        </p:spPr>
      </p:pic>
      <p:sp>
        <p:nvSpPr>
          <p:cNvPr id="5" name="TextBox 4">
            <a:extLst>
              <a:ext uri="{FF2B5EF4-FFF2-40B4-BE49-F238E27FC236}">
                <a16:creationId xmlns:a16="http://schemas.microsoft.com/office/drawing/2014/main" id="{5EC70CB7-58B6-6CDD-BD73-ED7FE3428BF8}"/>
              </a:ext>
            </a:extLst>
          </p:cNvPr>
          <p:cNvSpPr txBox="1"/>
          <p:nvPr/>
        </p:nvSpPr>
        <p:spPr>
          <a:xfrm>
            <a:off x="2110584" y="281349"/>
            <a:ext cx="797081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ADRVs</a:t>
            </a:r>
            <a:endParaRPr lang="el-GR"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3D5212-4B39-6BF2-FFC0-AA26CB4EA4DA}"/>
              </a:ext>
            </a:extLst>
          </p:cNvPr>
          <p:cNvSpPr txBox="1"/>
          <p:nvPr/>
        </p:nvSpPr>
        <p:spPr>
          <a:xfrm>
            <a:off x="197972" y="1633121"/>
            <a:ext cx="10328182" cy="1508105"/>
          </a:xfrm>
          <a:prstGeom prst="rect">
            <a:avLst/>
          </a:prstGeom>
          <a:noFill/>
        </p:spPr>
        <p:txBody>
          <a:bodyPr wrap="square" rtlCol="0">
            <a:spAutoFit/>
          </a:bodyPr>
          <a:lstStyle/>
          <a:p>
            <a:pPr algn="just" defTabSz="457200">
              <a:defRPr/>
            </a:pPr>
            <a:r>
              <a:rPr lang="en-US" sz="2000" b="1" dirty="0">
                <a:latin typeface="Arial" panose="020B0604020202020204" pitchFamily="34" charset="0"/>
                <a:cs typeface="Arial" panose="020B0604020202020204" pitchFamily="34" charset="0"/>
              </a:rPr>
              <a:t>10.</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Prohibited association:</a:t>
            </a:r>
            <a:endParaRPr lang="en-US" sz="2000" dirty="0">
              <a:latin typeface="Arial" panose="020B0604020202020204" pitchFamily="34" charset="0"/>
              <a:cs typeface="Arial" panose="020B0604020202020204" pitchFamily="34" charset="0"/>
            </a:endParaRPr>
          </a:p>
          <a:p>
            <a:pPr algn="just" defTabSz="457200">
              <a:defRPr/>
            </a:pPr>
            <a:r>
              <a:rPr lang="en-US" dirty="0">
                <a:latin typeface="Arial" panose="020B0604020202020204" pitchFamily="34" charset="0"/>
                <a:cs typeface="Arial" panose="020B0604020202020204" pitchFamily="34" charset="0"/>
              </a:rPr>
              <a:t>This ADRV can be based only on solid grounds. The NADO must prove that the non sanctioned party was aware that the associated party was under a sanction. Respectively, the party under scrutiny in such a case is obligated to prove that the association with the sanctioned party was not of a professional or an athletic nature or/and was unavoidable</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C9FCC8-5F5C-BF6B-76CF-A3933EAAC467}"/>
              </a:ext>
            </a:extLst>
          </p:cNvPr>
          <p:cNvSpPr txBox="1"/>
          <p:nvPr/>
        </p:nvSpPr>
        <p:spPr>
          <a:xfrm>
            <a:off x="197972" y="3534941"/>
            <a:ext cx="10328182" cy="2923877"/>
          </a:xfrm>
          <a:prstGeom prst="rect">
            <a:avLst/>
          </a:prstGeom>
          <a:noFill/>
        </p:spPr>
        <p:txBody>
          <a:bodyPr wrap="square" rtlCol="0">
            <a:spAutoFit/>
          </a:bodyPr>
          <a:lstStyle/>
          <a:p>
            <a:endParaRPr lang="en-US" dirty="0">
              <a:latin typeface="Calibri" panose="020F0502020204030204" pitchFamily="34" charset="0"/>
              <a:cs typeface="Calibri" panose="020F0502020204030204" pitchFamily="34" charset="0"/>
            </a:endParaRPr>
          </a:p>
          <a:p>
            <a:pPr lvl="0" algn="just" defTabSz="457200">
              <a:defRPr/>
            </a:pPr>
            <a:endParaRPr lang="en-US" dirty="0">
              <a:latin typeface="Arial" panose="020B0604020202020204" pitchFamily="34" charset="0"/>
              <a:cs typeface="Arial" panose="020B0604020202020204" pitchFamily="34" charset="0"/>
            </a:endParaRPr>
          </a:p>
          <a:p>
            <a:pPr algn="just" defTabSz="457200">
              <a:defRPr/>
            </a:pPr>
            <a:r>
              <a:rPr lang="en-US" sz="2000" b="1" dirty="0">
                <a:latin typeface="Arial" panose="020B0604020202020204" pitchFamily="34" charset="0"/>
                <a:cs typeface="Arial" panose="020B0604020202020204" pitchFamily="34" charset="0"/>
              </a:rPr>
              <a:t>11. Acts</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by an athlete or other person to </a:t>
            </a:r>
            <a:r>
              <a:rPr lang="en-US" sz="2000" b="1" dirty="0">
                <a:latin typeface="Arial" panose="020B0604020202020204" pitchFamily="34" charset="0"/>
                <a:cs typeface="Arial" panose="020B0604020202020204" pitchFamily="34" charset="0"/>
              </a:rPr>
              <a:t>discourage or retaliate against reporting to authorities:</a:t>
            </a:r>
          </a:p>
          <a:p>
            <a:pPr lvl="0" algn="just" defTabSz="457200">
              <a:defRPr/>
            </a:pPr>
            <a:endParaRPr lang="en-US" sz="2000" b="1" dirty="0">
              <a:latin typeface="Arial" panose="020B0604020202020204" pitchFamily="34" charset="0"/>
              <a:cs typeface="Arial" panose="020B0604020202020204" pitchFamily="34" charset="0"/>
            </a:endParaRPr>
          </a:p>
          <a:p>
            <a:pPr marL="285750" indent="-285750" algn="just" defTabSz="457200">
              <a:buFont typeface="Arial" panose="020B0604020202020204" pitchFamily="34" charset="0"/>
              <a:buChar char="•"/>
              <a:defRPr/>
            </a:pPr>
            <a:r>
              <a:rPr lang="en-US" dirty="0"/>
              <a:t>Any action which threatens or intimidates another person with the intention to discourage him/her from reporting any kind of information regarding an ADRV</a:t>
            </a:r>
            <a:r>
              <a:rPr lang="en-US" dirty="0">
                <a:latin typeface="Arial" panose="020B0604020202020204" pitchFamily="34" charset="0"/>
                <a:cs typeface="Arial" panose="020B0604020202020204" pitchFamily="34" charset="0"/>
              </a:rPr>
              <a:t>.</a:t>
            </a:r>
          </a:p>
          <a:p>
            <a:pPr marL="285750" indent="-285750" algn="just" defTabSz="457200">
              <a:buFont typeface="Arial" panose="020B0604020202020204" pitchFamily="34" charset="0"/>
              <a:buChar char="•"/>
              <a:defRPr/>
            </a:pPr>
            <a:r>
              <a:rPr lang="en-US" dirty="0"/>
              <a:t>Any kind of retaliation against anyone who has provided valuable intel, clues, evidence regarding an ADRV</a:t>
            </a:r>
            <a:r>
              <a:rPr lang="en-US" dirty="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735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anim calcmode="lin" valueType="num">
                                      <p:cBhvr>
                                        <p:cTn id="3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A3B1D7-D906-E7EA-ABAA-EBAFDAB2C571}"/>
              </a:ext>
            </a:extLst>
          </p:cNvPr>
          <p:cNvSpPr txBox="1"/>
          <p:nvPr/>
        </p:nvSpPr>
        <p:spPr>
          <a:xfrm>
            <a:off x="2014755" y="237871"/>
            <a:ext cx="816248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SANCTIONS</a:t>
            </a:r>
            <a:endParaRPr lang="el-GR"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4ED785F-8AE3-782A-1D6E-595361D1B023}"/>
              </a:ext>
            </a:extLst>
          </p:cNvPr>
          <p:cNvSpPr txBox="1"/>
          <p:nvPr/>
        </p:nvSpPr>
        <p:spPr>
          <a:xfrm>
            <a:off x="1708557" y="861810"/>
            <a:ext cx="8774885" cy="707886"/>
          </a:xfrm>
          <a:prstGeom prst="rect">
            <a:avLst/>
          </a:prstGeom>
          <a:noFill/>
        </p:spPr>
        <p:txBody>
          <a:bodyPr wrap="square" rtlCol="0">
            <a:spAutoFit/>
          </a:bodyPr>
          <a:lstStyle/>
          <a:p>
            <a:pPr marL="285750" indent="-285750" algn="ctr">
              <a:buFont typeface="Wingdings" panose="05000000000000000000" pitchFamily="2" charset="2"/>
              <a:buChar char="ü"/>
            </a:pPr>
            <a:r>
              <a:rPr lang="en-US" sz="2000" dirty="0">
                <a:latin typeface="Arial" panose="020B0604020202020204" pitchFamily="34" charset="0"/>
                <a:cs typeface="Arial" panose="020B0604020202020204" pitchFamily="34" charset="0"/>
              </a:rPr>
              <a:t>In an event where an ADRV is committed any kind of accomplishment gets disqualified</a:t>
            </a:r>
            <a:r>
              <a:rPr lang="el-GR" sz="2000" dirty="0">
                <a:latin typeface="Arial" panose="020B0604020202020204" pitchFamily="34" charset="0"/>
                <a:cs typeface="Arial" panose="020B0604020202020204" pitchFamily="34" charset="0"/>
              </a:rPr>
              <a:t>.</a:t>
            </a:r>
          </a:p>
        </p:txBody>
      </p:sp>
      <p:sp>
        <p:nvSpPr>
          <p:cNvPr id="7" name="Βέλος: Κάτω 6">
            <a:extLst>
              <a:ext uri="{FF2B5EF4-FFF2-40B4-BE49-F238E27FC236}">
                <a16:creationId xmlns:a16="http://schemas.microsoft.com/office/drawing/2014/main" id="{9EB4DD08-51AC-F6CA-69CA-BCB481B833AF}"/>
              </a:ext>
            </a:extLst>
          </p:cNvPr>
          <p:cNvSpPr/>
          <p:nvPr/>
        </p:nvSpPr>
        <p:spPr>
          <a:xfrm>
            <a:off x="5806579" y="1703562"/>
            <a:ext cx="578840" cy="93117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AC150412-B415-1F7D-2DA4-592103A484F3}"/>
              </a:ext>
            </a:extLst>
          </p:cNvPr>
          <p:cNvSpPr txBox="1"/>
          <p:nvPr/>
        </p:nvSpPr>
        <p:spPr>
          <a:xfrm>
            <a:off x="2014755" y="2791769"/>
            <a:ext cx="8196044" cy="646331"/>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(2.1, 2.2, 2.6: </a:t>
            </a:r>
            <a:r>
              <a:rPr lang="en-US" dirty="0">
                <a:latin typeface="Arial" panose="020B0604020202020204" pitchFamily="34" charset="0"/>
                <a:cs typeface="Arial" panose="020B0604020202020204" pitchFamily="34" charset="0"/>
              </a:rPr>
              <a:t>presence, use, possession of prohibited substances</a:t>
            </a:r>
            <a:r>
              <a:rPr lang="el-GR"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Ineligibility period: </a:t>
            </a:r>
            <a:r>
              <a:rPr lang="el-GR" b="1" dirty="0">
                <a:latin typeface="Arial" panose="020B0604020202020204" pitchFamily="34" charset="0"/>
                <a:cs typeface="Arial" panose="020B0604020202020204" pitchFamily="34" charset="0"/>
              </a:rPr>
              <a:t>4 </a:t>
            </a:r>
            <a:r>
              <a:rPr lang="en-US" b="1" dirty="0">
                <a:latin typeface="Arial" panose="020B0604020202020204" pitchFamily="34" charset="0"/>
                <a:cs typeface="Arial" panose="020B0604020202020204" pitchFamily="34" charset="0"/>
              </a:rPr>
              <a:t>years</a:t>
            </a:r>
            <a:endParaRPr lang="el-GR" b="1" dirty="0">
              <a:latin typeface="Arial" panose="020B0604020202020204" pitchFamily="34" charset="0"/>
              <a:cs typeface="Arial" panose="020B0604020202020204" pitchFamily="34" charset="0"/>
            </a:endParaRPr>
          </a:p>
        </p:txBody>
      </p:sp>
      <p:cxnSp>
        <p:nvCxnSpPr>
          <p:cNvPr id="11" name="Γραμμή σύνδεσης: Γωνιώδης 10">
            <a:extLst>
              <a:ext uri="{FF2B5EF4-FFF2-40B4-BE49-F238E27FC236}">
                <a16:creationId xmlns:a16="http://schemas.microsoft.com/office/drawing/2014/main" id="{2A77DAB6-EA7A-B498-F0C5-7880F5F70E2C}"/>
              </a:ext>
            </a:extLst>
          </p:cNvPr>
          <p:cNvCxnSpPr>
            <a:cxnSpLocks/>
          </p:cNvCxnSpPr>
          <p:nvPr/>
        </p:nvCxnSpPr>
        <p:spPr>
          <a:xfrm>
            <a:off x="6032493" y="3503700"/>
            <a:ext cx="1259859" cy="917326"/>
          </a:xfrm>
          <a:prstGeom prst="bentConnector3">
            <a:avLst>
              <a:gd name="adj1" fmla="val 50000"/>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Γραμμή σύνδεσης: Γωνιώδης 12">
            <a:extLst>
              <a:ext uri="{FF2B5EF4-FFF2-40B4-BE49-F238E27FC236}">
                <a16:creationId xmlns:a16="http://schemas.microsoft.com/office/drawing/2014/main" id="{F8B7C311-5487-E1D1-0A7A-AF26A8971E13}"/>
              </a:ext>
            </a:extLst>
          </p:cNvPr>
          <p:cNvCxnSpPr>
            <a:cxnSpLocks/>
          </p:cNvCxnSpPr>
          <p:nvPr/>
        </p:nvCxnSpPr>
        <p:spPr>
          <a:xfrm rot="10800000" flipV="1">
            <a:off x="4873752" y="3503700"/>
            <a:ext cx="1412824" cy="917326"/>
          </a:xfrm>
          <a:prstGeom prst="bentConnector3">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B1F8958-35D0-B57F-DB44-57F513260EF4}"/>
              </a:ext>
            </a:extLst>
          </p:cNvPr>
          <p:cNvSpPr txBox="1"/>
          <p:nvPr/>
        </p:nvSpPr>
        <p:spPr>
          <a:xfrm>
            <a:off x="1636029" y="3802328"/>
            <a:ext cx="3237722" cy="1569660"/>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In case of an ADRV </a:t>
            </a:r>
            <a:r>
              <a:rPr lang="en-US" sz="1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a non-specified substance or method</a:t>
            </a:r>
            <a:r>
              <a:rPr lang="en-US" sz="1600" dirty="0">
                <a:latin typeface="Arial" panose="020B0604020202020204" pitchFamily="34" charset="0"/>
                <a:cs typeface="Arial" panose="020B0604020202020204" pitchFamily="34" charset="0"/>
              </a:rPr>
              <a:t> (4years), except for the case when the person under scrutiny proves the ADRV was unintentional (2years).</a:t>
            </a:r>
            <a:endParaRPr lang="el-GR"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A4E89FB-66D2-0D6D-B740-A97435ED10E1}"/>
              </a:ext>
            </a:extLst>
          </p:cNvPr>
          <p:cNvSpPr txBox="1"/>
          <p:nvPr/>
        </p:nvSpPr>
        <p:spPr>
          <a:xfrm>
            <a:off x="7292352" y="3802328"/>
            <a:ext cx="3498481" cy="1323439"/>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In case of an ADRV </a:t>
            </a:r>
            <a:r>
              <a:rPr lang="en-US" sz="1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a specified substance or method</a:t>
            </a:r>
            <a:r>
              <a:rPr lang="en-US" sz="1600" dirty="0">
                <a:latin typeface="Arial" panose="020B0604020202020204" pitchFamily="34" charset="0"/>
                <a:cs typeface="Arial" panose="020B0604020202020204" pitchFamily="34" charset="0"/>
              </a:rPr>
              <a:t> (2 years), except for the case when the NADO proves that the ADRV was intentional (4years).</a:t>
            </a:r>
            <a:endParaRPr lang="el-GR" sz="1600" dirty="0">
              <a:latin typeface="Arial" panose="020B0604020202020204" pitchFamily="34" charset="0"/>
              <a:cs typeface="Arial" panose="020B0604020202020204" pitchFamily="34" charset="0"/>
            </a:endParaRPr>
          </a:p>
        </p:txBody>
      </p:sp>
      <p:pic>
        <p:nvPicPr>
          <p:cNvPr id="16" name="Εικόνα 15">
            <a:extLst>
              <a:ext uri="{FF2B5EF4-FFF2-40B4-BE49-F238E27FC236}">
                <a16:creationId xmlns:a16="http://schemas.microsoft.com/office/drawing/2014/main" id="{6B5344CA-8BB6-FD34-0DE2-487CA3531357}"/>
              </a:ext>
            </a:extLst>
          </p:cNvPr>
          <p:cNvPicPr>
            <a:picLocks noChangeAspect="1"/>
          </p:cNvPicPr>
          <p:nvPr/>
        </p:nvPicPr>
        <p:blipFill>
          <a:blip r:embed="rId2"/>
          <a:stretch>
            <a:fillRect/>
          </a:stretch>
        </p:blipFill>
        <p:spPr>
          <a:xfrm>
            <a:off x="0" y="5874427"/>
            <a:ext cx="2261812" cy="983574"/>
          </a:xfrm>
          <a:prstGeom prst="rect">
            <a:avLst/>
          </a:prstGeom>
        </p:spPr>
      </p:pic>
      <p:sp>
        <p:nvSpPr>
          <p:cNvPr id="6" name="TextBox 5">
            <a:extLst>
              <a:ext uri="{FF2B5EF4-FFF2-40B4-BE49-F238E27FC236}">
                <a16:creationId xmlns:a16="http://schemas.microsoft.com/office/drawing/2014/main" id="{BCB1CFE4-E065-8260-6DAD-D9D555EDC3E2}"/>
              </a:ext>
            </a:extLst>
          </p:cNvPr>
          <p:cNvSpPr txBox="1"/>
          <p:nvPr/>
        </p:nvSpPr>
        <p:spPr>
          <a:xfrm>
            <a:off x="3507995" y="5894420"/>
            <a:ext cx="517600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If the prerequisites for 4 years do not stand, then the ineligibility period lasts 2 years</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950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fade">
                                      <p:cBhvr>
                                        <p:cTn id="56" dur="1000"/>
                                        <p:tgtEl>
                                          <p:spTgt spid="6">
                                            <p:txEl>
                                              <p:pRg st="0" end="0"/>
                                            </p:txEl>
                                          </p:spTgt>
                                        </p:tgtEl>
                                      </p:cBhvr>
                                    </p:animEffect>
                                    <p:anim calcmode="lin" valueType="num">
                                      <p:cBhvr>
                                        <p:cTn id="5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46E23A-7002-68D7-2178-9118F4DFBC56}"/>
              </a:ext>
            </a:extLst>
          </p:cNvPr>
          <p:cNvSpPr txBox="1"/>
          <p:nvPr/>
        </p:nvSpPr>
        <p:spPr>
          <a:xfrm>
            <a:off x="592496" y="1843175"/>
            <a:ext cx="3263060"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Substances of abuse</a:t>
            </a:r>
            <a:endParaRPr lang="el-GR" sz="2000" dirty="0">
              <a:latin typeface="Arial" panose="020B0604020202020204" pitchFamily="34" charset="0"/>
              <a:cs typeface="Arial" panose="020B0604020202020204" pitchFamily="34" charset="0"/>
            </a:endParaRPr>
          </a:p>
        </p:txBody>
      </p:sp>
      <p:sp>
        <p:nvSpPr>
          <p:cNvPr id="5" name="Βέλος: Δεξιό 4">
            <a:extLst>
              <a:ext uri="{FF2B5EF4-FFF2-40B4-BE49-F238E27FC236}">
                <a16:creationId xmlns:a16="http://schemas.microsoft.com/office/drawing/2014/main" id="{729523F8-620E-0AE6-3D18-E21BEF044FCD}"/>
              </a:ext>
            </a:extLst>
          </p:cNvPr>
          <p:cNvSpPr/>
          <p:nvPr/>
        </p:nvSpPr>
        <p:spPr>
          <a:xfrm>
            <a:off x="4037758" y="1905453"/>
            <a:ext cx="1006679" cy="27555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FC5B89BD-F2E4-82AE-2749-3F2062168E56}"/>
              </a:ext>
            </a:extLst>
          </p:cNvPr>
          <p:cNvSpPr txBox="1"/>
          <p:nvPr/>
        </p:nvSpPr>
        <p:spPr>
          <a:xfrm>
            <a:off x="5226639" y="1504621"/>
            <a:ext cx="4343652" cy="1077218"/>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If the athlete can prove that the use took place </a:t>
            </a:r>
            <a:r>
              <a:rPr lang="en-US" sz="1600" b="1" u="sng" dirty="0">
                <a:latin typeface="Arial" panose="020B0604020202020204" pitchFamily="34" charset="0"/>
                <a:cs typeface="Arial" panose="020B0604020202020204" pitchFamily="34" charset="0"/>
              </a:rPr>
              <a:t>out of competition and was unrelated to his/her athletic performance</a:t>
            </a:r>
            <a:r>
              <a:rPr lang="en-US" sz="1600" dirty="0">
                <a:latin typeface="Arial" panose="020B0604020202020204" pitchFamily="34" charset="0"/>
                <a:cs typeface="Arial" panose="020B0604020202020204" pitchFamily="34" charset="0"/>
              </a:rPr>
              <a:t>, then the ineligibility period is </a:t>
            </a:r>
            <a:r>
              <a:rPr lang="en-US" sz="1600" b="1" u="sng" dirty="0">
                <a:latin typeface="Arial" panose="020B0604020202020204" pitchFamily="34" charset="0"/>
                <a:cs typeface="Arial" panose="020B0604020202020204" pitchFamily="34" charset="0"/>
              </a:rPr>
              <a:t>3 months</a:t>
            </a:r>
            <a:endParaRPr lang="el-GR" sz="1600" b="1" u="sng"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8A1E354-BB5A-73C7-CD40-CAFADF4EA84C}"/>
              </a:ext>
            </a:extLst>
          </p:cNvPr>
          <p:cNvSpPr txBox="1"/>
          <p:nvPr/>
        </p:nvSpPr>
        <p:spPr>
          <a:xfrm>
            <a:off x="120773" y="4139590"/>
            <a:ext cx="4206966" cy="400110"/>
          </a:xfrm>
          <a:prstGeom prst="rect">
            <a:avLst/>
          </a:prstGeom>
          <a:noFill/>
        </p:spPr>
        <p:txBody>
          <a:bodyPr wrap="square" rtlCol="0">
            <a:spAutoFit/>
          </a:bodyPr>
          <a:lstStyle/>
          <a:p>
            <a:pPr marL="457200" indent="-457200" algn="ctr">
              <a:buFont typeface="Wingdings" panose="05000000000000000000" pitchFamily="2" charset="2"/>
              <a:buChar char="ü"/>
            </a:pPr>
            <a:r>
              <a:rPr lang="en-US" sz="2000" dirty="0">
                <a:latin typeface="Arial" panose="020B0604020202020204" pitchFamily="34" charset="0"/>
                <a:cs typeface="Arial" panose="020B0604020202020204" pitchFamily="34" charset="0"/>
              </a:rPr>
              <a:t>Sanction due to other ADRVs</a:t>
            </a:r>
            <a:endParaRPr lang="el-GR" sz="2000" dirty="0">
              <a:latin typeface="Arial" panose="020B0604020202020204" pitchFamily="34" charset="0"/>
              <a:cs typeface="Arial" panose="020B0604020202020204" pitchFamily="34" charset="0"/>
            </a:endParaRPr>
          </a:p>
        </p:txBody>
      </p:sp>
      <p:sp>
        <p:nvSpPr>
          <p:cNvPr id="9" name="Βέλος: Δεξιό 8">
            <a:extLst>
              <a:ext uri="{FF2B5EF4-FFF2-40B4-BE49-F238E27FC236}">
                <a16:creationId xmlns:a16="http://schemas.microsoft.com/office/drawing/2014/main" id="{F72AC562-6B52-5329-116B-896364C704F2}"/>
              </a:ext>
            </a:extLst>
          </p:cNvPr>
          <p:cNvSpPr/>
          <p:nvPr/>
        </p:nvSpPr>
        <p:spPr>
          <a:xfrm>
            <a:off x="4513718" y="4201866"/>
            <a:ext cx="1006679" cy="27555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458E6CA6-DB09-90D2-FF4D-2F3A91DBF531}"/>
              </a:ext>
            </a:extLst>
          </p:cNvPr>
          <p:cNvSpPr txBox="1"/>
          <p:nvPr/>
        </p:nvSpPr>
        <p:spPr>
          <a:xfrm>
            <a:off x="5706376" y="4047257"/>
            <a:ext cx="4035368" cy="830997"/>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ADRVs for article </a:t>
            </a:r>
            <a:r>
              <a:rPr lang="el-GR" sz="1600" b="1" dirty="0">
                <a:latin typeface="Arial" panose="020B0604020202020204" pitchFamily="34" charset="0"/>
                <a:cs typeface="Arial" panose="020B0604020202020204" pitchFamily="34" charset="0"/>
              </a:rPr>
              <a:t>2.3</a:t>
            </a:r>
            <a:r>
              <a:rPr lang="en-US" sz="1600" dirty="0">
                <a:latin typeface="Arial" panose="020B0604020202020204" pitchFamily="34" charset="0"/>
                <a:cs typeface="Arial" panose="020B0604020202020204" pitchFamily="34" charset="0"/>
              </a:rPr>
              <a:t> (evading/refusing</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or</a:t>
            </a:r>
            <a:r>
              <a:rPr lang="el-GR" sz="1600"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2.5</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tampering</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ineligibility period is </a:t>
            </a:r>
            <a:r>
              <a:rPr lang="en-US" sz="1600" b="1" u="sng" dirty="0">
                <a:latin typeface="Arial" panose="020B0604020202020204" pitchFamily="34" charset="0"/>
                <a:cs typeface="Arial" panose="020B0604020202020204" pitchFamily="34" charset="0"/>
              </a:rPr>
              <a:t>4 years</a:t>
            </a:r>
          </a:p>
        </p:txBody>
      </p:sp>
      <p:pic>
        <p:nvPicPr>
          <p:cNvPr id="11" name="Εικόνα 10">
            <a:extLst>
              <a:ext uri="{FF2B5EF4-FFF2-40B4-BE49-F238E27FC236}">
                <a16:creationId xmlns:a16="http://schemas.microsoft.com/office/drawing/2014/main" id="{CF8C60BB-4A97-B969-A6D7-93726116EE7A}"/>
              </a:ext>
            </a:extLst>
          </p:cNvPr>
          <p:cNvPicPr>
            <a:picLocks noChangeAspect="1"/>
          </p:cNvPicPr>
          <p:nvPr/>
        </p:nvPicPr>
        <p:blipFill>
          <a:blip r:embed="rId2"/>
          <a:stretch>
            <a:fillRect/>
          </a:stretch>
        </p:blipFill>
        <p:spPr>
          <a:xfrm>
            <a:off x="0" y="5833783"/>
            <a:ext cx="2261812" cy="1024217"/>
          </a:xfrm>
          <a:prstGeom prst="rect">
            <a:avLst/>
          </a:prstGeom>
        </p:spPr>
      </p:pic>
    </p:spTree>
    <p:extLst>
      <p:ext uri="{BB962C8B-B14F-4D97-AF65-F5344CB8AC3E}">
        <p14:creationId xmlns:p14="http://schemas.microsoft.com/office/powerpoint/2010/main" val="85249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6E06CD10-8135-5453-6F20-804D2507BE7A}"/>
              </a:ext>
            </a:extLst>
          </p:cNvPr>
          <p:cNvPicPr>
            <a:picLocks noChangeAspect="1"/>
          </p:cNvPicPr>
          <p:nvPr/>
        </p:nvPicPr>
        <p:blipFill rotWithShape="1">
          <a:blip r:embed="rId3"/>
          <a:srcRect l="26052" r="25945"/>
          <a:stretch/>
        </p:blipFill>
        <p:spPr>
          <a:xfrm>
            <a:off x="-379" y="11114"/>
            <a:ext cx="5846165" cy="6850548"/>
          </a:xfrm>
          <a:prstGeom prst="rect">
            <a:avLst/>
          </a:prstGeom>
        </p:spPr>
      </p:pic>
      <p:grpSp>
        <p:nvGrpSpPr>
          <p:cNvPr id="10" name="Group 13">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15" name="Freeform: Shape 14">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18" name="Freeform: Shape 17">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8">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5D86226D-FA3A-4070-0A18-56D471988774}"/>
              </a:ext>
            </a:extLst>
          </p:cNvPr>
          <p:cNvSpPr txBox="1"/>
          <p:nvPr/>
        </p:nvSpPr>
        <p:spPr>
          <a:xfrm>
            <a:off x="5428673" y="-150702"/>
            <a:ext cx="6558766" cy="827370"/>
          </a:xfrm>
        </p:spPr>
        <p:txBody>
          <a:bodyPr vert="horz" lIns="91440" tIns="45720" rIns="91440" bIns="45720" rtlCol="0" anchor="b">
            <a:normAutofit/>
          </a:bodyPr>
          <a:lstStyle/>
          <a:p>
            <a:pPr marL="342900" indent="-342900" algn="ctr">
              <a:lnSpc>
                <a:spcPct val="90000"/>
              </a:lnSpc>
              <a:spcBef>
                <a:spcPct val="0"/>
              </a:spcBef>
              <a:spcAft>
                <a:spcPts val="600"/>
              </a:spcAft>
              <a:buFont typeface="Wingdings" panose="05000000000000000000" pitchFamily="2" charset="2"/>
              <a:buChar char="ü"/>
            </a:pPr>
            <a:r>
              <a:rPr lang="en-US" sz="2400" dirty="0">
                <a:latin typeface="Arial" panose="020B0604020202020204" pitchFamily="34" charset="0"/>
                <a:ea typeface="+mj-ea"/>
                <a:cs typeface="Arial" panose="020B0604020202020204" pitchFamily="34" charset="0"/>
              </a:rPr>
              <a:t>SANCTIONS CONTINGENT UPON ADRVs</a:t>
            </a:r>
          </a:p>
        </p:txBody>
      </p:sp>
      <p:sp>
        <p:nvSpPr>
          <p:cNvPr id="5" name="TextBox 4">
            <a:extLst>
              <a:ext uri="{FF2B5EF4-FFF2-40B4-BE49-F238E27FC236}">
                <a16:creationId xmlns:a16="http://schemas.microsoft.com/office/drawing/2014/main" id="{02DB056E-4AFB-2B4F-F7F4-45CECF56818A}"/>
              </a:ext>
            </a:extLst>
          </p:cNvPr>
          <p:cNvSpPr txBox="1"/>
          <p:nvPr/>
        </p:nvSpPr>
        <p:spPr>
          <a:xfrm>
            <a:off x="5872960" y="826676"/>
            <a:ext cx="5463007" cy="1118493"/>
          </a:xfrm>
        </p:spPr>
        <p:txBody>
          <a:bodyPr vert="horz" lIns="91440" tIns="45720" rIns="91440" bIns="45720" rtlCol="0" anchor="ctr">
            <a:normAutofit/>
          </a:bodyPr>
          <a:lstStyle/>
          <a:p>
            <a:pPr marL="285750" indent="-228600" algn="just">
              <a:lnSpc>
                <a:spcPct val="90000"/>
              </a:lnSpc>
              <a:spcBef>
                <a:spcPts val="1000"/>
              </a:spcBef>
              <a:buClr>
                <a:schemeClr val="accent1"/>
              </a:buClr>
              <a:buSzPct val="80000"/>
              <a:buFont typeface="Arial" panose="020B0604020202020204" pitchFamily="34" charset="0"/>
              <a:buChar char="•"/>
            </a:pPr>
            <a:r>
              <a:rPr lang="en-US" sz="1300" b="1" dirty="0">
                <a:latin typeface="Arial" panose="020B0604020202020204" pitchFamily="34" charset="0"/>
                <a:cs typeface="Arial" panose="020B0604020202020204" pitchFamily="34" charset="0"/>
              </a:rPr>
              <a:t>2.4 (whereabouts)</a:t>
            </a:r>
          </a:p>
          <a:p>
            <a:pPr marL="57150" algn="just">
              <a:lnSpc>
                <a:spcPct val="90000"/>
              </a:lnSpc>
              <a:spcBef>
                <a:spcPts val="1000"/>
              </a:spcBef>
              <a:buClr>
                <a:schemeClr val="accent1"/>
              </a:buClr>
              <a:buSzPct val="80000"/>
            </a:pPr>
            <a:r>
              <a:rPr lang="en-US" sz="1400" dirty="0">
                <a:latin typeface="Arial" panose="020B0604020202020204" pitchFamily="34" charset="0"/>
                <a:cs typeface="Arial" panose="020B0604020202020204" pitchFamily="34" charset="0"/>
              </a:rPr>
              <a:t>The ineligibility period is </a:t>
            </a:r>
            <a:r>
              <a:rPr lang="en-US" sz="1400" b="1" u="sng" dirty="0">
                <a:latin typeface="Arial" panose="020B0604020202020204" pitchFamily="34" charset="0"/>
                <a:cs typeface="Arial" panose="020B0604020202020204" pitchFamily="34" charset="0"/>
              </a:rPr>
              <a:t>2 years</a:t>
            </a:r>
            <a:r>
              <a:rPr lang="en-US" sz="1400" dirty="0">
                <a:latin typeface="Arial" panose="020B0604020202020204" pitchFamily="34" charset="0"/>
                <a:cs typeface="Arial" panose="020B0604020202020204" pitchFamily="34" charset="0"/>
              </a:rPr>
              <a:t>, with possible reduction to at least one year, depending on the fault significance of the person under scrutiny</a:t>
            </a:r>
            <a:r>
              <a:rPr lang="en-US" sz="1300" dirty="0">
                <a:latin typeface="Arial" panose="020B0604020202020204" pitchFamily="34" charset="0"/>
                <a:cs typeface="Arial" panose="020B0604020202020204" pitchFamily="34" charset="0"/>
              </a:rPr>
              <a:t>.</a:t>
            </a:r>
          </a:p>
        </p:txBody>
      </p:sp>
      <p:pic>
        <p:nvPicPr>
          <p:cNvPr id="7" name="Εικόνα 6">
            <a:extLst>
              <a:ext uri="{FF2B5EF4-FFF2-40B4-BE49-F238E27FC236}">
                <a16:creationId xmlns:a16="http://schemas.microsoft.com/office/drawing/2014/main" id="{5D3527F8-5965-AB49-2772-1388AD808AB0}"/>
              </a:ext>
            </a:extLst>
          </p:cNvPr>
          <p:cNvPicPr>
            <a:picLocks noChangeAspect="1"/>
          </p:cNvPicPr>
          <p:nvPr/>
        </p:nvPicPr>
        <p:blipFill>
          <a:blip r:embed="rId4"/>
          <a:stretch>
            <a:fillRect/>
          </a:stretch>
        </p:blipFill>
        <p:spPr>
          <a:xfrm>
            <a:off x="9929883" y="5830056"/>
            <a:ext cx="2261812" cy="1024217"/>
          </a:xfrm>
          <a:prstGeom prst="rect">
            <a:avLst/>
          </a:prstGeom>
        </p:spPr>
      </p:pic>
      <p:sp>
        <p:nvSpPr>
          <p:cNvPr id="2" name="TextBox 1">
            <a:extLst>
              <a:ext uri="{FF2B5EF4-FFF2-40B4-BE49-F238E27FC236}">
                <a16:creationId xmlns:a16="http://schemas.microsoft.com/office/drawing/2014/main" id="{47FF5F40-16C3-E35B-6086-311936844939}"/>
              </a:ext>
            </a:extLst>
          </p:cNvPr>
          <p:cNvSpPr txBox="1"/>
          <p:nvPr/>
        </p:nvSpPr>
        <p:spPr>
          <a:xfrm>
            <a:off x="5923361" y="1820626"/>
            <a:ext cx="5496243" cy="1123225"/>
          </a:xfrm>
        </p:spPr>
        <p:txBody>
          <a:bodyPr vert="horz" lIns="91440" tIns="45720" rIns="91440" bIns="45720" rtlCol="0" anchor="ctr">
            <a:normAutofit/>
          </a:bodyPr>
          <a:lstStyle/>
          <a:p>
            <a:pPr marL="57150">
              <a:lnSpc>
                <a:spcPct val="90000"/>
              </a:lnSpc>
              <a:spcBef>
                <a:spcPts val="1000"/>
              </a:spcBef>
              <a:buClr>
                <a:schemeClr val="accent1"/>
              </a:buClr>
              <a:buSzPct val="80000"/>
            </a:pPr>
            <a:endParaRPr lang="en-US" sz="1300" dirty="0">
              <a:latin typeface="Arial" panose="020B0604020202020204" pitchFamily="34" charset="0"/>
              <a:cs typeface="Arial" panose="020B0604020202020204" pitchFamily="34" charset="0"/>
            </a:endParaRPr>
          </a:p>
          <a:p>
            <a:pPr marL="285750" indent="-228600" algn="just">
              <a:lnSpc>
                <a:spcPct val="90000"/>
              </a:lnSpc>
              <a:spcBef>
                <a:spcPts val="1000"/>
              </a:spcBef>
              <a:buClr>
                <a:schemeClr val="accent1"/>
              </a:buClr>
              <a:buSzPct val="80000"/>
              <a:buFont typeface="Arial" panose="020B0604020202020204" pitchFamily="34" charset="0"/>
              <a:buChar char="•"/>
            </a:pPr>
            <a:r>
              <a:rPr lang="en-US" sz="1400" b="1" dirty="0">
                <a:latin typeface="Arial" panose="020B0604020202020204" pitchFamily="34" charset="0"/>
                <a:cs typeface="Arial" panose="020B0604020202020204" pitchFamily="34" charset="0"/>
              </a:rPr>
              <a:t>2.7 (trafficking</a:t>
            </a:r>
            <a:r>
              <a:rPr lang="el-GR" sz="1400" b="1"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 ή 2.8</a:t>
            </a:r>
            <a:r>
              <a:rPr lang="el-GR"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administration</a:t>
            </a:r>
            <a:r>
              <a:rPr lang="en-US" sz="1300" b="1" dirty="0">
                <a:latin typeface="Arial" panose="020B0604020202020204" pitchFamily="34" charset="0"/>
                <a:cs typeface="Arial" panose="020B0604020202020204" pitchFamily="34" charset="0"/>
              </a:rPr>
              <a:t>)</a:t>
            </a:r>
          </a:p>
          <a:p>
            <a:pPr marL="57150" algn="just">
              <a:lnSpc>
                <a:spcPct val="90000"/>
              </a:lnSpc>
              <a:spcBef>
                <a:spcPts val="1000"/>
              </a:spcBef>
              <a:buClr>
                <a:schemeClr val="accent1"/>
              </a:buClr>
              <a:buSzPct val="80000"/>
            </a:pPr>
            <a:r>
              <a:rPr lang="en-US" sz="1400" dirty="0">
                <a:latin typeface="Arial" panose="020B0604020202020204" pitchFamily="34" charset="0"/>
                <a:cs typeface="Arial" panose="020B0604020202020204" pitchFamily="34" charset="0"/>
              </a:rPr>
              <a:t>The ineligibility period fluctuates between </a:t>
            </a:r>
            <a:r>
              <a:rPr lang="en-US" sz="1400" b="1" u="sng" dirty="0">
                <a:latin typeface="Arial" panose="020B0604020202020204" pitchFamily="34" charset="0"/>
                <a:cs typeface="Arial" panose="020B0604020202020204" pitchFamily="34" charset="0"/>
              </a:rPr>
              <a:t>at least 4 years up to ban for life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depending on the seriousness of the ADRV</a:t>
            </a:r>
            <a:r>
              <a:rPr lang="en-US" sz="1300" dirty="0">
                <a:latin typeface="Arial" panose="020B0604020202020204" pitchFamily="34" charset="0"/>
                <a:cs typeface="Arial" panose="020B0604020202020204" pitchFamily="34" charset="0"/>
              </a:rPr>
              <a:t>.</a:t>
            </a:r>
            <a:endParaRPr lang="en-US" sz="1300" b="1" dirty="0">
              <a:latin typeface="Arial" panose="020B0604020202020204" pitchFamily="34" charset="0"/>
              <a:cs typeface="Arial" panose="020B0604020202020204" pitchFamily="34" charset="0"/>
            </a:endParaRPr>
          </a:p>
          <a:p>
            <a:pPr marL="285750" indent="-228600">
              <a:lnSpc>
                <a:spcPct val="90000"/>
              </a:lnSpc>
              <a:spcBef>
                <a:spcPts val="1000"/>
              </a:spcBef>
              <a:buClr>
                <a:schemeClr val="accent1"/>
              </a:buClr>
              <a:buSzPct val="80000"/>
              <a:buFont typeface="Arial" panose="020B0604020202020204" pitchFamily="34" charset="0"/>
              <a:buChar char="•"/>
            </a:pPr>
            <a:endParaRPr lang="en-US" sz="1000" dirty="0">
              <a:solidFill>
                <a:schemeClr val="tx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6C3EB25-4CA9-3AE7-A067-CB7B62F65757}"/>
              </a:ext>
            </a:extLst>
          </p:cNvPr>
          <p:cNvSpPr txBox="1"/>
          <p:nvPr/>
        </p:nvSpPr>
        <p:spPr>
          <a:xfrm>
            <a:off x="5939980" y="2758264"/>
            <a:ext cx="5463006" cy="1061011"/>
          </a:xfrm>
        </p:spPr>
        <p:txBody>
          <a:bodyPr vert="horz" lIns="91440" tIns="45720" rIns="91440" bIns="45720" rtlCol="0" anchor="ctr">
            <a:normAutofit lnSpcReduction="10000"/>
          </a:bodyPr>
          <a:lstStyle/>
          <a:p>
            <a:pPr marL="57150">
              <a:lnSpc>
                <a:spcPct val="90000"/>
              </a:lnSpc>
              <a:spcBef>
                <a:spcPts val="1000"/>
              </a:spcBef>
              <a:buClr>
                <a:schemeClr val="accent1"/>
              </a:buClr>
              <a:buSzPct val="80000"/>
            </a:pPr>
            <a:endParaRPr lang="en-US" sz="1300" b="1" dirty="0">
              <a:latin typeface="Arial" panose="020B0604020202020204" pitchFamily="34" charset="0"/>
              <a:cs typeface="Arial" panose="020B0604020202020204" pitchFamily="34" charset="0"/>
            </a:endParaRPr>
          </a:p>
          <a:p>
            <a:pPr marL="285750" indent="-228600" algn="just">
              <a:lnSpc>
                <a:spcPct val="90000"/>
              </a:lnSpc>
              <a:spcBef>
                <a:spcPts val="1000"/>
              </a:spcBef>
              <a:buClr>
                <a:schemeClr val="accent1"/>
              </a:buClr>
              <a:buSzPct val="80000"/>
              <a:buFont typeface="Arial" panose="020B0604020202020204" pitchFamily="34" charset="0"/>
              <a:buChar char="•"/>
            </a:pPr>
            <a:r>
              <a:rPr lang="en-US" sz="1400" b="1" dirty="0">
                <a:latin typeface="Arial" panose="020B0604020202020204" pitchFamily="34" charset="0"/>
                <a:cs typeface="Arial" panose="020B0604020202020204" pitchFamily="34" charset="0"/>
              </a:rPr>
              <a:t>2.9</a:t>
            </a:r>
            <a:r>
              <a:rPr lang="el-GR"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complicity</a:t>
            </a:r>
            <a:r>
              <a:rPr lang="el-GR" sz="1400" b="1" dirty="0">
                <a:latin typeface="Arial" panose="020B0604020202020204" pitchFamily="34" charset="0"/>
                <a:cs typeface="Arial" panose="020B0604020202020204" pitchFamily="34" charset="0"/>
              </a:rPr>
              <a:t>)</a:t>
            </a:r>
            <a:endParaRPr lang="en-US" sz="1300" b="1" dirty="0">
              <a:latin typeface="Arial" panose="020B0604020202020204" pitchFamily="34" charset="0"/>
              <a:cs typeface="Arial" panose="020B0604020202020204" pitchFamily="34" charset="0"/>
            </a:endParaRPr>
          </a:p>
          <a:p>
            <a:pPr algn="just">
              <a:lnSpc>
                <a:spcPct val="90000"/>
              </a:lnSpc>
              <a:spcBef>
                <a:spcPts val="1000"/>
              </a:spcBef>
              <a:buClr>
                <a:schemeClr val="accent1"/>
              </a:buClr>
              <a:buSzPct val="80000"/>
            </a:pPr>
            <a:r>
              <a:rPr lang="en-US" sz="1400" dirty="0">
                <a:latin typeface="Arial" panose="020B0604020202020204" pitchFamily="34" charset="0"/>
                <a:cs typeface="Arial" panose="020B0604020202020204" pitchFamily="34" charset="0"/>
              </a:rPr>
              <a:t>The ineligibility period ranges from </a:t>
            </a:r>
            <a:r>
              <a:rPr lang="en-US" sz="1400" b="1" u="sng" dirty="0">
                <a:latin typeface="Arial" panose="020B0604020202020204" pitchFamily="34" charset="0"/>
                <a:cs typeface="Arial" panose="020B0604020202020204" pitchFamily="34" charset="0"/>
              </a:rPr>
              <a:t>at least 2 years up to ban for life</a:t>
            </a:r>
            <a:r>
              <a:rPr lang="en-US" sz="1400" dirty="0">
                <a:latin typeface="Arial" panose="020B0604020202020204" pitchFamily="34" charset="0"/>
                <a:cs typeface="Arial" panose="020B0604020202020204" pitchFamily="34" charset="0"/>
              </a:rPr>
              <a:t> depending on the seriousness of the ADRV</a:t>
            </a:r>
            <a:r>
              <a:rPr lang="en-US" sz="13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C77D6842-194F-CE3F-7868-1AAE5FC43532}"/>
              </a:ext>
            </a:extLst>
          </p:cNvPr>
          <p:cNvSpPr txBox="1"/>
          <p:nvPr/>
        </p:nvSpPr>
        <p:spPr>
          <a:xfrm>
            <a:off x="5939980" y="3897548"/>
            <a:ext cx="5496243" cy="1123226"/>
          </a:xfrm>
        </p:spPr>
        <p:txBody>
          <a:bodyPr vert="horz" lIns="91440" tIns="45720" rIns="91440" bIns="45720" rtlCol="0" anchor="ctr">
            <a:normAutofit fontScale="92500" lnSpcReduction="20000"/>
          </a:bodyPr>
          <a:lstStyle/>
          <a:p>
            <a:pPr marL="57150">
              <a:lnSpc>
                <a:spcPct val="90000"/>
              </a:lnSpc>
              <a:spcBef>
                <a:spcPts val="1000"/>
              </a:spcBef>
              <a:buClr>
                <a:schemeClr val="accent1"/>
              </a:buClr>
              <a:buSzPct val="80000"/>
            </a:pPr>
            <a:endParaRPr lang="en-US" sz="1300" b="1" dirty="0">
              <a:latin typeface="Arial" panose="020B0604020202020204" pitchFamily="34" charset="0"/>
              <a:cs typeface="Arial" panose="020B0604020202020204" pitchFamily="34" charset="0"/>
            </a:endParaRPr>
          </a:p>
          <a:p>
            <a:pPr marL="285750" indent="-228600" algn="just">
              <a:lnSpc>
                <a:spcPct val="90000"/>
              </a:lnSpc>
              <a:spcBef>
                <a:spcPts val="1000"/>
              </a:spcBef>
              <a:buClr>
                <a:schemeClr val="accent1"/>
              </a:buClr>
              <a:buSzPct val="80000"/>
              <a:buFont typeface="Arial" panose="020B0604020202020204" pitchFamily="34" charset="0"/>
              <a:buChar char="•"/>
            </a:pPr>
            <a:r>
              <a:rPr lang="en-US" sz="1400" b="1" dirty="0">
                <a:latin typeface="Arial" panose="020B0604020202020204" pitchFamily="34" charset="0"/>
                <a:cs typeface="Arial" panose="020B0604020202020204" pitchFamily="34" charset="0"/>
              </a:rPr>
              <a:t>2.10</a:t>
            </a:r>
            <a:r>
              <a:rPr lang="el-GR"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association</a:t>
            </a:r>
            <a:r>
              <a:rPr lang="el-GR" sz="1400" b="1" dirty="0">
                <a:latin typeface="Arial" panose="020B0604020202020204" pitchFamily="34" charset="0"/>
                <a:cs typeface="Arial" panose="020B0604020202020204" pitchFamily="34" charset="0"/>
              </a:rPr>
              <a:t>)</a:t>
            </a:r>
            <a:r>
              <a:rPr lang="en-US" sz="1300" b="1" dirty="0">
                <a:latin typeface="Arial" panose="020B0604020202020204" pitchFamily="34" charset="0"/>
                <a:cs typeface="Arial" panose="020B0604020202020204" pitchFamily="34" charset="0"/>
              </a:rPr>
              <a:t> </a:t>
            </a:r>
          </a:p>
          <a:p>
            <a:pPr marL="57150" algn="just">
              <a:lnSpc>
                <a:spcPct val="90000"/>
              </a:lnSpc>
              <a:spcBef>
                <a:spcPts val="1000"/>
              </a:spcBef>
              <a:buClr>
                <a:schemeClr val="accent1"/>
              </a:buClr>
              <a:buSzPct val="80000"/>
            </a:pPr>
            <a:r>
              <a:rPr lang="en-US" sz="1400" dirty="0">
                <a:latin typeface="Arial" panose="020B0604020202020204" pitchFamily="34" charset="0"/>
                <a:cs typeface="Arial" panose="020B0604020202020204" pitchFamily="34" charset="0"/>
              </a:rPr>
              <a:t>The ineligibility period is </a:t>
            </a:r>
            <a:r>
              <a:rPr lang="en-US" sz="1400" b="1" u="sng" dirty="0">
                <a:latin typeface="Arial" panose="020B0604020202020204" pitchFamily="34" charset="0"/>
                <a:cs typeface="Arial" panose="020B0604020202020204" pitchFamily="34" charset="0"/>
              </a:rPr>
              <a:t>2 years</a:t>
            </a:r>
            <a:r>
              <a:rPr lang="en-US" sz="1400" dirty="0">
                <a:latin typeface="Arial" panose="020B0604020202020204" pitchFamily="34" charset="0"/>
                <a:cs typeface="Arial" panose="020B0604020202020204" pitchFamily="34" charset="0"/>
              </a:rPr>
              <a:t>, with possible reduction to at least one year, depending on the fault significance of the person under scrutiny and other condition around the case</a:t>
            </a:r>
            <a:r>
              <a:rPr lang="en-US" sz="130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DF65503F-5BC1-FEC1-9258-02CAD5D3E64D}"/>
              </a:ext>
            </a:extLst>
          </p:cNvPr>
          <p:cNvSpPr txBox="1"/>
          <p:nvPr/>
        </p:nvSpPr>
        <p:spPr>
          <a:xfrm>
            <a:off x="5922188" y="4874716"/>
            <a:ext cx="5523418" cy="1552447"/>
          </a:xfrm>
        </p:spPr>
        <p:txBody>
          <a:bodyPr vert="horz" lIns="91440" tIns="45720" rIns="91440" bIns="45720" rtlCol="0" anchor="ctr">
            <a:normAutofit/>
          </a:bodyPr>
          <a:lstStyle/>
          <a:p>
            <a:pPr marL="57150" algn="just">
              <a:lnSpc>
                <a:spcPct val="90000"/>
              </a:lnSpc>
              <a:spcBef>
                <a:spcPts val="1000"/>
              </a:spcBef>
              <a:buClr>
                <a:schemeClr val="accent1"/>
              </a:buClr>
              <a:buSzPct val="80000"/>
            </a:pPr>
            <a:endParaRPr lang="en-US" sz="1300" b="1" dirty="0">
              <a:latin typeface="Arial" panose="020B0604020202020204" pitchFamily="34" charset="0"/>
              <a:cs typeface="Arial" panose="020B0604020202020204" pitchFamily="34" charset="0"/>
            </a:endParaRPr>
          </a:p>
          <a:p>
            <a:pPr marL="285750" indent="-228600" algn="just">
              <a:lnSpc>
                <a:spcPct val="90000"/>
              </a:lnSpc>
              <a:spcBef>
                <a:spcPts val="1000"/>
              </a:spcBef>
              <a:buClr>
                <a:schemeClr val="accent1"/>
              </a:buClr>
              <a:buSzPct val="80000"/>
              <a:buFont typeface="Arial" panose="020B0604020202020204" pitchFamily="34" charset="0"/>
              <a:buChar char="•"/>
            </a:pPr>
            <a:r>
              <a:rPr lang="en-US" sz="1400" b="1" dirty="0">
                <a:latin typeface="Arial" panose="020B0604020202020204" pitchFamily="34" charset="0"/>
                <a:cs typeface="Arial" panose="020B0604020202020204" pitchFamily="34" charset="0"/>
              </a:rPr>
              <a:t>2.11</a:t>
            </a:r>
            <a:r>
              <a:rPr lang="el-GR"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discouragement, retaliation</a:t>
            </a:r>
            <a:r>
              <a:rPr lang="en-US" sz="1300" b="1" dirty="0">
                <a:latin typeface="Arial" panose="020B0604020202020204" pitchFamily="34" charset="0"/>
                <a:cs typeface="Arial" panose="020B0604020202020204" pitchFamily="34" charset="0"/>
              </a:rPr>
              <a:t>) </a:t>
            </a:r>
          </a:p>
          <a:p>
            <a:pPr marL="57150" algn="just">
              <a:lnSpc>
                <a:spcPct val="90000"/>
              </a:lnSpc>
              <a:spcBef>
                <a:spcPts val="1000"/>
              </a:spcBef>
              <a:buClr>
                <a:schemeClr val="accent1"/>
              </a:buClr>
              <a:buSzPct val="80000"/>
            </a:pPr>
            <a:r>
              <a:rPr lang="en-US" sz="1400" dirty="0">
                <a:latin typeface="Arial" panose="020B0604020202020204" pitchFamily="34" charset="0"/>
                <a:cs typeface="Arial" panose="020B0604020202020204" pitchFamily="34" charset="0"/>
              </a:rPr>
              <a:t>The ineligibility period ranges from </a:t>
            </a:r>
            <a:r>
              <a:rPr lang="en-US" sz="1400" b="1" u="sng" dirty="0">
                <a:latin typeface="Arial" panose="020B0604020202020204" pitchFamily="34" charset="0"/>
                <a:cs typeface="Arial" panose="020B0604020202020204" pitchFamily="34" charset="0"/>
              </a:rPr>
              <a:t>at least 2 years up to ban for life</a:t>
            </a:r>
            <a:r>
              <a:rPr lang="en-US" sz="1400" dirty="0">
                <a:latin typeface="Arial" panose="020B0604020202020204" pitchFamily="34" charset="0"/>
                <a:cs typeface="Arial" panose="020B0604020202020204" pitchFamily="34" charset="0"/>
              </a:rPr>
              <a:t> depending on the seriousness of the ADRV</a:t>
            </a:r>
            <a:r>
              <a:rPr lang="en-US" sz="1300" dirty="0">
                <a:latin typeface="Arial" panose="020B0604020202020204" pitchFamily="34" charset="0"/>
                <a:cs typeface="Arial" panose="020B0604020202020204" pitchFamily="34" charset="0"/>
              </a:rPr>
              <a:t>.</a:t>
            </a:r>
            <a:endParaRPr lang="en-US" sz="1000" dirty="0">
              <a:solidFill>
                <a:schemeClr val="tx2"/>
              </a:solidFill>
              <a:latin typeface="Arial" panose="020B0604020202020204" pitchFamily="34" charset="0"/>
              <a:cs typeface="Arial" panose="020B0604020202020204" pitchFamily="34" charset="0"/>
            </a:endParaRPr>
          </a:p>
          <a:p>
            <a:pPr marL="285750" indent="-228600">
              <a:lnSpc>
                <a:spcPct val="90000"/>
              </a:lnSpc>
              <a:spcBef>
                <a:spcPts val="1000"/>
              </a:spcBef>
              <a:buClr>
                <a:schemeClr val="accent1"/>
              </a:buClr>
              <a:buSzPct val="80000"/>
              <a:buFont typeface="Arial" panose="020B0604020202020204" pitchFamily="34" charset="0"/>
              <a:buChar char="•"/>
            </a:pPr>
            <a:endParaRPr lang="en-US" sz="1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916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fade">
                                      <p:cBhvr>
                                        <p:cTn id="43" dur="1000"/>
                                        <p:tgtEl>
                                          <p:spTgt spid="5">
                                            <p:txEl>
                                              <p:pRg st="1" end="1"/>
                                            </p:txEl>
                                          </p:spTgt>
                                        </p:tgtEl>
                                      </p:cBhvr>
                                    </p:animEffect>
                                    <p:anim calcmode="lin" valueType="num">
                                      <p:cBhvr>
                                        <p:cTn id="4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1000"/>
                                        <p:tgtEl>
                                          <p:spTgt spid="2">
                                            <p:txEl>
                                              <p:pRg st="2" end="2"/>
                                            </p:txEl>
                                          </p:spTgt>
                                        </p:tgtEl>
                                      </p:cBhvr>
                                    </p:animEffect>
                                    <p:anim calcmode="lin" valueType="num">
                                      <p:cBhvr>
                                        <p:cTn id="5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3"/>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1000"/>
                                        <p:tgtEl>
                                          <p:spTgt spid="3">
                                            <p:txEl>
                                              <p:pRg st="2" end="2"/>
                                            </p:txEl>
                                          </p:spTgt>
                                        </p:tgtEl>
                                      </p:cBhvr>
                                    </p:animEffect>
                                    <p:anim calcmode="lin" valueType="num">
                                      <p:cBhvr>
                                        <p:cTn id="6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1000"/>
                                        <p:tgtEl>
                                          <p:spTgt spid="8">
                                            <p:txEl>
                                              <p:pRg st="2" end="2"/>
                                            </p:txEl>
                                          </p:spTgt>
                                        </p:tgtEl>
                                      </p:cBhvr>
                                    </p:animEffect>
                                    <p:anim calcmode="lin" valueType="num">
                                      <p:cBhvr>
                                        <p:cTn id="6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2">
                                            <p:txEl>
                                              <p:pRg st="2" end="2"/>
                                            </p:txEl>
                                          </p:spTgt>
                                        </p:tgtEl>
                                        <p:attrNameLst>
                                          <p:attrName>style.visibility</p:attrName>
                                        </p:attrNameLst>
                                      </p:cBhvr>
                                      <p:to>
                                        <p:strVal val="visible"/>
                                      </p:to>
                                    </p:set>
                                    <p:animEffect transition="in" filter="fade">
                                      <p:cBhvr>
                                        <p:cTn id="75" dur="1000"/>
                                        <p:tgtEl>
                                          <p:spTgt spid="12">
                                            <p:txEl>
                                              <p:pRg st="2" end="2"/>
                                            </p:txEl>
                                          </p:spTgt>
                                        </p:tgtEl>
                                      </p:cBhvr>
                                    </p:animEffect>
                                    <p:anim calcmode="lin" valueType="num">
                                      <p:cBhvr>
                                        <p:cTn id="76"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77"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FDDE7D-EB8B-FFB9-B546-DA2DDDE65C7E}"/>
              </a:ext>
            </a:extLst>
          </p:cNvPr>
          <p:cNvSpPr txBox="1"/>
          <p:nvPr/>
        </p:nvSpPr>
        <p:spPr>
          <a:xfrm>
            <a:off x="0" y="737906"/>
            <a:ext cx="4110606" cy="923330"/>
          </a:xfrm>
          <a:prstGeom prst="rect">
            <a:avLst/>
          </a:prstGeom>
          <a:noFill/>
        </p:spPr>
        <p:txBody>
          <a:bodyPr wrap="square" rtlCol="0">
            <a:spAutoFit/>
          </a:bodyPr>
          <a:lstStyle/>
          <a:p>
            <a:pPr marL="285750" indent="-285750" algn="ctr">
              <a:buFont typeface="Wingdings" panose="05000000000000000000" pitchFamily="2" charset="2"/>
              <a:buChar char="ü"/>
            </a:pPr>
            <a:r>
              <a:rPr lang="en-US" b="1" dirty="0">
                <a:latin typeface="Arial" panose="020B0604020202020204" pitchFamily="34" charset="0"/>
                <a:cs typeface="Arial" panose="020B0604020202020204" pitchFamily="34" charset="0"/>
              </a:rPr>
              <a:t>Aggravating circumstances </a:t>
            </a:r>
            <a:r>
              <a:rPr lang="en-US" dirty="0">
                <a:latin typeface="Arial" panose="020B0604020202020204" pitchFamily="34" charset="0"/>
                <a:cs typeface="Arial" panose="020B0604020202020204" pitchFamily="34" charset="0"/>
              </a:rPr>
              <a:t>which may extend the sanction period</a:t>
            </a:r>
            <a:endParaRPr lang="el-GR" dirty="0">
              <a:latin typeface="Arial" panose="020B0604020202020204" pitchFamily="34" charset="0"/>
              <a:cs typeface="Arial" panose="020B0604020202020204" pitchFamily="34" charset="0"/>
            </a:endParaRPr>
          </a:p>
        </p:txBody>
      </p:sp>
      <p:sp>
        <p:nvSpPr>
          <p:cNvPr id="5" name="Βέλος: Δεξιό 4">
            <a:extLst>
              <a:ext uri="{FF2B5EF4-FFF2-40B4-BE49-F238E27FC236}">
                <a16:creationId xmlns:a16="http://schemas.microsoft.com/office/drawing/2014/main" id="{FB1634BE-2C61-F722-04DA-99CDB7C12484}"/>
              </a:ext>
            </a:extLst>
          </p:cNvPr>
          <p:cNvSpPr/>
          <p:nvPr/>
        </p:nvSpPr>
        <p:spPr>
          <a:xfrm>
            <a:off x="4110606" y="897622"/>
            <a:ext cx="1342238" cy="326901"/>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TextBox 5">
            <a:extLst>
              <a:ext uri="{FF2B5EF4-FFF2-40B4-BE49-F238E27FC236}">
                <a16:creationId xmlns:a16="http://schemas.microsoft.com/office/drawing/2014/main" id="{88C04595-334F-B67A-179E-ED233E39B592}"/>
              </a:ext>
            </a:extLst>
          </p:cNvPr>
          <p:cNvSpPr txBox="1"/>
          <p:nvPr/>
        </p:nvSpPr>
        <p:spPr>
          <a:xfrm>
            <a:off x="5637401" y="399352"/>
            <a:ext cx="4077050" cy="1323439"/>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The ineligibility period, which is normally designated/enforced, extends up to 2 years, depending on the severity of the ADRV and the nature of the aggravating circumstances</a:t>
            </a:r>
            <a:endParaRPr lang="el-GR"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5BE263-00CB-9CE9-383C-D974AE9EF544}"/>
              </a:ext>
            </a:extLst>
          </p:cNvPr>
          <p:cNvSpPr txBox="1"/>
          <p:nvPr/>
        </p:nvSpPr>
        <p:spPr>
          <a:xfrm>
            <a:off x="67112" y="2478675"/>
            <a:ext cx="3976382" cy="646331"/>
          </a:xfrm>
          <a:prstGeom prst="rect">
            <a:avLst/>
          </a:prstGeom>
          <a:noFill/>
        </p:spPr>
        <p:txBody>
          <a:bodyPr wrap="square" rtlCol="0">
            <a:spAutoFit/>
          </a:bodyPr>
          <a:lstStyle/>
          <a:p>
            <a:pPr marL="285750" indent="-285750" algn="ctr">
              <a:buFont typeface="Wingdings" panose="05000000000000000000" pitchFamily="2" charset="2"/>
              <a:buChar char="ü"/>
            </a:pPr>
            <a:r>
              <a:rPr lang="en-US" b="1" dirty="0">
                <a:latin typeface="Arial" panose="020B0604020202020204" pitchFamily="34" charset="0"/>
                <a:cs typeface="Arial" panose="020B0604020202020204" pitchFamily="34" charset="0"/>
              </a:rPr>
              <a:t>Elimination of ineligibility period when there is no fault</a:t>
            </a:r>
            <a:endParaRPr lang="el-GR" b="1" dirty="0">
              <a:latin typeface="Arial" panose="020B0604020202020204" pitchFamily="34" charset="0"/>
              <a:cs typeface="Arial" panose="020B0604020202020204" pitchFamily="34" charset="0"/>
            </a:endParaRPr>
          </a:p>
        </p:txBody>
      </p:sp>
      <p:sp>
        <p:nvSpPr>
          <p:cNvPr id="8" name="Βέλος: Δεξιό 7">
            <a:extLst>
              <a:ext uri="{FF2B5EF4-FFF2-40B4-BE49-F238E27FC236}">
                <a16:creationId xmlns:a16="http://schemas.microsoft.com/office/drawing/2014/main" id="{06320B1D-0BD5-4154-33EC-B8B7A34145DC}"/>
              </a:ext>
            </a:extLst>
          </p:cNvPr>
          <p:cNvSpPr/>
          <p:nvPr/>
        </p:nvSpPr>
        <p:spPr>
          <a:xfrm>
            <a:off x="4102217" y="2757717"/>
            <a:ext cx="1342238" cy="326901"/>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256F856C-076A-5C19-FF50-BC6F5A7BFC26}"/>
              </a:ext>
            </a:extLst>
          </p:cNvPr>
          <p:cNvSpPr txBox="1"/>
          <p:nvPr/>
        </p:nvSpPr>
        <p:spPr>
          <a:xfrm>
            <a:off x="5637401" y="2351782"/>
            <a:ext cx="4144161" cy="1077218"/>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If an athlete or another person under scrutiny proves in specific cases that there was no fault whatsoever, then the enforced ineligibility period gets completely revoked</a:t>
            </a:r>
            <a:endParaRPr lang="el-GR"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0D1E50A-06ED-C0F4-176F-0DA13CA94311}"/>
              </a:ext>
            </a:extLst>
          </p:cNvPr>
          <p:cNvSpPr txBox="1"/>
          <p:nvPr/>
        </p:nvSpPr>
        <p:spPr>
          <a:xfrm>
            <a:off x="101409" y="4634941"/>
            <a:ext cx="3909271" cy="923330"/>
          </a:xfrm>
          <a:prstGeom prst="rect">
            <a:avLst/>
          </a:prstGeom>
          <a:noFill/>
        </p:spPr>
        <p:txBody>
          <a:bodyPr wrap="square" rtlCol="0">
            <a:spAutoFit/>
          </a:bodyPr>
          <a:lstStyle/>
          <a:p>
            <a:pPr marL="342900" indent="-342900" algn="ctr">
              <a:buFont typeface="Wingdings" panose="05000000000000000000" pitchFamily="2" charset="2"/>
              <a:buChar char="ü"/>
            </a:pPr>
            <a:r>
              <a:rPr lang="en-US" b="1" dirty="0">
                <a:latin typeface="Arial" panose="020B0604020202020204" pitchFamily="34" charset="0"/>
                <a:cs typeface="Arial" panose="020B0604020202020204" pitchFamily="34" charset="0"/>
              </a:rPr>
              <a:t>Reduction of ineligibility period due to nonsignificant fault</a:t>
            </a:r>
            <a:endParaRPr lang="el-GR" b="1" dirty="0">
              <a:latin typeface="Arial" panose="020B0604020202020204" pitchFamily="34" charset="0"/>
              <a:cs typeface="Arial" panose="020B0604020202020204" pitchFamily="34" charset="0"/>
            </a:endParaRPr>
          </a:p>
        </p:txBody>
      </p:sp>
      <p:sp>
        <p:nvSpPr>
          <p:cNvPr id="11" name="Βέλος: Δεξιό 10">
            <a:extLst>
              <a:ext uri="{FF2B5EF4-FFF2-40B4-BE49-F238E27FC236}">
                <a16:creationId xmlns:a16="http://schemas.microsoft.com/office/drawing/2014/main" id="{2450BF23-B8E6-4FC3-ECE6-67833574FC8A}"/>
              </a:ext>
            </a:extLst>
          </p:cNvPr>
          <p:cNvSpPr/>
          <p:nvPr/>
        </p:nvSpPr>
        <p:spPr>
          <a:xfrm>
            <a:off x="4110606" y="4933157"/>
            <a:ext cx="1342238" cy="326901"/>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TextBox 11">
            <a:extLst>
              <a:ext uri="{FF2B5EF4-FFF2-40B4-BE49-F238E27FC236}">
                <a16:creationId xmlns:a16="http://schemas.microsoft.com/office/drawing/2014/main" id="{0BC6E7CF-9B12-1CAF-90D8-1EDF29A0E52A}"/>
              </a:ext>
            </a:extLst>
          </p:cNvPr>
          <p:cNvSpPr txBox="1"/>
          <p:nvPr/>
        </p:nvSpPr>
        <p:spPr>
          <a:xfrm>
            <a:off x="5637401" y="4065555"/>
            <a:ext cx="5265350" cy="2062103"/>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In case of an ADRV involving a special reference substance (except for an addiction substance), or special reference method, and the athlete or another person can prove that there was limited liability, then the enforced sanction ranges from </a:t>
            </a:r>
            <a:r>
              <a:rPr lang="en-US" sz="1600" b="1" u="sng" dirty="0">
                <a:latin typeface="Arial" panose="020B0604020202020204" pitchFamily="34" charset="0"/>
                <a:cs typeface="Arial" panose="020B0604020202020204" pitchFamily="34" charset="0"/>
              </a:rPr>
              <a:t>a mere reprimand with no ineligibility period (bare minimum), to an ineligibility period of 2 years (maximum)</a:t>
            </a:r>
            <a:r>
              <a:rPr lang="en-US" sz="1600" dirty="0">
                <a:latin typeface="Arial" panose="020B0604020202020204" pitchFamily="34" charset="0"/>
                <a:cs typeface="Arial" panose="020B0604020202020204" pitchFamily="34" charset="0"/>
              </a:rPr>
              <a:t>, depending on the fault significance of the person under scrutiny.</a:t>
            </a:r>
            <a:endParaRPr lang="el-GR" sz="1600" dirty="0">
              <a:latin typeface="Arial" panose="020B0604020202020204" pitchFamily="34" charset="0"/>
              <a:cs typeface="Arial" panose="020B0604020202020204" pitchFamily="34" charset="0"/>
            </a:endParaRPr>
          </a:p>
        </p:txBody>
      </p:sp>
      <p:pic>
        <p:nvPicPr>
          <p:cNvPr id="13" name="Εικόνα 12">
            <a:extLst>
              <a:ext uri="{FF2B5EF4-FFF2-40B4-BE49-F238E27FC236}">
                <a16:creationId xmlns:a16="http://schemas.microsoft.com/office/drawing/2014/main" id="{112FA27A-8213-1FCC-E673-D9DE52070B5D}"/>
              </a:ext>
            </a:extLst>
          </p:cNvPr>
          <p:cNvPicPr>
            <a:picLocks noChangeAspect="1"/>
          </p:cNvPicPr>
          <p:nvPr/>
        </p:nvPicPr>
        <p:blipFill>
          <a:blip r:embed="rId2"/>
          <a:stretch>
            <a:fillRect/>
          </a:stretch>
        </p:blipFill>
        <p:spPr>
          <a:xfrm>
            <a:off x="0" y="5833783"/>
            <a:ext cx="2261812" cy="1024217"/>
          </a:xfrm>
          <a:prstGeom prst="rect">
            <a:avLst/>
          </a:prstGeom>
        </p:spPr>
      </p:pic>
    </p:spTree>
    <p:extLst>
      <p:ext uri="{BB962C8B-B14F-4D97-AF65-F5344CB8AC3E}">
        <p14:creationId xmlns:p14="http://schemas.microsoft.com/office/powerpoint/2010/main" val="2678639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anim calcmode="lin" valueType="num">
                                      <p:cBhvr>
                                        <p:cTn id="4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fade">
                                      <p:cBhvr>
                                        <p:cTn id="63" dur="1000"/>
                                        <p:tgtEl>
                                          <p:spTgt spid="12">
                                            <p:txEl>
                                              <p:pRg st="0" end="0"/>
                                            </p:txEl>
                                          </p:spTgt>
                                        </p:tgtEl>
                                      </p:cBhvr>
                                    </p:animEffect>
                                    <p:anim calcmode="lin" valueType="num">
                                      <p:cBhvr>
                                        <p:cTn id="6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2077908"/>
            <a:ext cx="8459869" cy="1351092"/>
          </a:xfrm>
          <a:solidFill>
            <a:schemeClr val="bg1"/>
          </a:solidFill>
          <a:ln w="19050">
            <a:noFill/>
            <a:prstDash val="dash"/>
          </a:ln>
        </p:spPr>
        <p:txBody>
          <a:bodyPr vert="horz" lIns="91440" tIns="45720" rIns="91440" bIns="45720" rtlCol="0" anchor="b">
            <a:normAutofit/>
          </a:bodyPr>
          <a:lstStyle/>
          <a:p>
            <a:pPr algn="ctr"/>
            <a:r>
              <a:rPr lang="en-US" sz="2700" dirty="0">
                <a:solidFill>
                  <a:schemeClr val="tx1"/>
                </a:solidFill>
                <a:latin typeface="Arial" panose="020B0604020202020204" pitchFamily="34" charset="0"/>
                <a:cs typeface="Arial" panose="020B0604020202020204" pitchFamily="34" charset="0"/>
              </a:rPr>
              <a:t>INTRODUCTION TO ANTI-DOPING</a:t>
            </a: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2"/>
          <a:stretch>
            <a:fillRect/>
          </a:stretch>
        </p:blipFill>
        <p:spPr>
          <a:xfrm>
            <a:off x="0" y="5352227"/>
            <a:ext cx="2451370" cy="1505773"/>
          </a:xfrm>
          <a:prstGeom prst="rect">
            <a:avLst/>
          </a:prstGeom>
        </p:spPr>
      </p:pic>
    </p:spTree>
    <p:extLst>
      <p:ext uri="{BB962C8B-B14F-4D97-AF65-F5344CB8AC3E}">
        <p14:creationId xmlns:p14="http://schemas.microsoft.com/office/powerpoint/2010/main" val="56008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C1A8EE-E4B3-D83E-B2A0-DF12CE1B2860}"/>
              </a:ext>
            </a:extLst>
          </p:cNvPr>
          <p:cNvSpPr txBox="1"/>
          <p:nvPr/>
        </p:nvSpPr>
        <p:spPr>
          <a:xfrm>
            <a:off x="49017" y="748587"/>
            <a:ext cx="2955557" cy="369332"/>
          </a:xfrm>
          <a:prstGeom prst="rect">
            <a:avLst/>
          </a:prstGeom>
          <a:noFill/>
        </p:spPr>
        <p:txBody>
          <a:bodyPr wrap="square" rtlCol="0">
            <a:spAutoFit/>
          </a:bodyPr>
          <a:lstStyle/>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Contaminated products</a:t>
            </a:r>
            <a:endParaRPr lang="el-GR" dirty="0">
              <a:latin typeface="Arial" panose="020B0604020202020204" pitchFamily="34" charset="0"/>
              <a:cs typeface="Arial" panose="020B0604020202020204" pitchFamily="34" charset="0"/>
            </a:endParaRPr>
          </a:p>
        </p:txBody>
      </p:sp>
      <p:sp>
        <p:nvSpPr>
          <p:cNvPr id="5" name="Βέλος: Δεξιό 4">
            <a:extLst>
              <a:ext uri="{FF2B5EF4-FFF2-40B4-BE49-F238E27FC236}">
                <a16:creationId xmlns:a16="http://schemas.microsoft.com/office/drawing/2014/main" id="{588BB7B1-F937-60CA-BCB1-71373E0B8637}"/>
              </a:ext>
            </a:extLst>
          </p:cNvPr>
          <p:cNvSpPr/>
          <p:nvPr/>
        </p:nvSpPr>
        <p:spPr>
          <a:xfrm>
            <a:off x="3417452" y="833225"/>
            <a:ext cx="1308682" cy="2000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TextBox 5">
            <a:extLst>
              <a:ext uri="{FF2B5EF4-FFF2-40B4-BE49-F238E27FC236}">
                <a16:creationId xmlns:a16="http://schemas.microsoft.com/office/drawing/2014/main" id="{833EB7F0-D75F-A15D-014D-8E156570C64A}"/>
              </a:ext>
            </a:extLst>
          </p:cNvPr>
          <p:cNvSpPr txBox="1"/>
          <p:nvPr/>
        </p:nvSpPr>
        <p:spPr>
          <a:xfrm>
            <a:off x="5176006" y="340782"/>
            <a:ext cx="4964689" cy="1384995"/>
          </a:xfrm>
          <a:prstGeom prst="rect">
            <a:avLst/>
          </a:prstGeom>
          <a:noFill/>
        </p:spPr>
        <p:txBody>
          <a:bodyPr wrap="square" rtlCol="0">
            <a:spAutoFit/>
          </a:bodyPr>
          <a:lstStyle/>
          <a:p>
            <a:pPr algn="just"/>
            <a:r>
              <a:rPr lang="en-US" sz="1400" dirty="0">
                <a:latin typeface="Arial" panose="020B0604020202020204" pitchFamily="34" charset="0"/>
                <a:cs typeface="Arial" panose="020B0604020202020204" pitchFamily="34" charset="0"/>
              </a:rPr>
              <a:t>In cases when the athlete can </a:t>
            </a:r>
            <a:r>
              <a:rPr lang="en-US" sz="1400" b="1" u="sng" dirty="0">
                <a:latin typeface="Arial" panose="020B0604020202020204" pitchFamily="34" charset="0"/>
                <a:cs typeface="Arial" panose="020B0604020202020204" pitchFamily="34" charset="0"/>
              </a:rPr>
              <a:t>concurrently</a:t>
            </a:r>
            <a:r>
              <a:rPr lang="en-US" sz="1400" dirty="0">
                <a:latin typeface="Arial" panose="020B0604020202020204" pitchFamily="34" charset="0"/>
                <a:cs typeface="Arial" panose="020B0604020202020204" pitchFamily="34" charset="0"/>
              </a:rPr>
              <a:t> prove that there was not significant fault and that the detected substance came from a </a:t>
            </a:r>
            <a:r>
              <a:rPr lang="en-US" sz="1400" b="1" u="sng" dirty="0">
                <a:latin typeface="Arial" panose="020B0604020202020204" pitchFamily="34" charset="0"/>
                <a:cs typeface="Arial" panose="020B0604020202020204" pitchFamily="34" charset="0"/>
              </a:rPr>
              <a:t>contaminated product</a:t>
            </a:r>
            <a:r>
              <a:rPr lang="en-US" sz="1400" dirty="0">
                <a:latin typeface="Arial" panose="020B0604020202020204" pitchFamily="34" charset="0"/>
                <a:cs typeface="Arial" panose="020B0604020202020204" pitchFamily="34" charset="0"/>
              </a:rPr>
              <a:t>, the enforced consequence ranges from </a:t>
            </a:r>
            <a:r>
              <a:rPr lang="en-US" sz="1400" b="1" u="sng" dirty="0">
                <a:latin typeface="Arial" panose="020B0604020202020204" pitchFamily="34" charset="0"/>
                <a:cs typeface="Arial" panose="020B0604020202020204" pitchFamily="34" charset="0"/>
              </a:rPr>
              <a:t>a mere reprimand with no ineligibility period (bare minimum), to an ineligibility period of 2 years (maximum)</a:t>
            </a:r>
            <a:endParaRPr lang="el-GR" sz="1600" b="1" u="sng"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FA38834-B8C8-9484-835F-37F1B360BD89}"/>
              </a:ext>
            </a:extLst>
          </p:cNvPr>
          <p:cNvSpPr txBox="1"/>
          <p:nvPr/>
        </p:nvSpPr>
        <p:spPr>
          <a:xfrm>
            <a:off x="49017" y="2825076"/>
            <a:ext cx="4022776" cy="646331"/>
          </a:xfrm>
          <a:prstGeom prst="rect">
            <a:avLst/>
          </a:prstGeom>
          <a:noFill/>
        </p:spPr>
        <p:txBody>
          <a:bodyPr wrap="square" rtlCol="0">
            <a:spAutoFit/>
          </a:bodyPr>
          <a:lstStyle/>
          <a:p>
            <a:pPr marL="285750" indent="-285750" algn="ctr">
              <a:buFont typeface="Wingdings" panose="05000000000000000000" pitchFamily="2" charset="2"/>
              <a:buChar char="ü"/>
            </a:pPr>
            <a:r>
              <a:rPr lang="en-US" dirty="0">
                <a:latin typeface="Arial" panose="020B0604020202020204" pitchFamily="34" charset="0"/>
                <a:cs typeface="Arial" panose="020B0604020202020204" pitchFamily="34" charset="0"/>
              </a:rPr>
              <a:t>Protected person and recreational athletes</a:t>
            </a:r>
            <a:endParaRPr lang="el-GR" dirty="0">
              <a:latin typeface="Arial" panose="020B0604020202020204" pitchFamily="34" charset="0"/>
              <a:cs typeface="Arial" panose="020B0604020202020204" pitchFamily="34" charset="0"/>
            </a:endParaRPr>
          </a:p>
        </p:txBody>
      </p:sp>
      <p:sp>
        <p:nvSpPr>
          <p:cNvPr id="8" name="Βέλος: Δεξιό 7">
            <a:extLst>
              <a:ext uri="{FF2B5EF4-FFF2-40B4-BE49-F238E27FC236}">
                <a16:creationId xmlns:a16="http://schemas.microsoft.com/office/drawing/2014/main" id="{BCB77DDD-CA44-6D31-FE1A-106A033E26D8}"/>
              </a:ext>
            </a:extLst>
          </p:cNvPr>
          <p:cNvSpPr/>
          <p:nvPr/>
        </p:nvSpPr>
        <p:spPr>
          <a:xfrm>
            <a:off x="3724712" y="3134512"/>
            <a:ext cx="1308682" cy="2000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A44BD17E-5EA1-30EC-44F7-C7A09A05C142}"/>
              </a:ext>
            </a:extLst>
          </p:cNvPr>
          <p:cNvSpPr txBox="1"/>
          <p:nvPr/>
        </p:nvSpPr>
        <p:spPr>
          <a:xfrm>
            <a:off x="5176006" y="2529545"/>
            <a:ext cx="5056130" cy="1169551"/>
          </a:xfrm>
          <a:prstGeom prst="rect">
            <a:avLst/>
          </a:prstGeom>
          <a:noFill/>
        </p:spPr>
        <p:txBody>
          <a:bodyPr wrap="square" rtlCol="0">
            <a:spAutoFit/>
          </a:bodyPr>
          <a:lstStyle/>
          <a:p>
            <a:pPr algn="just"/>
            <a:r>
              <a:rPr lang="en-US" sz="1400" dirty="0">
                <a:latin typeface="Arial" panose="020B0604020202020204" pitchFamily="34" charset="0"/>
                <a:cs typeface="Arial" panose="020B0604020202020204" pitchFamily="34" charset="0"/>
              </a:rPr>
              <a:t>If in an ADRV case concerning a protected person or non-athletes there is not </a:t>
            </a:r>
            <a:r>
              <a:rPr lang="en-US" sz="1400" b="1" u="sng" dirty="0">
                <a:latin typeface="Arial" panose="020B0604020202020204" pitchFamily="34" charset="0"/>
                <a:cs typeface="Arial" panose="020B0604020202020204" pitchFamily="34" charset="0"/>
              </a:rPr>
              <a:t>concurrently</a:t>
            </a:r>
            <a:r>
              <a:rPr lang="en-US" sz="1400" dirty="0">
                <a:latin typeface="Arial" panose="020B0604020202020204" pitchFamily="34" charset="0"/>
                <a:cs typeface="Arial" panose="020B0604020202020204" pitchFamily="34" charset="0"/>
              </a:rPr>
              <a:t> an </a:t>
            </a:r>
            <a:r>
              <a:rPr lang="en-US" sz="1400" b="1" u="sng" dirty="0">
                <a:latin typeface="Arial" panose="020B0604020202020204" pitchFamily="34" charset="0"/>
                <a:cs typeface="Arial" panose="020B0604020202020204" pitchFamily="34" charset="0"/>
              </a:rPr>
              <a:t>addiction substance </a:t>
            </a:r>
            <a:r>
              <a:rPr lang="en-US" sz="1400" dirty="0">
                <a:latin typeface="Arial" panose="020B0604020202020204" pitchFamily="34" charset="0"/>
                <a:cs typeface="Arial" panose="020B0604020202020204" pitchFamily="34" charset="0"/>
              </a:rPr>
              <a:t>and </a:t>
            </a:r>
            <a:r>
              <a:rPr lang="en-US" sz="1400" b="1" u="sng" dirty="0">
                <a:latin typeface="Arial" panose="020B0604020202020204" pitchFamily="34" charset="0"/>
                <a:cs typeface="Arial" panose="020B0604020202020204" pitchFamily="34" charset="0"/>
              </a:rPr>
              <a:t>significant fault</a:t>
            </a:r>
            <a:r>
              <a:rPr lang="en-US" sz="1400" dirty="0">
                <a:latin typeface="Arial" panose="020B0604020202020204" pitchFamily="34" charset="0"/>
                <a:cs typeface="Arial" panose="020B0604020202020204" pitchFamily="34" charset="0"/>
              </a:rPr>
              <a:t>, then the enforced consequence ranges from </a:t>
            </a:r>
            <a:r>
              <a:rPr lang="en-US" sz="1400" b="1" u="sng" dirty="0">
                <a:latin typeface="Arial" panose="020B0604020202020204" pitchFamily="34" charset="0"/>
                <a:cs typeface="Arial" panose="020B0604020202020204" pitchFamily="34" charset="0"/>
              </a:rPr>
              <a:t>a mere reprimand with no ineligibility period (bare minimum), to an ineligibility period of 2 years (maximum)</a:t>
            </a:r>
            <a:r>
              <a:rPr lang="en-US" sz="1400" dirty="0">
                <a:latin typeface="Arial" panose="020B0604020202020204" pitchFamily="34" charset="0"/>
                <a:cs typeface="Arial" panose="020B0604020202020204" pitchFamily="34" charset="0"/>
              </a:rPr>
              <a:t> </a:t>
            </a:r>
            <a:endParaRPr lang="el-GR"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E8A91D7-2D3C-2B72-AFB0-90E0385F9341}"/>
              </a:ext>
            </a:extLst>
          </p:cNvPr>
          <p:cNvSpPr txBox="1"/>
          <p:nvPr/>
        </p:nvSpPr>
        <p:spPr>
          <a:xfrm>
            <a:off x="-85715" y="4844774"/>
            <a:ext cx="4292240" cy="646331"/>
          </a:xfrm>
          <a:prstGeom prst="rect">
            <a:avLst/>
          </a:prstGeom>
          <a:noFill/>
        </p:spPr>
        <p:txBody>
          <a:bodyPr wrap="square" rtlCol="0">
            <a:spAutoFit/>
          </a:bodyPr>
          <a:lstStyle/>
          <a:p>
            <a:pPr marL="285750" indent="-285750" algn="ctr">
              <a:buFont typeface="Wingdings" panose="05000000000000000000" pitchFamily="2" charset="2"/>
              <a:buChar char="ü"/>
            </a:pPr>
            <a:r>
              <a:rPr lang="en-US" dirty="0">
                <a:latin typeface="Arial" panose="020B0604020202020204" pitchFamily="34" charset="0"/>
                <a:cs typeface="Arial" panose="020B0604020202020204" pitchFamily="34" charset="0"/>
              </a:rPr>
              <a:t>Application of limited liability in cases outside f the article10.6.1. spectrum </a:t>
            </a:r>
            <a:endParaRPr lang="el-GR" dirty="0">
              <a:latin typeface="Arial" panose="020B0604020202020204" pitchFamily="34" charset="0"/>
              <a:cs typeface="Arial" panose="020B0604020202020204" pitchFamily="34" charset="0"/>
            </a:endParaRPr>
          </a:p>
        </p:txBody>
      </p:sp>
      <p:sp>
        <p:nvSpPr>
          <p:cNvPr id="12" name="Βέλος: Δεξιό 11">
            <a:extLst>
              <a:ext uri="{FF2B5EF4-FFF2-40B4-BE49-F238E27FC236}">
                <a16:creationId xmlns:a16="http://schemas.microsoft.com/office/drawing/2014/main" id="{C2E56607-F964-870C-37D1-7A81112E02EA}"/>
              </a:ext>
            </a:extLst>
          </p:cNvPr>
          <p:cNvSpPr/>
          <p:nvPr/>
        </p:nvSpPr>
        <p:spPr>
          <a:xfrm>
            <a:off x="4156916" y="5067911"/>
            <a:ext cx="796953" cy="200055"/>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C068866D-D620-58E1-23F1-E407DBA3FE16}"/>
              </a:ext>
            </a:extLst>
          </p:cNvPr>
          <p:cNvSpPr txBox="1"/>
          <p:nvPr/>
        </p:nvSpPr>
        <p:spPr>
          <a:xfrm>
            <a:off x="5176006" y="4547448"/>
            <a:ext cx="5056130" cy="1169551"/>
          </a:xfrm>
          <a:prstGeom prst="rect">
            <a:avLst/>
          </a:prstGeom>
          <a:noFill/>
        </p:spPr>
        <p:txBody>
          <a:bodyPr wrap="square" rtlCol="0">
            <a:spAutoFit/>
          </a:bodyPr>
          <a:lstStyle/>
          <a:p>
            <a:pPr algn="just"/>
            <a:r>
              <a:rPr lang="en-US" sz="1400" dirty="0">
                <a:latin typeface="Arial" panose="020B0604020202020204" pitchFamily="34" charset="0"/>
                <a:cs typeface="Arial" panose="020B0604020202020204" pitchFamily="34" charset="0"/>
              </a:rPr>
              <a:t>If an athlete or another person can prove in specific cases, in which the article 10.6.1 does not apply, that he does not bear significant fault, then the article 10.7 defines that  the capacity of the </a:t>
            </a:r>
            <a:r>
              <a:rPr lang="en-US" sz="1400" b="1" u="sng" dirty="0">
                <a:latin typeface="Arial" panose="020B0604020202020204" pitchFamily="34" charset="0"/>
                <a:cs typeface="Arial" panose="020B0604020202020204" pitchFamily="34" charset="0"/>
              </a:rPr>
              <a:t>enforced ineligibility period can be reduced up to half its initial life</a:t>
            </a:r>
            <a:r>
              <a:rPr lang="en-US" sz="1400" dirty="0">
                <a:latin typeface="Arial" panose="020B0604020202020204" pitchFamily="34" charset="0"/>
                <a:cs typeface="Arial" panose="020B0604020202020204" pitchFamily="34" charset="0"/>
              </a:rPr>
              <a:t>, contingent upon the fault significance</a:t>
            </a:r>
            <a:endParaRPr lang="el-GR" sz="1400" b="1" dirty="0">
              <a:latin typeface="Arial" panose="020B0604020202020204" pitchFamily="34" charset="0"/>
              <a:cs typeface="Arial" panose="020B0604020202020204" pitchFamily="34" charset="0"/>
            </a:endParaRPr>
          </a:p>
        </p:txBody>
      </p:sp>
      <p:pic>
        <p:nvPicPr>
          <p:cNvPr id="15" name="Εικόνα 14">
            <a:extLst>
              <a:ext uri="{FF2B5EF4-FFF2-40B4-BE49-F238E27FC236}">
                <a16:creationId xmlns:a16="http://schemas.microsoft.com/office/drawing/2014/main" id="{14B5C973-B14B-8870-8976-9C8A9D6320C6}"/>
              </a:ext>
            </a:extLst>
          </p:cNvPr>
          <p:cNvPicPr>
            <a:picLocks noChangeAspect="1"/>
          </p:cNvPicPr>
          <p:nvPr/>
        </p:nvPicPr>
        <p:blipFill>
          <a:blip r:embed="rId2"/>
          <a:stretch>
            <a:fillRect/>
          </a:stretch>
        </p:blipFill>
        <p:spPr>
          <a:xfrm>
            <a:off x="0" y="5833783"/>
            <a:ext cx="2261812" cy="1024217"/>
          </a:xfrm>
          <a:prstGeom prst="rect">
            <a:avLst/>
          </a:prstGeom>
        </p:spPr>
      </p:pic>
    </p:spTree>
    <p:extLst>
      <p:ext uri="{BB962C8B-B14F-4D97-AF65-F5344CB8AC3E}">
        <p14:creationId xmlns:p14="http://schemas.microsoft.com/office/powerpoint/2010/main" val="2160575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anim calcmode="lin" valueType="num">
                                      <p:cBhvr>
                                        <p:cTn id="4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xEl>
                                              <p:pRg st="0" end="0"/>
                                            </p:txEl>
                                          </p:spTgt>
                                        </p:tgtEl>
                                        <p:attrNameLst>
                                          <p:attrName>style.visibility</p:attrName>
                                        </p:attrNameLst>
                                      </p:cBhvr>
                                      <p:to>
                                        <p:strVal val="visible"/>
                                      </p:to>
                                    </p:set>
                                    <p:animEffect transition="in" filter="fade">
                                      <p:cBhvr>
                                        <p:cTn id="63" dur="1000"/>
                                        <p:tgtEl>
                                          <p:spTgt spid="13">
                                            <p:txEl>
                                              <p:pRg st="0" end="0"/>
                                            </p:txEl>
                                          </p:spTgt>
                                        </p:tgtEl>
                                      </p:cBhvr>
                                    </p:animEffect>
                                    <p:anim calcmode="lin" valueType="num">
                                      <p:cBhvr>
                                        <p:cTn id="6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animBg="1"/>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1E5825-3E5D-36AE-F5FD-8C777B6FAD94}"/>
              </a:ext>
            </a:extLst>
          </p:cNvPr>
          <p:cNvSpPr txBox="1"/>
          <p:nvPr/>
        </p:nvSpPr>
        <p:spPr>
          <a:xfrm>
            <a:off x="1964422" y="470120"/>
            <a:ext cx="8263156"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Revocation, reduction or suspension of the ineligibility period, or other consequences except for fault/negligence significance</a:t>
            </a:r>
            <a:endParaRPr lang="el-GR"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FEE98A-FF2B-286E-4523-F46AA529B706}"/>
              </a:ext>
            </a:extLst>
          </p:cNvPr>
          <p:cNvSpPr txBox="1"/>
          <p:nvPr/>
        </p:nvSpPr>
        <p:spPr>
          <a:xfrm>
            <a:off x="1930866" y="2028909"/>
            <a:ext cx="8330268"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Substantial contribution in revealing or proving ADRVs</a:t>
            </a:r>
            <a:endParaRPr lang="el-GR" sz="2000" b="1" dirty="0">
              <a:latin typeface="Arial" panose="020B0604020202020204" pitchFamily="34" charset="0"/>
              <a:cs typeface="Arial" panose="020B0604020202020204" pitchFamily="34" charset="0"/>
            </a:endParaRPr>
          </a:p>
        </p:txBody>
      </p:sp>
      <p:sp>
        <p:nvSpPr>
          <p:cNvPr id="7" name="Βέλος: Κάτω 6">
            <a:extLst>
              <a:ext uri="{FF2B5EF4-FFF2-40B4-BE49-F238E27FC236}">
                <a16:creationId xmlns:a16="http://schemas.microsoft.com/office/drawing/2014/main" id="{CE6D7C3A-8F62-113D-9ED7-BC1149140EC8}"/>
              </a:ext>
            </a:extLst>
          </p:cNvPr>
          <p:cNvSpPr/>
          <p:nvPr/>
        </p:nvSpPr>
        <p:spPr>
          <a:xfrm>
            <a:off x="5894664" y="2817255"/>
            <a:ext cx="402671" cy="782900"/>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A06E224A-7F7A-6CB3-4DFD-D522FEBB3FE1}"/>
              </a:ext>
            </a:extLst>
          </p:cNvPr>
          <p:cNvSpPr txBox="1"/>
          <p:nvPr/>
        </p:nvSpPr>
        <p:spPr>
          <a:xfrm>
            <a:off x="2438398" y="3945436"/>
            <a:ext cx="7315200"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The enforced ineligibility period can not be suspended for a timeframe bigger than its ¾.</a:t>
            </a:r>
            <a:endParaRPr lang="el-GR" sz="1600" b="1" dirty="0">
              <a:latin typeface="Arial" panose="020B0604020202020204" pitchFamily="34" charset="0"/>
              <a:cs typeface="Arial" panose="020B0604020202020204" pitchFamily="34" charset="0"/>
            </a:endParaRPr>
          </a:p>
        </p:txBody>
      </p:sp>
      <p:pic>
        <p:nvPicPr>
          <p:cNvPr id="9" name="Εικόνα 8">
            <a:extLst>
              <a:ext uri="{FF2B5EF4-FFF2-40B4-BE49-F238E27FC236}">
                <a16:creationId xmlns:a16="http://schemas.microsoft.com/office/drawing/2014/main" id="{A980C55F-81D2-3280-D774-30FC230E8A6E}"/>
              </a:ext>
            </a:extLst>
          </p:cNvPr>
          <p:cNvPicPr>
            <a:picLocks noChangeAspect="1"/>
          </p:cNvPicPr>
          <p:nvPr/>
        </p:nvPicPr>
        <p:blipFill>
          <a:blip r:embed="rId2"/>
          <a:stretch>
            <a:fillRect/>
          </a:stretch>
        </p:blipFill>
        <p:spPr>
          <a:xfrm>
            <a:off x="3615545" y="4875492"/>
            <a:ext cx="4960907" cy="1512388"/>
          </a:xfrm>
          <a:prstGeom prst="rect">
            <a:avLst/>
          </a:prstGeom>
        </p:spPr>
      </p:pic>
      <p:pic>
        <p:nvPicPr>
          <p:cNvPr id="10" name="Εικόνα 9">
            <a:extLst>
              <a:ext uri="{FF2B5EF4-FFF2-40B4-BE49-F238E27FC236}">
                <a16:creationId xmlns:a16="http://schemas.microsoft.com/office/drawing/2014/main" id="{6D2F4C85-4A2E-53A7-8166-6CC1B1D5885F}"/>
              </a:ext>
            </a:extLst>
          </p:cNvPr>
          <p:cNvPicPr>
            <a:picLocks noChangeAspect="1"/>
          </p:cNvPicPr>
          <p:nvPr/>
        </p:nvPicPr>
        <p:blipFill>
          <a:blip r:embed="rId3"/>
          <a:stretch>
            <a:fillRect/>
          </a:stretch>
        </p:blipFill>
        <p:spPr>
          <a:xfrm>
            <a:off x="0" y="5833783"/>
            <a:ext cx="2261812" cy="1024217"/>
          </a:xfrm>
          <a:prstGeom prst="rect">
            <a:avLst/>
          </a:prstGeom>
        </p:spPr>
      </p:pic>
    </p:spTree>
    <p:extLst>
      <p:ext uri="{BB962C8B-B14F-4D97-AF65-F5344CB8AC3E}">
        <p14:creationId xmlns:p14="http://schemas.microsoft.com/office/powerpoint/2010/main" val="78985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41BF530-091C-4C02-6FDC-8C2F4BA0C553}"/>
              </a:ext>
            </a:extLst>
          </p:cNvPr>
          <p:cNvPicPr>
            <a:picLocks noChangeAspect="1"/>
          </p:cNvPicPr>
          <p:nvPr/>
        </p:nvPicPr>
        <p:blipFill>
          <a:blip r:embed="rId2"/>
          <a:stretch>
            <a:fillRect/>
          </a:stretch>
        </p:blipFill>
        <p:spPr>
          <a:xfrm>
            <a:off x="0" y="5833783"/>
            <a:ext cx="2261812" cy="1024217"/>
          </a:xfrm>
          <a:prstGeom prst="rect">
            <a:avLst/>
          </a:prstGeom>
        </p:spPr>
      </p:pic>
      <p:sp>
        <p:nvSpPr>
          <p:cNvPr id="6" name="TextBox 5">
            <a:extLst>
              <a:ext uri="{FF2B5EF4-FFF2-40B4-BE49-F238E27FC236}">
                <a16:creationId xmlns:a16="http://schemas.microsoft.com/office/drawing/2014/main" id="{1A99B346-EFD4-AA69-9DAD-335599CFA882}"/>
              </a:ext>
            </a:extLst>
          </p:cNvPr>
          <p:cNvSpPr txBox="1"/>
          <p:nvPr/>
        </p:nvSpPr>
        <p:spPr>
          <a:xfrm>
            <a:off x="212325" y="2660539"/>
            <a:ext cx="2708446"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RESULT MANAGEMENT DEALS</a:t>
            </a:r>
            <a:endParaRPr lang="el-GR" sz="2000" dirty="0">
              <a:latin typeface="Arial" panose="020B0604020202020204" pitchFamily="34" charset="0"/>
              <a:cs typeface="Arial" panose="020B0604020202020204" pitchFamily="34" charset="0"/>
            </a:endParaRPr>
          </a:p>
        </p:txBody>
      </p:sp>
      <p:cxnSp>
        <p:nvCxnSpPr>
          <p:cNvPr id="10" name="Γραμμή σύνδεσης: Γωνιώδης 9">
            <a:extLst>
              <a:ext uri="{FF2B5EF4-FFF2-40B4-BE49-F238E27FC236}">
                <a16:creationId xmlns:a16="http://schemas.microsoft.com/office/drawing/2014/main" id="{90169312-CC4C-46AA-58E0-F969C2E64195}"/>
              </a:ext>
            </a:extLst>
          </p:cNvPr>
          <p:cNvCxnSpPr>
            <a:cxnSpLocks/>
            <a:endCxn id="11" idx="1"/>
          </p:cNvCxnSpPr>
          <p:nvPr/>
        </p:nvCxnSpPr>
        <p:spPr>
          <a:xfrm rot="5400000" flipH="1" flipV="1">
            <a:off x="2796820" y="2207008"/>
            <a:ext cx="1297569" cy="625160"/>
          </a:xfrm>
          <a:prstGeom prst="bentConnector2">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9AF870C-B839-C9F2-9B8A-413979CB361B}"/>
              </a:ext>
            </a:extLst>
          </p:cNvPr>
          <p:cNvSpPr txBox="1"/>
          <p:nvPr/>
        </p:nvSpPr>
        <p:spPr>
          <a:xfrm>
            <a:off x="3758184" y="1209083"/>
            <a:ext cx="2414092" cy="1323439"/>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Reduction of one year for specific ADRVs in case of an on-time confession and acceptance of sanction</a:t>
            </a:r>
            <a:r>
              <a:rPr lang="el-GR" sz="1600" dirty="0">
                <a:latin typeface="Arial" panose="020B0604020202020204" pitchFamily="34" charset="0"/>
                <a:cs typeface="Arial" panose="020B0604020202020204" pitchFamily="34" charset="0"/>
              </a:rPr>
              <a:t>.</a:t>
            </a:r>
          </a:p>
        </p:txBody>
      </p:sp>
      <p:cxnSp>
        <p:nvCxnSpPr>
          <p:cNvPr id="13" name="Ευθύγραμμο βέλος σύνδεσης 12">
            <a:extLst>
              <a:ext uri="{FF2B5EF4-FFF2-40B4-BE49-F238E27FC236}">
                <a16:creationId xmlns:a16="http://schemas.microsoft.com/office/drawing/2014/main" id="{49C347B0-6EEF-6D6A-99E7-AC9C956811BC}"/>
              </a:ext>
            </a:extLst>
          </p:cNvPr>
          <p:cNvCxnSpPr>
            <a:cxnSpLocks/>
          </p:cNvCxnSpPr>
          <p:nvPr/>
        </p:nvCxnSpPr>
        <p:spPr>
          <a:xfrm>
            <a:off x="6172276" y="2306926"/>
            <a:ext cx="445558" cy="274216"/>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4E7B9C-CE77-BB9E-35CD-2A8BBF4A928A}"/>
              </a:ext>
            </a:extLst>
          </p:cNvPr>
          <p:cNvSpPr txBox="1"/>
          <p:nvPr/>
        </p:nvSpPr>
        <p:spPr>
          <a:xfrm>
            <a:off x="6704297" y="2581142"/>
            <a:ext cx="4485673" cy="1815882"/>
          </a:xfrm>
          <a:prstGeom prst="rect">
            <a:avLst/>
          </a:prstGeom>
          <a:noFill/>
        </p:spPr>
        <p:txBody>
          <a:bodyPr wrap="square" rtlCol="0">
            <a:spAutoFit/>
          </a:bodyPr>
          <a:lstStyle/>
          <a:p>
            <a:pPr algn="just"/>
            <a:r>
              <a:rPr lang="en-US" sz="1400" dirty="0">
                <a:latin typeface="Arial" panose="020B0604020202020204" pitchFamily="34" charset="0"/>
                <a:cs typeface="Arial" panose="020B0604020202020204" pitchFamily="34" charset="0"/>
              </a:rPr>
              <a:t>When an athlete or another person has been notified from the NADO for a possible ADRV which bears an ineligibility period of 4 years or more and he/she comes forward, confesses his wrongdoing and accepts his ineligibility period in a timeframe of max 20 days after he has been notified, he/she has the right to claim a reduction of 1 year out of the initial ineligibility period</a:t>
            </a:r>
            <a:r>
              <a:rPr lang="el-GR" sz="1400" dirty="0">
                <a:latin typeface="Arial" panose="020B0604020202020204" pitchFamily="34" charset="0"/>
                <a:cs typeface="Arial" panose="020B0604020202020204" pitchFamily="34" charset="0"/>
              </a:rPr>
              <a:t>.</a:t>
            </a:r>
          </a:p>
        </p:txBody>
      </p:sp>
      <p:cxnSp>
        <p:nvCxnSpPr>
          <p:cNvPr id="18" name="Γραμμή σύνδεσης: Γωνιώδης 17">
            <a:extLst>
              <a:ext uri="{FF2B5EF4-FFF2-40B4-BE49-F238E27FC236}">
                <a16:creationId xmlns:a16="http://schemas.microsoft.com/office/drawing/2014/main" id="{6EC792B5-749B-B7C6-11F2-9A0D6593339F}"/>
              </a:ext>
            </a:extLst>
          </p:cNvPr>
          <p:cNvCxnSpPr>
            <a:cxnSpLocks/>
          </p:cNvCxnSpPr>
          <p:nvPr/>
        </p:nvCxnSpPr>
        <p:spPr>
          <a:xfrm>
            <a:off x="2852928" y="3168371"/>
            <a:ext cx="2710308" cy="2401919"/>
          </a:xfrm>
          <a:prstGeom prst="bentConnector3">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F9F4E4-95EA-BD8E-776A-DA8E624B5F71}"/>
              </a:ext>
            </a:extLst>
          </p:cNvPr>
          <p:cNvSpPr txBox="1"/>
          <p:nvPr/>
        </p:nvSpPr>
        <p:spPr>
          <a:xfrm>
            <a:off x="5484095" y="5277902"/>
            <a:ext cx="335559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Deal of case resolution with WADA’s approval</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07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fade">
                                      <p:cBhvr>
                                        <p:cTn id="35" dur="1000"/>
                                        <p:tgtEl>
                                          <p:spTgt spid="20">
                                            <p:txEl>
                                              <p:pRg st="0" end="0"/>
                                            </p:txEl>
                                          </p:spTgt>
                                        </p:tgtEl>
                                      </p:cBhvr>
                                    </p:animEffect>
                                    <p:anim calcmode="lin" valueType="num">
                                      <p:cBhvr>
                                        <p:cTn id="3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fade">
                                      <p:cBhvr>
                                        <p:cTn id="50" dur="1000"/>
                                        <p:tgtEl>
                                          <p:spTgt spid="14">
                                            <p:txEl>
                                              <p:pRg st="0" end="0"/>
                                            </p:txEl>
                                          </p:spTgt>
                                        </p:tgtEl>
                                      </p:cBhvr>
                                    </p:animEffect>
                                    <p:anim calcmode="lin" valueType="num">
                                      <p:cBhvr>
                                        <p:cTn id="5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3772F0-621E-CD89-DE78-9EDB75BEA06B}"/>
              </a:ext>
            </a:extLst>
          </p:cNvPr>
          <p:cNvSpPr txBox="1"/>
          <p:nvPr/>
        </p:nvSpPr>
        <p:spPr>
          <a:xfrm>
            <a:off x="1797666" y="637032"/>
            <a:ext cx="8596668" cy="1320800"/>
          </a:xfrm>
        </p:spPr>
        <p:txBody>
          <a:bodyPr vert="horz" lIns="91440" tIns="45720" rIns="91440" bIns="45720" rtlCol="0" anchor="t">
            <a:normAutofit/>
          </a:bodyPr>
          <a:lstStyle/>
          <a:p>
            <a:pPr algn="ctr">
              <a:spcBef>
                <a:spcPct val="0"/>
              </a:spcBef>
              <a:spcAft>
                <a:spcPts val="600"/>
              </a:spcAft>
            </a:pPr>
            <a:r>
              <a:rPr lang="en-US" sz="2400" dirty="0">
                <a:latin typeface="Arial" panose="020B0604020202020204" pitchFamily="34" charset="0"/>
                <a:ea typeface="+mj-ea"/>
                <a:cs typeface="Arial" panose="020B0604020202020204" pitchFamily="34" charset="0"/>
              </a:rPr>
              <a:t>Multiple ADRVs</a:t>
            </a:r>
          </a:p>
        </p:txBody>
      </p:sp>
      <p:pic>
        <p:nvPicPr>
          <p:cNvPr id="7" name="Εικόνα 6">
            <a:extLst>
              <a:ext uri="{FF2B5EF4-FFF2-40B4-BE49-F238E27FC236}">
                <a16:creationId xmlns:a16="http://schemas.microsoft.com/office/drawing/2014/main" id="{1662B8EF-946D-90F0-244E-B66C4D3B346A}"/>
              </a:ext>
            </a:extLst>
          </p:cNvPr>
          <p:cNvPicPr>
            <a:picLocks noChangeAspect="1"/>
          </p:cNvPicPr>
          <p:nvPr/>
        </p:nvPicPr>
        <p:blipFill>
          <a:blip r:embed="rId2"/>
          <a:stretch>
            <a:fillRect/>
          </a:stretch>
        </p:blipFill>
        <p:spPr>
          <a:xfrm>
            <a:off x="799814" y="2159331"/>
            <a:ext cx="3854481" cy="2564981"/>
          </a:xfrm>
          <a:prstGeom prst="rect">
            <a:avLst/>
          </a:prstGeom>
        </p:spPr>
      </p:pic>
      <p:sp>
        <p:nvSpPr>
          <p:cNvPr id="6" name="TextBox 5">
            <a:extLst>
              <a:ext uri="{FF2B5EF4-FFF2-40B4-BE49-F238E27FC236}">
                <a16:creationId xmlns:a16="http://schemas.microsoft.com/office/drawing/2014/main" id="{20F29855-CB96-4FE6-8388-8F0962A77799}"/>
              </a:ext>
            </a:extLst>
          </p:cNvPr>
          <p:cNvSpPr txBox="1"/>
          <p:nvPr/>
        </p:nvSpPr>
        <p:spPr>
          <a:xfrm>
            <a:off x="4929334" y="2196564"/>
            <a:ext cx="4410676" cy="3768573"/>
          </a:xfrm>
        </p:spPr>
        <p:txBody>
          <a:bodyPr vert="horz" lIns="91440" tIns="45720" rIns="91440" bIns="45720" rtlCol="0">
            <a:normAutofit/>
          </a:bodyPr>
          <a:lstStyle/>
          <a:p>
            <a:pPr marL="285750" indent="-285750" algn="just">
              <a:spcBef>
                <a:spcPts val="1000"/>
              </a:spcBef>
              <a:buClr>
                <a:schemeClr val="accent1"/>
              </a:buClr>
              <a:buSzPct val="80000"/>
              <a:buFont typeface="Wingdings 3" charset="2"/>
              <a:buChar char=""/>
            </a:pPr>
            <a:r>
              <a:rPr lang="en-US" dirty="0">
                <a:latin typeface="Arial" panose="020B0604020202020204" pitchFamily="34" charset="0"/>
                <a:cs typeface="Arial" panose="020B0604020202020204" pitchFamily="34" charset="0"/>
              </a:rPr>
              <a:t>Second violation leads to a bigger ineligibility period</a:t>
            </a:r>
          </a:p>
          <a:p>
            <a:pPr marL="285750" indent="-285750">
              <a:spcBef>
                <a:spcPts val="1000"/>
              </a:spcBef>
              <a:buClr>
                <a:schemeClr val="accent1"/>
              </a:buClr>
              <a:buSzPct val="80000"/>
              <a:buFont typeface="Wingdings 3" charset="2"/>
              <a:buChar char=""/>
            </a:pPr>
            <a:endParaRPr lang="en-US" dirty="0">
              <a:latin typeface="Arial" panose="020B0604020202020204" pitchFamily="34" charset="0"/>
              <a:cs typeface="Arial" panose="020B0604020202020204" pitchFamily="34" charset="0"/>
            </a:endParaRPr>
          </a:p>
          <a:p>
            <a:pPr marL="285750" indent="-285750">
              <a:spcBef>
                <a:spcPts val="1000"/>
              </a:spcBef>
              <a:buClr>
                <a:schemeClr val="accent1"/>
              </a:buClr>
              <a:buSzPct val="80000"/>
              <a:buFont typeface="Wingdings 3" charset="2"/>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a:spcBef>
                <a:spcPts val="1000"/>
              </a:spcBef>
              <a:buClr>
                <a:schemeClr val="accent1"/>
              </a:buClr>
              <a:buSzPct val="80000"/>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just">
              <a:spcBef>
                <a:spcPts val="1000"/>
              </a:spcBef>
              <a:buClr>
                <a:schemeClr val="accent1"/>
              </a:buClr>
              <a:buSzPct val="80000"/>
              <a:buFont typeface="Wingdings 3" charset="2"/>
              <a:buChar char=""/>
            </a:pPr>
            <a:r>
              <a:rPr lang="en-US" dirty="0">
                <a:latin typeface="Arial" panose="020B0604020202020204" pitchFamily="34" charset="0"/>
                <a:cs typeface="Arial" panose="020B0604020202020204" pitchFamily="34" charset="0"/>
              </a:rPr>
              <a:t>Third violation leads to ban for life</a:t>
            </a:r>
          </a:p>
        </p:txBody>
      </p:sp>
      <p:pic>
        <p:nvPicPr>
          <p:cNvPr id="4" name="Εικόνα 3">
            <a:extLst>
              <a:ext uri="{FF2B5EF4-FFF2-40B4-BE49-F238E27FC236}">
                <a16:creationId xmlns:a16="http://schemas.microsoft.com/office/drawing/2014/main" id="{8157451A-05A9-1177-56DE-760D3603E8DA}"/>
              </a:ext>
            </a:extLst>
          </p:cNvPr>
          <p:cNvPicPr>
            <a:picLocks noChangeAspect="1"/>
          </p:cNvPicPr>
          <p:nvPr/>
        </p:nvPicPr>
        <p:blipFill>
          <a:blip r:embed="rId3"/>
          <a:stretch>
            <a:fillRect/>
          </a:stretch>
        </p:blipFill>
        <p:spPr>
          <a:xfrm>
            <a:off x="0" y="5833783"/>
            <a:ext cx="2261812" cy="1024217"/>
          </a:xfrm>
          <a:prstGeom prst="rect">
            <a:avLst/>
          </a:prstGeom>
        </p:spPr>
      </p:pic>
    </p:spTree>
    <p:extLst>
      <p:ext uri="{BB962C8B-B14F-4D97-AF65-F5344CB8AC3E}">
        <p14:creationId xmlns:p14="http://schemas.microsoft.com/office/powerpoint/2010/main" val="51263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E5C4D2D-064F-5C65-8667-C4FC8D2DFBC0}"/>
              </a:ext>
            </a:extLst>
          </p:cNvPr>
          <p:cNvPicPr>
            <a:picLocks noChangeAspect="1"/>
          </p:cNvPicPr>
          <p:nvPr/>
        </p:nvPicPr>
        <p:blipFill>
          <a:blip r:embed="rId2"/>
          <a:stretch>
            <a:fillRect/>
          </a:stretch>
        </p:blipFill>
        <p:spPr>
          <a:xfrm>
            <a:off x="0" y="5833783"/>
            <a:ext cx="2261812" cy="1024217"/>
          </a:xfrm>
          <a:prstGeom prst="rect">
            <a:avLst/>
          </a:prstGeom>
        </p:spPr>
      </p:pic>
      <p:sp>
        <p:nvSpPr>
          <p:cNvPr id="5" name="TextBox 4">
            <a:extLst>
              <a:ext uri="{FF2B5EF4-FFF2-40B4-BE49-F238E27FC236}">
                <a16:creationId xmlns:a16="http://schemas.microsoft.com/office/drawing/2014/main" id="{F2B9275E-431F-1E61-1877-92ED74282323}"/>
              </a:ext>
            </a:extLst>
          </p:cNvPr>
          <p:cNvSpPr txBox="1"/>
          <p:nvPr/>
        </p:nvSpPr>
        <p:spPr>
          <a:xfrm>
            <a:off x="201825" y="507184"/>
            <a:ext cx="4353886" cy="646331"/>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a:latin typeface="Arial" panose="020B0604020202020204" pitchFamily="34" charset="0"/>
                <a:cs typeface="Arial" panose="020B0604020202020204" pitchFamily="34" charset="0"/>
              </a:rPr>
              <a:t>Disqualification of results in any event after an ADRV is found</a:t>
            </a:r>
            <a:endParaRPr lang="el-G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4809A8B-05DF-D79C-0DDA-22E058AE2800}"/>
              </a:ext>
            </a:extLst>
          </p:cNvPr>
          <p:cNvSpPr txBox="1"/>
          <p:nvPr/>
        </p:nvSpPr>
        <p:spPr>
          <a:xfrm>
            <a:off x="201114" y="2795678"/>
            <a:ext cx="3298076" cy="400110"/>
          </a:xfrm>
          <a:prstGeom prst="rect">
            <a:avLst/>
          </a:prstGeom>
          <a:noFill/>
        </p:spPr>
        <p:txBody>
          <a:bodyPr wrap="square" rtlCol="0">
            <a:spAutoFit/>
          </a:bodyPr>
          <a:lstStyle/>
          <a:p>
            <a:pPr marL="285750" indent="-285750" algn="just">
              <a:buFont typeface="Wingdings" panose="05000000000000000000" pitchFamily="2" charset="2"/>
              <a:buChar char="ü"/>
            </a:pPr>
            <a:r>
              <a:rPr lang="en-US" sz="2000" dirty="0">
                <a:latin typeface="Arial" panose="020B0604020202020204" pitchFamily="34" charset="0"/>
                <a:cs typeface="Arial" panose="020B0604020202020204" pitchFamily="34" charset="0"/>
              </a:rPr>
              <a:t>Financial consequences </a:t>
            </a:r>
            <a:endParaRPr lang="el-GR" sz="2000" dirty="0">
              <a:latin typeface="Arial" panose="020B0604020202020204" pitchFamily="34" charset="0"/>
              <a:cs typeface="Arial" panose="020B0604020202020204" pitchFamily="34" charset="0"/>
            </a:endParaRPr>
          </a:p>
        </p:txBody>
      </p:sp>
      <p:sp>
        <p:nvSpPr>
          <p:cNvPr id="7" name="Βέλος: Δεξιό 6">
            <a:extLst>
              <a:ext uri="{FF2B5EF4-FFF2-40B4-BE49-F238E27FC236}">
                <a16:creationId xmlns:a16="http://schemas.microsoft.com/office/drawing/2014/main" id="{4DC117E2-24AD-3BDB-2D6B-6D8882CED0CF}"/>
              </a:ext>
            </a:extLst>
          </p:cNvPr>
          <p:cNvSpPr/>
          <p:nvPr/>
        </p:nvSpPr>
        <p:spPr>
          <a:xfrm>
            <a:off x="3935416" y="2903401"/>
            <a:ext cx="1240591" cy="18466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extBox 7">
            <a:extLst>
              <a:ext uri="{FF2B5EF4-FFF2-40B4-BE49-F238E27FC236}">
                <a16:creationId xmlns:a16="http://schemas.microsoft.com/office/drawing/2014/main" id="{0EC698D7-A2CD-5D05-C85B-EE1A42554E46}"/>
              </a:ext>
            </a:extLst>
          </p:cNvPr>
          <p:cNvSpPr txBox="1"/>
          <p:nvPr/>
        </p:nvSpPr>
        <p:spPr>
          <a:xfrm>
            <a:off x="5444452" y="1718461"/>
            <a:ext cx="4244829" cy="2554545"/>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The NADO has the capability to:</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a) recover any expenses related to the ADRV the person under scrutiny has committed (Forfeiture of prize money)</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or/and</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b) To enforce a fine which could get as high as 10.000 euros</a:t>
            </a:r>
            <a:endParaRPr lang="el-GR" sz="16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8BC17BD-776F-1C82-56EA-6F0DD8792809}"/>
              </a:ext>
            </a:extLst>
          </p:cNvPr>
          <p:cNvSpPr txBox="1"/>
          <p:nvPr/>
        </p:nvSpPr>
        <p:spPr>
          <a:xfrm>
            <a:off x="201114" y="4757591"/>
            <a:ext cx="3298076" cy="1015663"/>
          </a:xfrm>
          <a:prstGeom prst="rect">
            <a:avLst/>
          </a:prstGeom>
          <a:noFill/>
        </p:spPr>
        <p:txBody>
          <a:bodyPr wrap="square" rtlCol="0">
            <a:spAutoFit/>
          </a:bodyPr>
          <a:lstStyle/>
          <a:p>
            <a:pPr marL="285750" indent="-285750" algn="just">
              <a:buFont typeface="Wingdings" panose="05000000000000000000" pitchFamily="2" charset="2"/>
              <a:buChar char="ü"/>
            </a:pPr>
            <a:r>
              <a:rPr lang="en-US" sz="2000" dirty="0">
                <a:latin typeface="Arial" panose="020B0604020202020204" pitchFamily="34" charset="0"/>
                <a:cs typeface="Arial" panose="020B0604020202020204" pitchFamily="34" charset="0"/>
              </a:rPr>
              <a:t>Inclusion of</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already served suspension time or ineligibility period</a:t>
            </a:r>
            <a:endParaRPr lang="el-GR" sz="2000" dirty="0">
              <a:latin typeface="Arial" panose="020B0604020202020204" pitchFamily="34" charset="0"/>
              <a:cs typeface="Arial" panose="020B0604020202020204" pitchFamily="34" charset="0"/>
            </a:endParaRPr>
          </a:p>
        </p:txBody>
      </p:sp>
      <p:sp>
        <p:nvSpPr>
          <p:cNvPr id="10" name="Βέλος: Δεξιό 9">
            <a:extLst>
              <a:ext uri="{FF2B5EF4-FFF2-40B4-BE49-F238E27FC236}">
                <a16:creationId xmlns:a16="http://schemas.microsoft.com/office/drawing/2014/main" id="{9C780A40-3514-2E07-E1AB-4B4E19C218D2}"/>
              </a:ext>
            </a:extLst>
          </p:cNvPr>
          <p:cNvSpPr/>
          <p:nvPr/>
        </p:nvSpPr>
        <p:spPr>
          <a:xfrm>
            <a:off x="3851526" y="5173090"/>
            <a:ext cx="1240591" cy="18466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7D411D91-4B7E-36AE-47C5-9D246986CAED}"/>
              </a:ext>
            </a:extLst>
          </p:cNvPr>
          <p:cNvSpPr txBox="1"/>
          <p:nvPr/>
        </p:nvSpPr>
        <p:spPr>
          <a:xfrm>
            <a:off x="5444453" y="4819147"/>
            <a:ext cx="4244829" cy="1323439"/>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In case the enforced ineligibility period is being served by the sanctioned person then the already served ineligibility period gets included in the summary of the ineligibility period.</a:t>
            </a:r>
            <a:endParaRPr lang="el-GR"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203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fade">
                                      <p:cBhvr>
                                        <p:cTn id="49" dur="1000"/>
                                        <p:tgtEl>
                                          <p:spTgt spid="11">
                                            <p:txEl>
                                              <p:pRg st="0" end="0"/>
                                            </p:txEl>
                                          </p:spTgt>
                                        </p:tgtEl>
                                      </p:cBhvr>
                                    </p:animEffect>
                                    <p:anim calcmode="lin" valueType="num">
                                      <p:cBhvr>
                                        <p:cTn id="5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FB93C07-3465-BBAC-98B0-989EC1EDD1BD}"/>
              </a:ext>
            </a:extLst>
          </p:cNvPr>
          <p:cNvPicPr>
            <a:picLocks noChangeAspect="1"/>
          </p:cNvPicPr>
          <p:nvPr/>
        </p:nvPicPr>
        <p:blipFill>
          <a:blip r:embed="rId2"/>
          <a:stretch>
            <a:fillRect/>
          </a:stretch>
        </p:blipFill>
        <p:spPr>
          <a:xfrm>
            <a:off x="0" y="5833783"/>
            <a:ext cx="2261812" cy="1024217"/>
          </a:xfrm>
          <a:prstGeom prst="rect">
            <a:avLst/>
          </a:prstGeom>
        </p:spPr>
      </p:pic>
      <p:sp>
        <p:nvSpPr>
          <p:cNvPr id="5" name="TextBox 4">
            <a:extLst>
              <a:ext uri="{FF2B5EF4-FFF2-40B4-BE49-F238E27FC236}">
                <a16:creationId xmlns:a16="http://schemas.microsoft.com/office/drawing/2014/main" id="{863FB11B-81A6-4017-B3AE-ADF75C0F9723}"/>
              </a:ext>
            </a:extLst>
          </p:cNvPr>
          <p:cNvSpPr txBox="1"/>
          <p:nvPr/>
        </p:nvSpPr>
        <p:spPr>
          <a:xfrm>
            <a:off x="2055844" y="785126"/>
            <a:ext cx="8080311"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Regime during the ineligibility period or the temporary adjourned period</a:t>
            </a:r>
            <a:endParaRPr lang="el-GR"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B6C542A-E771-D152-8884-9DEB3C546AD3}"/>
              </a:ext>
            </a:extLst>
          </p:cNvPr>
          <p:cNvSpPr txBox="1"/>
          <p:nvPr/>
        </p:nvSpPr>
        <p:spPr>
          <a:xfrm>
            <a:off x="430773" y="2551858"/>
            <a:ext cx="3662078" cy="369332"/>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a:latin typeface="Arial" panose="020B0604020202020204" pitchFamily="34" charset="0"/>
                <a:cs typeface="Arial" panose="020B0604020202020204" pitchFamily="34" charset="0"/>
              </a:rPr>
              <a:t>Prohibited participation</a:t>
            </a:r>
            <a:endParaRPr lang="el-GR" dirty="0">
              <a:latin typeface="Arial" panose="020B0604020202020204" pitchFamily="34" charset="0"/>
              <a:cs typeface="Arial" panose="020B0604020202020204" pitchFamily="34" charset="0"/>
            </a:endParaRPr>
          </a:p>
        </p:txBody>
      </p:sp>
      <p:sp>
        <p:nvSpPr>
          <p:cNvPr id="7" name="Βέλος: Δεξιό 6">
            <a:extLst>
              <a:ext uri="{FF2B5EF4-FFF2-40B4-BE49-F238E27FC236}">
                <a16:creationId xmlns:a16="http://schemas.microsoft.com/office/drawing/2014/main" id="{17C2D46E-98D0-C2E6-CE8B-12036968BD04}"/>
              </a:ext>
            </a:extLst>
          </p:cNvPr>
          <p:cNvSpPr/>
          <p:nvPr/>
        </p:nvSpPr>
        <p:spPr>
          <a:xfrm>
            <a:off x="4092851" y="2501632"/>
            <a:ext cx="1258348" cy="469784"/>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2BB3C84B-1EC9-2E46-2058-66C1299FBEC0}"/>
              </a:ext>
            </a:extLst>
          </p:cNvPr>
          <p:cNvSpPr txBox="1"/>
          <p:nvPr/>
        </p:nvSpPr>
        <p:spPr>
          <a:xfrm>
            <a:off x="6095999" y="2182526"/>
            <a:ext cx="4283977" cy="1323439"/>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In an ineligibility period or a provisional suspension period, it is prohibited to participate under any role in a game, activity or event which is held and approved by any signatory</a:t>
            </a:r>
            <a:r>
              <a:rPr lang="el-GR" sz="1600"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715FD28D-87CF-BE67-CCA4-0D48EDEBA0A3}"/>
              </a:ext>
            </a:extLst>
          </p:cNvPr>
          <p:cNvSpPr txBox="1"/>
          <p:nvPr/>
        </p:nvSpPr>
        <p:spPr>
          <a:xfrm>
            <a:off x="1932242" y="4977325"/>
            <a:ext cx="3209217" cy="646331"/>
          </a:xfrm>
          <a:prstGeom prst="rect">
            <a:avLst/>
          </a:prstGeom>
          <a:noFill/>
        </p:spPr>
        <p:txBody>
          <a:bodyPr wrap="square" rtlCol="0">
            <a:spAutoFit/>
          </a:bodyPr>
          <a:lstStyle/>
          <a:p>
            <a:pPr marL="285750" indent="-285750">
              <a:buFont typeface="Wingdings" panose="05000000000000000000" pitchFamily="2" charset="2"/>
              <a:buChar char="ü"/>
            </a:pPr>
            <a:r>
              <a:rPr lang="en-US" dirty="0">
                <a:latin typeface="Arial" panose="020B0604020202020204" pitchFamily="34" charset="0"/>
                <a:cs typeface="Arial" panose="020B0604020202020204" pitchFamily="34" charset="0"/>
              </a:rPr>
              <a:t>Automatic public disclosure of sanction</a:t>
            </a:r>
            <a:endParaRPr lang="el-GR" dirty="0">
              <a:latin typeface="Arial" panose="020B0604020202020204" pitchFamily="34" charset="0"/>
              <a:cs typeface="Arial" panose="020B0604020202020204" pitchFamily="34" charset="0"/>
            </a:endParaRPr>
          </a:p>
        </p:txBody>
      </p:sp>
      <p:pic>
        <p:nvPicPr>
          <p:cNvPr id="10" name="Εικόνα 9">
            <a:extLst>
              <a:ext uri="{FF2B5EF4-FFF2-40B4-BE49-F238E27FC236}">
                <a16:creationId xmlns:a16="http://schemas.microsoft.com/office/drawing/2014/main" id="{48319D97-DA95-6AC0-9F1B-A8D61F74F7F1}"/>
              </a:ext>
            </a:extLst>
          </p:cNvPr>
          <p:cNvPicPr>
            <a:picLocks noChangeAspect="1"/>
          </p:cNvPicPr>
          <p:nvPr/>
        </p:nvPicPr>
        <p:blipFill>
          <a:blip r:embed="rId3"/>
          <a:stretch>
            <a:fillRect/>
          </a:stretch>
        </p:blipFill>
        <p:spPr>
          <a:xfrm>
            <a:off x="6442866" y="4479526"/>
            <a:ext cx="3102600" cy="2068400"/>
          </a:xfrm>
          <a:prstGeom prst="rect">
            <a:avLst/>
          </a:prstGeom>
          <a:noFill/>
          <a:effectLst>
            <a:outerShdw blurRad="50800" dist="50800" algn="ctr" rotWithShape="0">
              <a:srgbClr val="000000">
                <a:alpha val="43137"/>
              </a:srgbClr>
            </a:outerShdw>
            <a:reflection stA="42000" endPos="4000" dist="50800" dir="5400000" sy="-100000" algn="bl" rotWithShape="0"/>
          </a:effectLst>
        </p:spPr>
      </p:pic>
    </p:spTree>
    <p:extLst>
      <p:ext uri="{BB962C8B-B14F-4D97-AF65-F5344CB8AC3E}">
        <p14:creationId xmlns:p14="http://schemas.microsoft.com/office/powerpoint/2010/main" val="186188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6" grpId="0"/>
      <p:bldP spid="7" grpId="0" animBg="1"/>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3BDC913-B4D7-594C-3C2E-5BDCA3C7FF57}"/>
              </a:ext>
            </a:extLst>
          </p:cNvPr>
          <p:cNvPicPr>
            <a:picLocks noChangeAspect="1"/>
          </p:cNvPicPr>
          <p:nvPr/>
        </p:nvPicPr>
        <p:blipFill>
          <a:blip r:embed="rId2"/>
          <a:stretch>
            <a:fillRect/>
          </a:stretch>
        </p:blipFill>
        <p:spPr>
          <a:xfrm>
            <a:off x="0" y="5833783"/>
            <a:ext cx="2261812" cy="1024217"/>
          </a:xfrm>
          <a:prstGeom prst="rect">
            <a:avLst/>
          </a:prstGeom>
        </p:spPr>
      </p:pic>
      <p:sp>
        <p:nvSpPr>
          <p:cNvPr id="5" name="TextBox 4">
            <a:extLst>
              <a:ext uri="{FF2B5EF4-FFF2-40B4-BE49-F238E27FC236}">
                <a16:creationId xmlns:a16="http://schemas.microsoft.com/office/drawing/2014/main" id="{24B1D1CC-CCA9-6417-F418-21AF0C22DAFB}"/>
              </a:ext>
            </a:extLst>
          </p:cNvPr>
          <p:cNvSpPr txBox="1"/>
          <p:nvPr/>
        </p:nvSpPr>
        <p:spPr>
          <a:xfrm>
            <a:off x="-104035" y="2723296"/>
            <a:ext cx="3862873"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Team consequences </a:t>
            </a:r>
            <a:endParaRPr lang="el-GR" sz="2000" b="1" dirty="0">
              <a:latin typeface="Arial" panose="020B0604020202020204" pitchFamily="34" charset="0"/>
              <a:cs typeface="Arial" panose="020B0604020202020204" pitchFamily="34" charset="0"/>
            </a:endParaRPr>
          </a:p>
        </p:txBody>
      </p:sp>
      <p:cxnSp>
        <p:nvCxnSpPr>
          <p:cNvPr id="10" name="Ευθύγραμμο βέλος σύνδεσης 9">
            <a:extLst>
              <a:ext uri="{FF2B5EF4-FFF2-40B4-BE49-F238E27FC236}">
                <a16:creationId xmlns:a16="http://schemas.microsoft.com/office/drawing/2014/main" id="{8B28DD90-4878-825A-4262-994E94A9DDA3}"/>
              </a:ext>
            </a:extLst>
          </p:cNvPr>
          <p:cNvCxnSpPr>
            <a:cxnSpLocks/>
          </p:cNvCxnSpPr>
          <p:nvPr/>
        </p:nvCxnSpPr>
        <p:spPr>
          <a:xfrm flipV="1">
            <a:off x="3383280" y="1602297"/>
            <a:ext cx="1004162" cy="1339584"/>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9E18E4-FAAF-DE9A-F6B0-C44925007F6E}"/>
              </a:ext>
            </a:extLst>
          </p:cNvPr>
          <p:cNvSpPr txBox="1"/>
          <p:nvPr/>
        </p:nvSpPr>
        <p:spPr>
          <a:xfrm>
            <a:off x="3383280" y="1095303"/>
            <a:ext cx="2286887"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Team sports control</a:t>
            </a:r>
            <a:endParaRPr lang="el-GR" dirty="0">
              <a:latin typeface="Arial" panose="020B0604020202020204" pitchFamily="34" charset="0"/>
              <a:cs typeface="Arial" panose="020B0604020202020204" pitchFamily="34" charset="0"/>
            </a:endParaRPr>
          </a:p>
        </p:txBody>
      </p:sp>
      <p:cxnSp>
        <p:nvCxnSpPr>
          <p:cNvPr id="13" name="Ευθύγραμμο βέλος σύνδεσης 12">
            <a:extLst>
              <a:ext uri="{FF2B5EF4-FFF2-40B4-BE49-F238E27FC236}">
                <a16:creationId xmlns:a16="http://schemas.microsoft.com/office/drawing/2014/main" id="{A5919B04-267D-8752-7853-865159E70A7A}"/>
              </a:ext>
            </a:extLst>
          </p:cNvPr>
          <p:cNvCxnSpPr>
            <a:cxnSpLocks/>
          </p:cNvCxnSpPr>
          <p:nvPr/>
        </p:nvCxnSpPr>
        <p:spPr>
          <a:xfrm>
            <a:off x="5583348" y="1279969"/>
            <a:ext cx="491679" cy="0"/>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C24652-D035-5F88-CBDC-A4466DD2FD06}"/>
              </a:ext>
            </a:extLst>
          </p:cNvPr>
          <p:cNvSpPr txBox="1"/>
          <p:nvPr/>
        </p:nvSpPr>
        <p:spPr>
          <a:xfrm>
            <a:off x="6512281" y="618249"/>
            <a:ext cx="4629396" cy="1323439"/>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When a notification of an ADRV has been sent in more than one members of a sports team, the supervising agency/organization of the sport event conducts targeted tests on the team during the ongoing event.</a:t>
            </a:r>
            <a:endParaRPr lang="el-GR" sz="1600" dirty="0">
              <a:latin typeface="Arial" panose="020B0604020202020204" pitchFamily="34" charset="0"/>
              <a:cs typeface="Arial" panose="020B0604020202020204" pitchFamily="34" charset="0"/>
            </a:endParaRPr>
          </a:p>
        </p:txBody>
      </p:sp>
      <p:cxnSp>
        <p:nvCxnSpPr>
          <p:cNvPr id="16" name="Ευθύγραμμο βέλος σύνδεσης 15">
            <a:extLst>
              <a:ext uri="{FF2B5EF4-FFF2-40B4-BE49-F238E27FC236}">
                <a16:creationId xmlns:a16="http://schemas.microsoft.com/office/drawing/2014/main" id="{C57F6EB4-0E80-7440-C86D-B73F6B2703AE}"/>
              </a:ext>
            </a:extLst>
          </p:cNvPr>
          <p:cNvCxnSpPr>
            <a:cxnSpLocks/>
          </p:cNvCxnSpPr>
          <p:nvPr/>
        </p:nvCxnSpPr>
        <p:spPr>
          <a:xfrm>
            <a:off x="3383280" y="2957686"/>
            <a:ext cx="896112" cy="1193690"/>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1FA68F5-B1CB-99E6-BAB9-25F7DDFAA750}"/>
              </a:ext>
            </a:extLst>
          </p:cNvPr>
          <p:cNvSpPr txBox="1"/>
          <p:nvPr/>
        </p:nvSpPr>
        <p:spPr>
          <a:xfrm>
            <a:off x="3885361" y="4244404"/>
            <a:ext cx="212939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Team sports consequences</a:t>
            </a:r>
            <a:endParaRPr lang="el-GR" dirty="0">
              <a:latin typeface="Arial" panose="020B0604020202020204" pitchFamily="34" charset="0"/>
              <a:cs typeface="Arial" panose="020B0604020202020204" pitchFamily="34" charset="0"/>
            </a:endParaRPr>
          </a:p>
        </p:txBody>
      </p:sp>
      <p:cxnSp>
        <p:nvCxnSpPr>
          <p:cNvPr id="18" name="Ευθύγραμμο βέλος σύνδεσης 17">
            <a:extLst>
              <a:ext uri="{FF2B5EF4-FFF2-40B4-BE49-F238E27FC236}">
                <a16:creationId xmlns:a16="http://schemas.microsoft.com/office/drawing/2014/main" id="{1B947C28-5CDE-1C3B-681B-4FB84F5F881B}"/>
              </a:ext>
            </a:extLst>
          </p:cNvPr>
          <p:cNvCxnSpPr/>
          <p:nvPr/>
        </p:nvCxnSpPr>
        <p:spPr>
          <a:xfrm flipV="1">
            <a:off x="5753215" y="4571446"/>
            <a:ext cx="609600" cy="1"/>
          </a:xfrm>
          <a:prstGeom prst="straightConnector1">
            <a:avLst/>
          </a:prstGeom>
          <a:ln w="190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1A1C6E0-3BDE-7307-31E2-FBA67CC0A1B6}"/>
              </a:ext>
            </a:extLst>
          </p:cNvPr>
          <p:cNvSpPr txBox="1"/>
          <p:nvPr/>
        </p:nvSpPr>
        <p:spPr>
          <a:xfrm>
            <a:off x="6512281" y="3782739"/>
            <a:ext cx="4629396" cy="1569660"/>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If more than two team members have committed an ADRV during a sport event, the supervising agency/organization enforces the appropriate sanction to the team</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a:t>
            </a:r>
            <a:r>
              <a:rPr lang="el-G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g</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points reduction</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game/event cancellation or some other kind of sanction</a:t>
            </a:r>
            <a:r>
              <a:rPr lang="el-GR"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293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9">
                                            <p:txEl>
                                              <p:pRg st="0" end="0"/>
                                            </p:txEl>
                                          </p:spTgt>
                                        </p:tgtEl>
                                        <p:attrNameLst>
                                          <p:attrName>style.visibility</p:attrName>
                                        </p:attrNameLst>
                                      </p:cBhvr>
                                      <p:to>
                                        <p:strVal val="visible"/>
                                      </p:to>
                                    </p:set>
                                    <p:animEffect transition="in" filter="fade">
                                      <p:cBhvr>
                                        <p:cTn id="61" dur="1000"/>
                                        <p:tgtEl>
                                          <p:spTgt spid="19">
                                            <p:txEl>
                                              <p:pRg st="0" end="0"/>
                                            </p:txEl>
                                          </p:spTgt>
                                        </p:tgtEl>
                                      </p:cBhvr>
                                    </p:animEffect>
                                    <p:anim calcmode="lin" valueType="num">
                                      <p:cBhvr>
                                        <p:cTn id="6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DBD037-2BC5-324B-35BD-ECFE7D30E390}"/>
              </a:ext>
            </a:extLst>
          </p:cNvPr>
          <p:cNvSpPr txBox="1"/>
          <p:nvPr/>
        </p:nvSpPr>
        <p:spPr>
          <a:xfrm>
            <a:off x="2182536" y="320397"/>
            <a:ext cx="7826928"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PENAL SANCTIONS</a:t>
            </a:r>
            <a:endParaRPr lang="el-GR"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98445C4-CCD1-FAF6-7E4D-250299E4182C}"/>
              </a:ext>
            </a:extLst>
          </p:cNvPr>
          <p:cNvSpPr txBox="1"/>
          <p:nvPr/>
        </p:nvSpPr>
        <p:spPr>
          <a:xfrm>
            <a:off x="2073479" y="999180"/>
            <a:ext cx="8045042"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Article</a:t>
            </a:r>
            <a:r>
              <a:rPr lang="el-GR" sz="2000" dirty="0">
                <a:latin typeface="Arial" panose="020B0604020202020204" pitchFamily="34" charset="0"/>
                <a:cs typeface="Arial" panose="020B0604020202020204" pitchFamily="34" charset="0"/>
              </a:rPr>
              <a:t> 128Θ </a:t>
            </a:r>
            <a:r>
              <a:rPr lang="en-US" sz="2000" dirty="0">
                <a:latin typeface="Arial" panose="020B0604020202020204" pitchFamily="34" charset="0"/>
                <a:cs typeface="Arial" panose="020B0604020202020204" pitchFamily="34" charset="0"/>
              </a:rPr>
              <a:t>LAW</a:t>
            </a:r>
            <a:r>
              <a:rPr lang="el-GR" sz="2000" dirty="0">
                <a:latin typeface="Arial" panose="020B0604020202020204" pitchFamily="34" charset="0"/>
                <a:cs typeface="Arial" panose="020B0604020202020204" pitchFamily="34" charset="0"/>
              </a:rPr>
              <a:t> 2725/1999</a:t>
            </a:r>
          </a:p>
        </p:txBody>
      </p:sp>
      <p:pic>
        <p:nvPicPr>
          <p:cNvPr id="6" name="Εικόνα 5">
            <a:extLst>
              <a:ext uri="{FF2B5EF4-FFF2-40B4-BE49-F238E27FC236}">
                <a16:creationId xmlns:a16="http://schemas.microsoft.com/office/drawing/2014/main" id="{1F5A6BD5-CBBF-EF1A-AE9F-A2CE704964ED}"/>
              </a:ext>
            </a:extLst>
          </p:cNvPr>
          <p:cNvPicPr>
            <a:picLocks noChangeAspect="1"/>
          </p:cNvPicPr>
          <p:nvPr/>
        </p:nvPicPr>
        <p:blipFill>
          <a:blip r:embed="rId2"/>
          <a:stretch>
            <a:fillRect/>
          </a:stretch>
        </p:blipFill>
        <p:spPr>
          <a:xfrm>
            <a:off x="0" y="5833783"/>
            <a:ext cx="2261812" cy="1024217"/>
          </a:xfrm>
          <a:prstGeom prst="rect">
            <a:avLst/>
          </a:prstGeom>
        </p:spPr>
      </p:pic>
      <p:pic>
        <p:nvPicPr>
          <p:cNvPr id="8" name="Εικόνα 7">
            <a:extLst>
              <a:ext uri="{FF2B5EF4-FFF2-40B4-BE49-F238E27FC236}">
                <a16:creationId xmlns:a16="http://schemas.microsoft.com/office/drawing/2014/main" id="{99EEB389-3AF5-A664-F8AE-53F1B669F097}"/>
              </a:ext>
            </a:extLst>
          </p:cNvPr>
          <p:cNvPicPr>
            <a:picLocks noChangeAspect="1"/>
          </p:cNvPicPr>
          <p:nvPr/>
        </p:nvPicPr>
        <p:blipFill>
          <a:blip r:embed="rId3"/>
          <a:stretch>
            <a:fillRect/>
          </a:stretch>
        </p:blipFill>
        <p:spPr>
          <a:xfrm>
            <a:off x="4612432" y="4881842"/>
            <a:ext cx="2967135" cy="1976158"/>
          </a:xfrm>
          <a:prstGeom prst="rect">
            <a:avLst/>
          </a:prstGeom>
        </p:spPr>
      </p:pic>
      <p:graphicFrame>
        <p:nvGraphicFramePr>
          <p:cNvPr id="12" name="TextBox 6">
            <a:extLst>
              <a:ext uri="{FF2B5EF4-FFF2-40B4-BE49-F238E27FC236}">
                <a16:creationId xmlns:a16="http://schemas.microsoft.com/office/drawing/2014/main" id="{D374A3ED-1D6E-3043-E188-69BF432F3463}"/>
              </a:ext>
            </a:extLst>
          </p:cNvPr>
          <p:cNvGraphicFramePr/>
          <p:nvPr>
            <p:extLst>
              <p:ext uri="{D42A27DB-BD31-4B8C-83A1-F6EECF244321}">
                <p14:modId xmlns:p14="http://schemas.microsoft.com/office/powerpoint/2010/main" val="867753960"/>
              </p:ext>
            </p:extLst>
          </p:nvPr>
        </p:nvGraphicFramePr>
        <p:xfrm>
          <a:off x="1276525" y="1616408"/>
          <a:ext cx="9638950" cy="3785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293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graphicEl>
                                              <a:dgm id="{83A83E2A-79B3-4A7D-AD0D-D4AE32E81584}"/>
                                            </p:graphicEl>
                                          </p:spTgt>
                                        </p:tgtEl>
                                        <p:attrNameLst>
                                          <p:attrName>style.visibility</p:attrName>
                                        </p:attrNameLst>
                                      </p:cBhvr>
                                      <p:to>
                                        <p:strVal val="visible"/>
                                      </p:to>
                                    </p:set>
                                    <p:animEffect transition="in" filter="fade">
                                      <p:cBhvr>
                                        <p:cTn id="14" dur="1000"/>
                                        <p:tgtEl>
                                          <p:spTgt spid="12">
                                            <p:graphicEl>
                                              <a:dgm id="{83A83E2A-79B3-4A7D-AD0D-D4AE32E81584}"/>
                                            </p:graphicEl>
                                          </p:spTgt>
                                        </p:tgtEl>
                                      </p:cBhvr>
                                    </p:animEffect>
                                    <p:anim calcmode="lin" valueType="num">
                                      <p:cBhvr>
                                        <p:cTn id="15" dur="1000" fill="hold"/>
                                        <p:tgtEl>
                                          <p:spTgt spid="12">
                                            <p:graphicEl>
                                              <a:dgm id="{83A83E2A-79B3-4A7D-AD0D-D4AE32E81584}"/>
                                            </p:graphicEl>
                                          </p:spTgt>
                                        </p:tgtEl>
                                        <p:attrNameLst>
                                          <p:attrName>ppt_x</p:attrName>
                                        </p:attrNameLst>
                                      </p:cBhvr>
                                      <p:tavLst>
                                        <p:tav tm="0">
                                          <p:val>
                                            <p:strVal val="#ppt_x"/>
                                          </p:val>
                                        </p:tav>
                                        <p:tav tm="100000">
                                          <p:val>
                                            <p:strVal val="#ppt_x"/>
                                          </p:val>
                                        </p:tav>
                                      </p:tavLst>
                                    </p:anim>
                                    <p:anim calcmode="lin" valueType="num">
                                      <p:cBhvr>
                                        <p:cTn id="16" dur="1000" fill="hold"/>
                                        <p:tgtEl>
                                          <p:spTgt spid="12">
                                            <p:graphicEl>
                                              <a:dgm id="{83A83E2A-79B3-4A7D-AD0D-D4AE32E8158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graphicEl>
                                              <a:dgm id="{DDDF27C4-149F-46D4-9A3B-8EB930AA3B78}"/>
                                            </p:graphicEl>
                                          </p:spTgt>
                                        </p:tgtEl>
                                        <p:attrNameLst>
                                          <p:attrName>style.visibility</p:attrName>
                                        </p:attrNameLst>
                                      </p:cBhvr>
                                      <p:to>
                                        <p:strVal val="visible"/>
                                      </p:to>
                                    </p:set>
                                    <p:animEffect transition="in" filter="fade">
                                      <p:cBhvr>
                                        <p:cTn id="19" dur="1000"/>
                                        <p:tgtEl>
                                          <p:spTgt spid="12">
                                            <p:graphicEl>
                                              <a:dgm id="{DDDF27C4-149F-46D4-9A3B-8EB930AA3B78}"/>
                                            </p:graphicEl>
                                          </p:spTgt>
                                        </p:tgtEl>
                                      </p:cBhvr>
                                    </p:animEffect>
                                    <p:anim calcmode="lin" valueType="num">
                                      <p:cBhvr>
                                        <p:cTn id="20" dur="1000" fill="hold"/>
                                        <p:tgtEl>
                                          <p:spTgt spid="12">
                                            <p:graphicEl>
                                              <a:dgm id="{DDDF27C4-149F-46D4-9A3B-8EB930AA3B78}"/>
                                            </p:graphicEl>
                                          </p:spTgt>
                                        </p:tgtEl>
                                        <p:attrNameLst>
                                          <p:attrName>ppt_x</p:attrName>
                                        </p:attrNameLst>
                                      </p:cBhvr>
                                      <p:tavLst>
                                        <p:tav tm="0">
                                          <p:val>
                                            <p:strVal val="#ppt_x"/>
                                          </p:val>
                                        </p:tav>
                                        <p:tav tm="100000">
                                          <p:val>
                                            <p:strVal val="#ppt_x"/>
                                          </p:val>
                                        </p:tav>
                                      </p:tavLst>
                                    </p:anim>
                                    <p:anim calcmode="lin" valueType="num">
                                      <p:cBhvr>
                                        <p:cTn id="21" dur="1000" fill="hold"/>
                                        <p:tgtEl>
                                          <p:spTgt spid="12">
                                            <p:graphicEl>
                                              <a:dgm id="{DDDF27C4-149F-46D4-9A3B-8EB930AA3B78}"/>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graphicEl>
                                              <a:dgm id="{CE7E09A4-D81D-418E-8177-8EF243B3D679}"/>
                                            </p:graphicEl>
                                          </p:spTgt>
                                        </p:tgtEl>
                                        <p:attrNameLst>
                                          <p:attrName>style.visibility</p:attrName>
                                        </p:attrNameLst>
                                      </p:cBhvr>
                                      <p:to>
                                        <p:strVal val="visible"/>
                                      </p:to>
                                    </p:set>
                                    <p:animEffect transition="in" filter="fade">
                                      <p:cBhvr>
                                        <p:cTn id="26" dur="1000"/>
                                        <p:tgtEl>
                                          <p:spTgt spid="12">
                                            <p:graphicEl>
                                              <a:dgm id="{CE7E09A4-D81D-418E-8177-8EF243B3D679}"/>
                                            </p:graphicEl>
                                          </p:spTgt>
                                        </p:tgtEl>
                                      </p:cBhvr>
                                    </p:animEffect>
                                    <p:anim calcmode="lin" valueType="num">
                                      <p:cBhvr>
                                        <p:cTn id="27" dur="1000" fill="hold"/>
                                        <p:tgtEl>
                                          <p:spTgt spid="12">
                                            <p:graphicEl>
                                              <a:dgm id="{CE7E09A4-D81D-418E-8177-8EF243B3D679}"/>
                                            </p:graphicEl>
                                          </p:spTgt>
                                        </p:tgtEl>
                                        <p:attrNameLst>
                                          <p:attrName>ppt_x</p:attrName>
                                        </p:attrNameLst>
                                      </p:cBhvr>
                                      <p:tavLst>
                                        <p:tav tm="0">
                                          <p:val>
                                            <p:strVal val="#ppt_x"/>
                                          </p:val>
                                        </p:tav>
                                        <p:tav tm="100000">
                                          <p:val>
                                            <p:strVal val="#ppt_x"/>
                                          </p:val>
                                        </p:tav>
                                      </p:tavLst>
                                    </p:anim>
                                    <p:anim calcmode="lin" valueType="num">
                                      <p:cBhvr>
                                        <p:cTn id="28" dur="1000" fill="hold"/>
                                        <p:tgtEl>
                                          <p:spTgt spid="12">
                                            <p:graphicEl>
                                              <a:dgm id="{CE7E09A4-D81D-418E-8177-8EF243B3D67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graphicEl>
                                              <a:dgm id="{7CF8606F-21CF-4C22-9901-1C78EB3CB9E6}"/>
                                            </p:graphicEl>
                                          </p:spTgt>
                                        </p:tgtEl>
                                        <p:attrNameLst>
                                          <p:attrName>style.visibility</p:attrName>
                                        </p:attrNameLst>
                                      </p:cBhvr>
                                      <p:to>
                                        <p:strVal val="visible"/>
                                      </p:to>
                                    </p:set>
                                    <p:animEffect transition="in" filter="fade">
                                      <p:cBhvr>
                                        <p:cTn id="31" dur="1000"/>
                                        <p:tgtEl>
                                          <p:spTgt spid="12">
                                            <p:graphicEl>
                                              <a:dgm id="{7CF8606F-21CF-4C22-9901-1C78EB3CB9E6}"/>
                                            </p:graphicEl>
                                          </p:spTgt>
                                        </p:tgtEl>
                                      </p:cBhvr>
                                    </p:animEffect>
                                    <p:anim calcmode="lin" valueType="num">
                                      <p:cBhvr>
                                        <p:cTn id="32" dur="1000" fill="hold"/>
                                        <p:tgtEl>
                                          <p:spTgt spid="12">
                                            <p:graphicEl>
                                              <a:dgm id="{7CF8606F-21CF-4C22-9901-1C78EB3CB9E6}"/>
                                            </p:graphicEl>
                                          </p:spTgt>
                                        </p:tgtEl>
                                        <p:attrNameLst>
                                          <p:attrName>ppt_x</p:attrName>
                                        </p:attrNameLst>
                                      </p:cBhvr>
                                      <p:tavLst>
                                        <p:tav tm="0">
                                          <p:val>
                                            <p:strVal val="#ppt_x"/>
                                          </p:val>
                                        </p:tav>
                                        <p:tav tm="100000">
                                          <p:val>
                                            <p:strVal val="#ppt_x"/>
                                          </p:val>
                                        </p:tav>
                                      </p:tavLst>
                                    </p:anim>
                                    <p:anim calcmode="lin" valueType="num">
                                      <p:cBhvr>
                                        <p:cTn id="33" dur="1000" fill="hold"/>
                                        <p:tgtEl>
                                          <p:spTgt spid="12">
                                            <p:graphicEl>
                                              <a:dgm id="{7CF8606F-21CF-4C22-9901-1C78EB3CB9E6}"/>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graphicEl>
                                              <a:dgm id="{BDE70837-2EB6-4CE1-AEEB-D6FFDF783528}"/>
                                            </p:graphicEl>
                                          </p:spTgt>
                                        </p:tgtEl>
                                        <p:attrNameLst>
                                          <p:attrName>style.visibility</p:attrName>
                                        </p:attrNameLst>
                                      </p:cBhvr>
                                      <p:to>
                                        <p:strVal val="visible"/>
                                      </p:to>
                                    </p:set>
                                    <p:animEffect transition="in" filter="fade">
                                      <p:cBhvr>
                                        <p:cTn id="38" dur="1000"/>
                                        <p:tgtEl>
                                          <p:spTgt spid="12">
                                            <p:graphicEl>
                                              <a:dgm id="{BDE70837-2EB6-4CE1-AEEB-D6FFDF783528}"/>
                                            </p:graphicEl>
                                          </p:spTgt>
                                        </p:tgtEl>
                                      </p:cBhvr>
                                    </p:animEffect>
                                    <p:anim calcmode="lin" valueType="num">
                                      <p:cBhvr>
                                        <p:cTn id="39" dur="1000" fill="hold"/>
                                        <p:tgtEl>
                                          <p:spTgt spid="12">
                                            <p:graphicEl>
                                              <a:dgm id="{BDE70837-2EB6-4CE1-AEEB-D6FFDF783528}"/>
                                            </p:graphicEl>
                                          </p:spTgt>
                                        </p:tgtEl>
                                        <p:attrNameLst>
                                          <p:attrName>ppt_x</p:attrName>
                                        </p:attrNameLst>
                                      </p:cBhvr>
                                      <p:tavLst>
                                        <p:tav tm="0">
                                          <p:val>
                                            <p:strVal val="#ppt_x"/>
                                          </p:val>
                                        </p:tav>
                                        <p:tav tm="100000">
                                          <p:val>
                                            <p:strVal val="#ppt_x"/>
                                          </p:val>
                                        </p:tav>
                                      </p:tavLst>
                                    </p:anim>
                                    <p:anim calcmode="lin" valueType="num">
                                      <p:cBhvr>
                                        <p:cTn id="40" dur="1000" fill="hold"/>
                                        <p:tgtEl>
                                          <p:spTgt spid="12">
                                            <p:graphicEl>
                                              <a:dgm id="{BDE70837-2EB6-4CE1-AEEB-D6FFDF783528}"/>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graphicEl>
                                              <a:dgm id="{5172FE4D-BD93-4BFD-AFB2-8C86F009C2EC}"/>
                                            </p:graphicEl>
                                          </p:spTgt>
                                        </p:tgtEl>
                                        <p:attrNameLst>
                                          <p:attrName>style.visibility</p:attrName>
                                        </p:attrNameLst>
                                      </p:cBhvr>
                                      <p:to>
                                        <p:strVal val="visible"/>
                                      </p:to>
                                    </p:set>
                                    <p:animEffect transition="in" filter="fade">
                                      <p:cBhvr>
                                        <p:cTn id="43" dur="1000"/>
                                        <p:tgtEl>
                                          <p:spTgt spid="12">
                                            <p:graphicEl>
                                              <a:dgm id="{5172FE4D-BD93-4BFD-AFB2-8C86F009C2EC}"/>
                                            </p:graphicEl>
                                          </p:spTgt>
                                        </p:tgtEl>
                                      </p:cBhvr>
                                    </p:animEffect>
                                    <p:anim calcmode="lin" valueType="num">
                                      <p:cBhvr>
                                        <p:cTn id="44" dur="1000" fill="hold"/>
                                        <p:tgtEl>
                                          <p:spTgt spid="12">
                                            <p:graphicEl>
                                              <a:dgm id="{5172FE4D-BD93-4BFD-AFB2-8C86F009C2EC}"/>
                                            </p:graphicEl>
                                          </p:spTgt>
                                        </p:tgtEl>
                                        <p:attrNameLst>
                                          <p:attrName>ppt_x</p:attrName>
                                        </p:attrNameLst>
                                      </p:cBhvr>
                                      <p:tavLst>
                                        <p:tav tm="0">
                                          <p:val>
                                            <p:strVal val="#ppt_x"/>
                                          </p:val>
                                        </p:tav>
                                        <p:tav tm="100000">
                                          <p:val>
                                            <p:strVal val="#ppt_x"/>
                                          </p:val>
                                        </p:tav>
                                      </p:tavLst>
                                    </p:anim>
                                    <p:anim calcmode="lin" valueType="num">
                                      <p:cBhvr>
                                        <p:cTn id="45" dur="1000" fill="hold"/>
                                        <p:tgtEl>
                                          <p:spTgt spid="12">
                                            <p:graphicEl>
                                              <a:dgm id="{5172FE4D-BD93-4BFD-AFB2-8C86F009C2E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2"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A90976E-18C0-75B5-35EA-AF5AEADD9686}"/>
              </a:ext>
            </a:extLst>
          </p:cNvPr>
          <p:cNvPicPr>
            <a:picLocks noChangeAspect="1"/>
          </p:cNvPicPr>
          <p:nvPr/>
        </p:nvPicPr>
        <p:blipFill>
          <a:blip r:embed="rId2"/>
          <a:stretch>
            <a:fillRect/>
          </a:stretch>
        </p:blipFill>
        <p:spPr>
          <a:xfrm>
            <a:off x="0" y="5833783"/>
            <a:ext cx="2261812" cy="1024217"/>
          </a:xfrm>
          <a:prstGeom prst="rect">
            <a:avLst/>
          </a:prstGeom>
        </p:spPr>
      </p:pic>
      <p:graphicFrame>
        <p:nvGraphicFramePr>
          <p:cNvPr id="7" name="TextBox 4">
            <a:extLst>
              <a:ext uri="{FF2B5EF4-FFF2-40B4-BE49-F238E27FC236}">
                <a16:creationId xmlns:a16="http://schemas.microsoft.com/office/drawing/2014/main" id="{996F7603-9B31-3CB9-319B-A9CCEF2241C0}"/>
              </a:ext>
            </a:extLst>
          </p:cNvPr>
          <p:cNvGraphicFramePr/>
          <p:nvPr>
            <p:extLst>
              <p:ext uri="{D42A27DB-BD31-4B8C-83A1-F6EECF244321}">
                <p14:modId xmlns:p14="http://schemas.microsoft.com/office/powerpoint/2010/main" val="3001515175"/>
              </p:ext>
            </p:extLst>
          </p:nvPr>
        </p:nvGraphicFramePr>
        <p:xfrm>
          <a:off x="1371601" y="1001258"/>
          <a:ext cx="9618133" cy="4832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9793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2EB0FDA1-7F2F-4B32-9158-866EDAD70CDB}"/>
                                            </p:graphicEl>
                                          </p:spTgt>
                                        </p:tgtEl>
                                        <p:attrNameLst>
                                          <p:attrName>style.visibility</p:attrName>
                                        </p:attrNameLst>
                                      </p:cBhvr>
                                      <p:to>
                                        <p:strVal val="visible"/>
                                      </p:to>
                                    </p:set>
                                    <p:animEffect transition="in" filter="fade">
                                      <p:cBhvr>
                                        <p:cTn id="7" dur="1000"/>
                                        <p:tgtEl>
                                          <p:spTgt spid="7">
                                            <p:graphicEl>
                                              <a:dgm id="{2EB0FDA1-7F2F-4B32-9158-866EDAD70CDB}"/>
                                            </p:graphicEl>
                                          </p:spTgt>
                                        </p:tgtEl>
                                      </p:cBhvr>
                                    </p:animEffect>
                                    <p:anim calcmode="lin" valueType="num">
                                      <p:cBhvr>
                                        <p:cTn id="8" dur="1000" fill="hold"/>
                                        <p:tgtEl>
                                          <p:spTgt spid="7">
                                            <p:graphicEl>
                                              <a:dgm id="{2EB0FDA1-7F2F-4B32-9158-866EDAD70CDB}"/>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2EB0FDA1-7F2F-4B32-9158-866EDAD70CD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FF6BC8CE-231B-44CF-AC56-4B198AC03A41}"/>
                                            </p:graphicEl>
                                          </p:spTgt>
                                        </p:tgtEl>
                                        <p:attrNameLst>
                                          <p:attrName>style.visibility</p:attrName>
                                        </p:attrNameLst>
                                      </p:cBhvr>
                                      <p:to>
                                        <p:strVal val="visible"/>
                                      </p:to>
                                    </p:set>
                                    <p:animEffect transition="in" filter="fade">
                                      <p:cBhvr>
                                        <p:cTn id="14" dur="1000"/>
                                        <p:tgtEl>
                                          <p:spTgt spid="7">
                                            <p:graphicEl>
                                              <a:dgm id="{FF6BC8CE-231B-44CF-AC56-4B198AC03A41}"/>
                                            </p:graphicEl>
                                          </p:spTgt>
                                        </p:tgtEl>
                                      </p:cBhvr>
                                    </p:animEffect>
                                    <p:anim calcmode="lin" valueType="num">
                                      <p:cBhvr>
                                        <p:cTn id="15" dur="1000" fill="hold"/>
                                        <p:tgtEl>
                                          <p:spTgt spid="7">
                                            <p:graphicEl>
                                              <a:dgm id="{FF6BC8CE-231B-44CF-AC56-4B198AC03A41}"/>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FF6BC8CE-231B-44CF-AC56-4B198AC03A41}"/>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B2FAAE49-26F2-41C3-B565-8167D61FBDB2}"/>
                                            </p:graphicEl>
                                          </p:spTgt>
                                        </p:tgtEl>
                                        <p:attrNameLst>
                                          <p:attrName>style.visibility</p:attrName>
                                        </p:attrNameLst>
                                      </p:cBhvr>
                                      <p:to>
                                        <p:strVal val="visible"/>
                                      </p:to>
                                    </p:set>
                                    <p:animEffect transition="in" filter="fade">
                                      <p:cBhvr>
                                        <p:cTn id="19" dur="1000"/>
                                        <p:tgtEl>
                                          <p:spTgt spid="7">
                                            <p:graphicEl>
                                              <a:dgm id="{B2FAAE49-26F2-41C3-B565-8167D61FBDB2}"/>
                                            </p:graphicEl>
                                          </p:spTgt>
                                        </p:tgtEl>
                                      </p:cBhvr>
                                    </p:animEffect>
                                    <p:anim calcmode="lin" valueType="num">
                                      <p:cBhvr>
                                        <p:cTn id="20" dur="1000" fill="hold"/>
                                        <p:tgtEl>
                                          <p:spTgt spid="7">
                                            <p:graphicEl>
                                              <a:dgm id="{B2FAAE49-26F2-41C3-B565-8167D61FBDB2}"/>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B2FAAE49-26F2-41C3-B565-8167D61FBDB2}"/>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37F1AE62-F059-436F-97CF-C8AFE2CA535A}"/>
                                            </p:graphicEl>
                                          </p:spTgt>
                                        </p:tgtEl>
                                        <p:attrNameLst>
                                          <p:attrName>style.visibility</p:attrName>
                                        </p:attrNameLst>
                                      </p:cBhvr>
                                      <p:to>
                                        <p:strVal val="visible"/>
                                      </p:to>
                                    </p:set>
                                    <p:animEffect transition="in" filter="fade">
                                      <p:cBhvr>
                                        <p:cTn id="26" dur="1000"/>
                                        <p:tgtEl>
                                          <p:spTgt spid="7">
                                            <p:graphicEl>
                                              <a:dgm id="{37F1AE62-F059-436F-97CF-C8AFE2CA535A}"/>
                                            </p:graphicEl>
                                          </p:spTgt>
                                        </p:tgtEl>
                                      </p:cBhvr>
                                    </p:animEffect>
                                    <p:anim calcmode="lin" valueType="num">
                                      <p:cBhvr>
                                        <p:cTn id="27" dur="1000" fill="hold"/>
                                        <p:tgtEl>
                                          <p:spTgt spid="7">
                                            <p:graphicEl>
                                              <a:dgm id="{37F1AE62-F059-436F-97CF-C8AFE2CA535A}"/>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37F1AE62-F059-436F-97CF-C8AFE2CA535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BB274DB3-5166-4528-BF66-109F1F12D713}"/>
                                            </p:graphicEl>
                                          </p:spTgt>
                                        </p:tgtEl>
                                        <p:attrNameLst>
                                          <p:attrName>style.visibility</p:attrName>
                                        </p:attrNameLst>
                                      </p:cBhvr>
                                      <p:to>
                                        <p:strVal val="visible"/>
                                      </p:to>
                                    </p:set>
                                    <p:animEffect transition="in" filter="fade">
                                      <p:cBhvr>
                                        <p:cTn id="31" dur="1000"/>
                                        <p:tgtEl>
                                          <p:spTgt spid="7">
                                            <p:graphicEl>
                                              <a:dgm id="{BB274DB3-5166-4528-BF66-109F1F12D713}"/>
                                            </p:graphicEl>
                                          </p:spTgt>
                                        </p:tgtEl>
                                      </p:cBhvr>
                                    </p:animEffect>
                                    <p:anim calcmode="lin" valueType="num">
                                      <p:cBhvr>
                                        <p:cTn id="32" dur="1000" fill="hold"/>
                                        <p:tgtEl>
                                          <p:spTgt spid="7">
                                            <p:graphicEl>
                                              <a:dgm id="{BB274DB3-5166-4528-BF66-109F1F12D713}"/>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BB274DB3-5166-4528-BF66-109F1F12D713}"/>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graphicEl>
                                              <a:dgm id="{4ACB2DDB-9CB2-40F7-841F-2BE8B2B943BA}"/>
                                            </p:graphicEl>
                                          </p:spTgt>
                                        </p:tgtEl>
                                        <p:attrNameLst>
                                          <p:attrName>style.visibility</p:attrName>
                                        </p:attrNameLst>
                                      </p:cBhvr>
                                      <p:to>
                                        <p:strVal val="visible"/>
                                      </p:to>
                                    </p:set>
                                    <p:animEffect transition="in" filter="fade">
                                      <p:cBhvr>
                                        <p:cTn id="38" dur="1000"/>
                                        <p:tgtEl>
                                          <p:spTgt spid="7">
                                            <p:graphicEl>
                                              <a:dgm id="{4ACB2DDB-9CB2-40F7-841F-2BE8B2B943BA}"/>
                                            </p:graphicEl>
                                          </p:spTgt>
                                        </p:tgtEl>
                                      </p:cBhvr>
                                    </p:animEffect>
                                    <p:anim calcmode="lin" valueType="num">
                                      <p:cBhvr>
                                        <p:cTn id="39" dur="1000" fill="hold"/>
                                        <p:tgtEl>
                                          <p:spTgt spid="7">
                                            <p:graphicEl>
                                              <a:dgm id="{4ACB2DDB-9CB2-40F7-841F-2BE8B2B943BA}"/>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4ACB2DDB-9CB2-40F7-841F-2BE8B2B943BA}"/>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
                                            <p:graphicEl>
                                              <a:dgm id="{F79EFF0E-8415-4BA0-BDBA-6BCE1B15937E}"/>
                                            </p:graphicEl>
                                          </p:spTgt>
                                        </p:tgtEl>
                                        <p:attrNameLst>
                                          <p:attrName>style.visibility</p:attrName>
                                        </p:attrNameLst>
                                      </p:cBhvr>
                                      <p:to>
                                        <p:strVal val="visible"/>
                                      </p:to>
                                    </p:set>
                                    <p:animEffect transition="in" filter="fade">
                                      <p:cBhvr>
                                        <p:cTn id="43" dur="1000"/>
                                        <p:tgtEl>
                                          <p:spTgt spid="7">
                                            <p:graphicEl>
                                              <a:dgm id="{F79EFF0E-8415-4BA0-BDBA-6BCE1B15937E}"/>
                                            </p:graphicEl>
                                          </p:spTgt>
                                        </p:tgtEl>
                                      </p:cBhvr>
                                    </p:animEffect>
                                    <p:anim calcmode="lin" valueType="num">
                                      <p:cBhvr>
                                        <p:cTn id="44" dur="1000" fill="hold"/>
                                        <p:tgtEl>
                                          <p:spTgt spid="7">
                                            <p:graphicEl>
                                              <a:dgm id="{F79EFF0E-8415-4BA0-BDBA-6BCE1B15937E}"/>
                                            </p:graphicEl>
                                          </p:spTgt>
                                        </p:tgtEl>
                                        <p:attrNameLst>
                                          <p:attrName>ppt_x</p:attrName>
                                        </p:attrNameLst>
                                      </p:cBhvr>
                                      <p:tavLst>
                                        <p:tav tm="0">
                                          <p:val>
                                            <p:strVal val="#ppt_x"/>
                                          </p:val>
                                        </p:tav>
                                        <p:tav tm="100000">
                                          <p:val>
                                            <p:strVal val="#ppt_x"/>
                                          </p:val>
                                        </p:tav>
                                      </p:tavLst>
                                    </p:anim>
                                    <p:anim calcmode="lin" valueType="num">
                                      <p:cBhvr>
                                        <p:cTn id="45" dur="1000" fill="hold"/>
                                        <p:tgtEl>
                                          <p:spTgt spid="7">
                                            <p:graphicEl>
                                              <a:dgm id="{F79EFF0E-8415-4BA0-BDBA-6BCE1B15937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End of 2</a:t>
            </a:r>
            <a:r>
              <a:rPr lang="en-US" sz="2000" b="1" baseline="30000" dirty="0">
                <a:latin typeface="Arial" panose="020B0604020202020204" pitchFamily="34" charset="0"/>
                <a:cs typeface="Arial" panose="020B0604020202020204" pitchFamily="34" charset="0"/>
              </a:rPr>
              <a:t>nd</a:t>
            </a:r>
            <a:r>
              <a:rPr lang="en-US" sz="2000" b="1" dirty="0">
                <a:latin typeface="Arial" panose="020B0604020202020204" pitchFamily="34" charset="0"/>
                <a:cs typeface="Arial" panose="020B0604020202020204" pitchFamily="34" charset="0"/>
              </a:rPr>
              <a:t> Chapter</a:t>
            </a:r>
            <a:endParaRPr lang="el-GR" sz="2000" b="1" dirty="0">
              <a:latin typeface="Arial" panose="020B0604020202020204" pitchFamily="34" charset="0"/>
              <a:cs typeface="Arial" panose="020B0604020202020204" pitchFamily="34" charset="0"/>
            </a:endParaRPr>
          </a:p>
          <a:p>
            <a:pPr algn="ctr"/>
            <a:endParaRPr lang="el-GR"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hlinkClick r:id="rId2" action="ppaction://hlinksldjump"/>
              </a:rPr>
              <a:t>Back to the Contents</a:t>
            </a:r>
            <a:endParaRPr lang="el-GR" sz="2000"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9458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2" descr="World map PNG">
            <a:extLst>
              <a:ext uri="{FF2B5EF4-FFF2-40B4-BE49-F238E27FC236}">
                <a16:creationId xmlns:a16="http://schemas.microsoft.com/office/drawing/2014/main" id="{393BF326-0FAC-A27F-88DC-1A78810A9FB2}"/>
              </a:ext>
            </a:extLst>
          </p:cNvPr>
          <p:cNvPicPr>
            <a:picLocks noChangeAspect="1" noChangeArrowheads="1"/>
          </p:cNvPicPr>
          <p:nvPr/>
        </p:nvPicPr>
        <p:blipFill>
          <a:blip r:embed="rId3">
            <a:alphaModFix amt="24000"/>
            <a:extLst>
              <a:ext uri="{28A0092B-C50C-407E-A947-70E740481C1C}">
                <a14:useLocalDpi xmlns:a14="http://schemas.microsoft.com/office/drawing/2010/main" val="0"/>
              </a:ext>
            </a:extLst>
          </a:blip>
          <a:srcRect/>
          <a:stretch>
            <a:fillRect/>
          </a:stretch>
        </p:blipFill>
        <p:spPr bwMode="auto">
          <a:xfrm>
            <a:off x="-5056" y="740448"/>
            <a:ext cx="12197055" cy="6070392"/>
          </a:xfrm>
          <a:prstGeom prst="rect">
            <a:avLst/>
          </a:prstGeom>
          <a:ln>
            <a:noFill/>
          </a:ln>
          <a:effectLst>
            <a:outerShdw blurRad="292100" dist="139700" dir="2700000" algn="tl" rotWithShape="0">
              <a:srgbClr val="333333">
                <a:alpha val="65000"/>
              </a:srgbClr>
            </a:outerShdw>
          </a:effectLst>
        </p:spPr>
      </p:pic>
      <p:sp>
        <p:nvSpPr>
          <p:cNvPr id="219" name="Arc 218">
            <a:extLst>
              <a:ext uri="{FF2B5EF4-FFF2-40B4-BE49-F238E27FC236}">
                <a16:creationId xmlns:a16="http://schemas.microsoft.com/office/drawing/2014/main" id="{D33A8D3D-173A-4CC5-8956-C69D81170097}"/>
              </a:ext>
            </a:extLst>
          </p:cNvPr>
          <p:cNvSpPr>
            <a:spLocks noChangeAspect="1"/>
          </p:cNvSpPr>
          <p:nvPr/>
        </p:nvSpPr>
        <p:spPr>
          <a:xfrm>
            <a:off x="4386102" y="1675896"/>
            <a:ext cx="3495675" cy="3495675"/>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20" name="Arc 219">
            <a:extLst>
              <a:ext uri="{FF2B5EF4-FFF2-40B4-BE49-F238E27FC236}">
                <a16:creationId xmlns:a16="http://schemas.microsoft.com/office/drawing/2014/main" id="{FE5F497A-CD01-4EC4-ACA8-C7180635D216}"/>
              </a:ext>
            </a:extLst>
          </p:cNvPr>
          <p:cNvSpPr>
            <a:spLocks noChangeAspect="1"/>
          </p:cNvSpPr>
          <p:nvPr/>
        </p:nvSpPr>
        <p:spPr>
          <a:xfrm rot="10800000">
            <a:off x="4386101" y="1701257"/>
            <a:ext cx="3495675" cy="3495675"/>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21" name="Oval 220">
            <a:extLst>
              <a:ext uri="{FF2B5EF4-FFF2-40B4-BE49-F238E27FC236}">
                <a16:creationId xmlns:a16="http://schemas.microsoft.com/office/drawing/2014/main" id="{F502C753-9E3C-4731-9EE7-1109A250E8B5}"/>
              </a:ext>
            </a:extLst>
          </p:cNvPr>
          <p:cNvSpPr>
            <a:spLocks noChangeAspect="1"/>
          </p:cNvSpPr>
          <p:nvPr/>
        </p:nvSpPr>
        <p:spPr>
          <a:xfrm>
            <a:off x="5998344" y="1572129"/>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2" name="Oval 221">
            <a:extLst>
              <a:ext uri="{FF2B5EF4-FFF2-40B4-BE49-F238E27FC236}">
                <a16:creationId xmlns:a16="http://schemas.microsoft.com/office/drawing/2014/main" id="{219E98A4-9D35-4611-8DC8-4A029060CDD7}"/>
              </a:ext>
            </a:extLst>
          </p:cNvPr>
          <p:cNvSpPr>
            <a:spLocks noChangeAspect="1"/>
          </p:cNvSpPr>
          <p:nvPr/>
        </p:nvSpPr>
        <p:spPr>
          <a:xfrm>
            <a:off x="5996542" y="5073480"/>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3" name="Oval 222">
            <a:extLst>
              <a:ext uri="{FF2B5EF4-FFF2-40B4-BE49-F238E27FC236}">
                <a16:creationId xmlns:a16="http://schemas.microsoft.com/office/drawing/2014/main" id="{241FE1C4-FCAC-453D-96C9-466A1C55ED21}"/>
              </a:ext>
            </a:extLst>
          </p:cNvPr>
          <p:cNvSpPr>
            <a:spLocks noChangeAspect="1"/>
          </p:cNvSpPr>
          <p:nvPr/>
        </p:nvSpPr>
        <p:spPr>
          <a:xfrm>
            <a:off x="7767478" y="3274927"/>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4" name="Oval 223">
            <a:extLst>
              <a:ext uri="{FF2B5EF4-FFF2-40B4-BE49-F238E27FC236}">
                <a16:creationId xmlns:a16="http://schemas.microsoft.com/office/drawing/2014/main" id="{FA2FA5B6-91B9-4DB9-BF12-5D7A85B7E955}"/>
              </a:ext>
            </a:extLst>
          </p:cNvPr>
          <p:cNvSpPr>
            <a:spLocks noChangeAspect="1"/>
          </p:cNvSpPr>
          <p:nvPr/>
        </p:nvSpPr>
        <p:spPr>
          <a:xfrm>
            <a:off x="4279933" y="3274295"/>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5" name="Oval 224">
            <a:extLst>
              <a:ext uri="{FF2B5EF4-FFF2-40B4-BE49-F238E27FC236}">
                <a16:creationId xmlns:a16="http://schemas.microsoft.com/office/drawing/2014/main" id="{6BFE94C8-1858-4F02-85F9-BB8F26DA7E32}"/>
              </a:ext>
            </a:extLst>
          </p:cNvPr>
          <p:cNvSpPr>
            <a:spLocks noChangeAspect="1"/>
          </p:cNvSpPr>
          <p:nvPr/>
        </p:nvSpPr>
        <p:spPr>
          <a:xfrm>
            <a:off x="6939158" y="1814196"/>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7" name="Oval 226">
            <a:extLst>
              <a:ext uri="{FF2B5EF4-FFF2-40B4-BE49-F238E27FC236}">
                <a16:creationId xmlns:a16="http://schemas.microsoft.com/office/drawing/2014/main" id="{0561909E-A8D0-4128-85D5-F011C72F8A51}"/>
              </a:ext>
            </a:extLst>
          </p:cNvPr>
          <p:cNvSpPr>
            <a:spLocks noChangeAspect="1"/>
          </p:cNvSpPr>
          <p:nvPr/>
        </p:nvSpPr>
        <p:spPr>
          <a:xfrm>
            <a:off x="7561294" y="2496988"/>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8" name="Oval 227">
            <a:extLst>
              <a:ext uri="{FF2B5EF4-FFF2-40B4-BE49-F238E27FC236}">
                <a16:creationId xmlns:a16="http://schemas.microsoft.com/office/drawing/2014/main" id="{2BF4D870-FEB4-43F5-88B7-A035925C9BC2}"/>
              </a:ext>
            </a:extLst>
          </p:cNvPr>
          <p:cNvSpPr>
            <a:spLocks noChangeAspect="1"/>
          </p:cNvSpPr>
          <p:nvPr/>
        </p:nvSpPr>
        <p:spPr>
          <a:xfrm>
            <a:off x="5021440" y="1859345"/>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0" name="Oval 229">
            <a:extLst>
              <a:ext uri="{FF2B5EF4-FFF2-40B4-BE49-F238E27FC236}">
                <a16:creationId xmlns:a16="http://schemas.microsoft.com/office/drawing/2014/main" id="{16A026BB-0001-49F2-AD18-81EF950FA308}"/>
              </a:ext>
            </a:extLst>
          </p:cNvPr>
          <p:cNvSpPr>
            <a:spLocks noChangeAspect="1"/>
          </p:cNvSpPr>
          <p:nvPr/>
        </p:nvSpPr>
        <p:spPr>
          <a:xfrm>
            <a:off x="7564662" y="4208046"/>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1" name="Oval 230">
            <a:extLst>
              <a:ext uri="{FF2B5EF4-FFF2-40B4-BE49-F238E27FC236}">
                <a16:creationId xmlns:a16="http://schemas.microsoft.com/office/drawing/2014/main" id="{104E143E-869D-4416-8912-5CE784843601}"/>
              </a:ext>
            </a:extLst>
          </p:cNvPr>
          <p:cNvSpPr>
            <a:spLocks noChangeAspect="1"/>
          </p:cNvSpPr>
          <p:nvPr/>
        </p:nvSpPr>
        <p:spPr>
          <a:xfrm>
            <a:off x="6939158" y="4817641"/>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2" name="Oval 231">
            <a:extLst>
              <a:ext uri="{FF2B5EF4-FFF2-40B4-BE49-F238E27FC236}">
                <a16:creationId xmlns:a16="http://schemas.microsoft.com/office/drawing/2014/main" id="{D32F3448-B8FD-48C0-A805-881992ADB028}"/>
              </a:ext>
            </a:extLst>
          </p:cNvPr>
          <p:cNvSpPr>
            <a:spLocks noChangeAspect="1"/>
          </p:cNvSpPr>
          <p:nvPr/>
        </p:nvSpPr>
        <p:spPr>
          <a:xfrm>
            <a:off x="5094722" y="4836108"/>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3" name="Oval 232">
            <a:extLst>
              <a:ext uri="{FF2B5EF4-FFF2-40B4-BE49-F238E27FC236}">
                <a16:creationId xmlns:a16="http://schemas.microsoft.com/office/drawing/2014/main" id="{C7F61E90-D6EF-4782-958E-C34E41B7057C}"/>
              </a:ext>
            </a:extLst>
          </p:cNvPr>
          <p:cNvSpPr>
            <a:spLocks noChangeAspect="1"/>
          </p:cNvSpPr>
          <p:nvPr/>
        </p:nvSpPr>
        <p:spPr>
          <a:xfrm>
            <a:off x="4515972" y="4168135"/>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92EE3467-6C61-4DAA-9D00-104A9EC3FC8E}"/>
              </a:ext>
            </a:extLst>
          </p:cNvPr>
          <p:cNvSpPr txBox="1">
            <a:spLocks noChangeAspect="1"/>
          </p:cNvSpPr>
          <p:nvPr/>
        </p:nvSpPr>
        <p:spPr>
          <a:xfrm>
            <a:off x="7150356" y="1650535"/>
            <a:ext cx="3218836" cy="369332"/>
          </a:xfrm>
          <a:prstGeom prst="rect">
            <a:avLst/>
          </a:prstGeom>
          <a:noFill/>
        </p:spPr>
        <p:txBody>
          <a:bodyPr wrap="square" rtlCol="0">
            <a:spAutoFit/>
          </a:bodyPr>
          <a:lstStyle/>
          <a:p>
            <a:pPr algn="ctr"/>
            <a:r>
              <a:rPr lang="en-US" dirty="0">
                <a:solidFill>
                  <a:schemeClr val="bg1"/>
                </a:solidFill>
              </a:rPr>
              <a:t> </a:t>
            </a:r>
            <a:r>
              <a:rPr lang="en-US" b="1" dirty="0">
                <a:latin typeface="Arial" panose="020B0604020202020204" pitchFamily="34" charset="0"/>
                <a:cs typeface="Arial" panose="020B0604020202020204" pitchFamily="34" charset="0"/>
              </a:rPr>
              <a:t>World Anti-Doping Agency</a:t>
            </a:r>
            <a:endParaRPr lang="fr-CH" b="1" dirty="0">
              <a:latin typeface="Arial" panose="020B0604020202020204" pitchFamily="34" charset="0"/>
              <a:cs typeface="Arial" panose="020B0604020202020204" pitchFamily="34" charset="0"/>
            </a:endParaRPr>
          </a:p>
        </p:txBody>
      </p:sp>
      <p:sp>
        <p:nvSpPr>
          <p:cNvPr id="259" name="TextBox 258">
            <a:extLst>
              <a:ext uri="{FF2B5EF4-FFF2-40B4-BE49-F238E27FC236}">
                <a16:creationId xmlns:a16="http://schemas.microsoft.com/office/drawing/2014/main" id="{85AFF80F-8937-4770-A18D-950D82603905}"/>
              </a:ext>
            </a:extLst>
          </p:cNvPr>
          <p:cNvSpPr txBox="1">
            <a:spLocks noChangeAspect="1"/>
          </p:cNvSpPr>
          <p:nvPr/>
        </p:nvSpPr>
        <p:spPr>
          <a:xfrm>
            <a:off x="7672090" y="2363153"/>
            <a:ext cx="4261073"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National Anti-doping Agencies (HADA)</a:t>
            </a:r>
            <a:endParaRPr lang="fr-CH" b="1" dirty="0">
              <a:latin typeface="Arial" panose="020B0604020202020204" pitchFamily="34" charset="0"/>
              <a:cs typeface="Arial" panose="020B0604020202020204" pitchFamily="34" charset="0"/>
            </a:endParaRPr>
          </a:p>
        </p:txBody>
      </p:sp>
      <p:sp>
        <p:nvSpPr>
          <p:cNvPr id="260" name="TextBox 259">
            <a:extLst>
              <a:ext uri="{FF2B5EF4-FFF2-40B4-BE49-F238E27FC236}">
                <a16:creationId xmlns:a16="http://schemas.microsoft.com/office/drawing/2014/main" id="{6EA3FCF5-7421-482C-91A9-C1ED0E0121AB}"/>
              </a:ext>
            </a:extLst>
          </p:cNvPr>
          <p:cNvSpPr txBox="1">
            <a:spLocks noChangeAspect="1"/>
          </p:cNvSpPr>
          <p:nvPr/>
        </p:nvSpPr>
        <p:spPr>
          <a:xfrm>
            <a:off x="1652337" y="2338294"/>
            <a:ext cx="2911329" cy="369332"/>
          </a:xfrm>
          <a:prstGeom prst="rect">
            <a:avLst/>
          </a:prstGeom>
          <a:noFill/>
        </p:spPr>
        <p:txBody>
          <a:bodyPr wrap="square" rtlCol="0">
            <a:spAutoFit/>
          </a:bodyPr>
          <a:lstStyle/>
          <a:p>
            <a:r>
              <a:rPr lang="en-US" dirty="0">
                <a:solidFill>
                  <a:schemeClr val="bg1"/>
                </a:solidFill>
              </a:rPr>
              <a:t> </a:t>
            </a:r>
            <a:r>
              <a:rPr lang="en-US" dirty="0">
                <a:latin typeface="Arial" panose="020B0604020202020204" pitchFamily="34" charset="0"/>
                <a:cs typeface="Arial" panose="020B0604020202020204" pitchFamily="34" charset="0"/>
              </a:rPr>
              <a:t>Police / Law Enforcement  </a:t>
            </a:r>
            <a:endParaRPr lang="fr-CH" b="1" dirty="0">
              <a:latin typeface="Arial" panose="020B0604020202020204" pitchFamily="34" charset="0"/>
              <a:cs typeface="Arial" panose="020B0604020202020204" pitchFamily="34" charset="0"/>
            </a:endParaRPr>
          </a:p>
        </p:txBody>
      </p:sp>
      <p:sp>
        <p:nvSpPr>
          <p:cNvPr id="261" name="TextBox 260">
            <a:extLst>
              <a:ext uri="{FF2B5EF4-FFF2-40B4-BE49-F238E27FC236}">
                <a16:creationId xmlns:a16="http://schemas.microsoft.com/office/drawing/2014/main" id="{5F794AA2-FD0F-4206-8A60-D9D200B6F05C}"/>
              </a:ext>
            </a:extLst>
          </p:cNvPr>
          <p:cNvSpPr txBox="1">
            <a:spLocks noChangeAspect="1"/>
          </p:cNvSpPr>
          <p:nvPr/>
        </p:nvSpPr>
        <p:spPr>
          <a:xfrm>
            <a:off x="7837530" y="4189777"/>
            <a:ext cx="398662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Independent Private Testing Agencies </a:t>
            </a:r>
            <a:r>
              <a:rPr lang="el-GR"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e.g</a:t>
            </a:r>
            <a:r>
              <a:rPr lang="el-GR" dirty="0">
                <a:latin typeface="Arial" panose="020B0604020202020204" pitchFamily="34" charset="0"/>
                <a:cs typeface="Arial" panose="020B0604020202020204" pitchFamily="34" charset="0"/>
              </a:rPr>
              <a:t>. ΙΤΑ) </a:t>
            </a:r>
            <a:endParaRPr lang="fr-CH" dirty="0">
              <a:latin typeface="Arial" panose="020B0604020202020204" pitchFamily="34" charset="0"/>
              <a:cs typeface="Arial" panose="020B0604020202020204" pitchFamily="34" charset="0"/>
            </a:endParaRPr>
          </a:p>
        </p:txBody>
      </p:sp>
      <p:sp>
        <p:nvSpPr>
          <p:cNvPr id="262" name="TextBox 261">
            <a:extLst>
              <a:ext uri="{FF2B5EF4-FFF2-40B4-BE49-F238E27FC236}">
                <a16:creationId xmlns:a16="http://schemas.microsoft.com/office/drawing/2014/main" id="{62072D99-04C3-434F-A3D9-5697B37221C9}"/>
              </a:ext>
            </a:extLst>
          </p:cNvPr>
          <p:cNvSpPr txBox="1">
            <a:spLocks noChangeAspect="1"/>
          </p:cNvSpPr>
          <p:nvPr/>
        </p:nvSpPr>
        <p:spPr>
          <a:xfrm>
            <a:off x="43095" y="3144336"/>
            <a:ext cx="4236838" cy="369332"/>
          </a:xfrm>
          <a:prstGeom prst="rect">
            <a:avLst/>
          </a:prstGeom>
          <a:noFill/>
        </p:spPr>
        <p:txBody>
          <a:bodyPr wrap="square" rtlCol="0">
            <a:spAutoFit/>
          </a:bodyPr>
          <a:lstStyle/>
          <a:p>
            <a:pPr algn="ctr"/>
            <a:r>
              <a:rPr lang="en-US" dirty="0">
                <a:solidFill>
                  <a:schemeClr val="bg1"/>
                </a:solidFill>
              </a:rPr>
              <a:t> </a:t>
            </a:r>
            <a:r>
              <a:rPr lang="en-US" b="1" dirty="0">
                <a:latin typeface="Arial" panose="020B0604020202020204" pitchFamily="34" charset="0"/>
                <a:cs typeface="Arial" panose="020B0604020202020204" pitchFamily="34" charset="0"/>
              </a:rPr>
              <a:t>Court of Arbitration for Sport</a:t>
            </a:r>
            <a:r>
              <a:rPr lang="el-G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CAS</a:t>
            </a:r>
            <a:r>
              <a:rPr lang="el-GR" b="1" dirty="0">
                <a:latin typeface="Arial" panose="020B0604020202020204" pitchFamily="34" charset="0"/>
                <a:cs typeface="Arial" panose="020B0604020202020204" pitchFamily="34" charset="0"/>
              </a:rPr>
              <a:t>)</a:t>
            </a:r>
            <a:endParaRPr lang="fr-CH" b="1" dirty="0">
              <a:latin typeface="Arial" panose="020B0604020202020204" pitchFamily="34" charset="0"/>
              <a:cs typeface="Arial" panose="020B0604020202020204" pitchFamily="34" charset="0"/>
            </a:endParaRPr>
          </a:p>
        </p:txBody>
      </p:sp>
      <p:sp>
        <p:nvSpPr>
          <p:cNvPr id="263" name="TextBox 262">
            <a:extLst>
              <a:ext uri="{FF2B5EF4-FFF2-40B4-BE49-F238E27FC236}">
                <a16:creationId xmlns:a16="http://schemas.microsoft.com/office/drawing/2014/main" id="{E8D44101-63FA-450C-B943-14783BEEFBCD}"/>
              </a:ext>
            </a:extLst>
          </p:cNvPr>
          <p:cNvSpPr txBox="1">
            <a:spLocks noChangeAspect="1"/>
          </p:cNvSpPr>
          <p:nvPr/>
        </p:nvSpPr>
        <p:spPr>
          <a:xfrm>
            <a:off x="2332116" y="4135956"/>
            <a:ext cx="2390384" cy="369332"/>
          </a:xfrm>
          <a:prstGeom prst="rect">
            <a:avLst/>
          </a:prstGeom>
          <a:noFill/>
        </p:spPr>
        <p:txBody>
          <a:bodyPr wrap="square" rtlCol="0">
            <a:spAutoFit/>
          </a:bodyPr>
          <a:lstStyle/>
          <a:p>
            <a:pPr algn="ctr"/>
            <a:r>
              <a:rPr lang="en-US" b="1" dirty="0"/>
              <a:t> </a:t>
            </a:r>
            <a:r>
              <a:rPr lang="en-US" b="1" dirty="0">
                <a:latin typeface="Arial" panose="020B0604020202020204" pitchFamily="34" charset="0"/>
                <a:cs typeface="Arial" panose="020B0604020202020204" pitchFamily="34" charset="0"/>
              </a:rPr>
              <a:t>Laboratories</a:t>
            </a:r>
            <a:endParaRPr lang="fr-CH" b="1" dirty="0">
              <a:latin typeface="Arial" panose="020B0604020202020204" pitchFamily="34" charset="0"/>
              <a:cs typeface="Arial" panose="020B0604020202020204" pitchFamily="34" charset="0"/>
            </a:endParaRPr>
          </a:p>
        </p:txBody>
      </p:sp>
      <p:sp>
        <p:nvSpPr>
          <p:cNvPr id="264" name="TextBox 263">
            <a:extLst>
              <a:ext uri="{FF2B5EF4-FFF2-40B4-BE49-F238E27FC236}">
                <a16:creationId xmlns:a16="http://schemas.microsoft.com/office/drawing/2014/main" id="{F7DE63AD-D600-49D3-948D-9EE9C60E1BC6}"/>
              </a:ext>
            </a:extLst>
          </p:cNvPr>
          <p:cNvSpPr txBox="1">
            <a:spLocks noChangeAspect="1"/>
          </p:cNvSpPr>
          <p:nvPr/>
        </p:nvSpPr>
        <p:spPr>
          <a:xfrm>
            <a:off x="2597165" y="5012266"/>
            <a:ext cx="2652875"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National Federations</a:t>
            </a:r>
            <a:endParaRPr lang="fr-CH" dirty="0">
              <a:latin typeface="Arial" panose="020B0604020202020204" pitchFamily="34" charset="0"/>
              <a:cs typeface="Arial" panose="020B0604020202020204" pitchFamily="34" charset="0"/>
            </a:endParaRPr>
          </a:p>
        </p:txBody>
      </p:sp>
      <p:sp>
        <p:nvSpPr>
          <p:cNvPr id="265" name="TextBox 264">
            <a:extLst>
              <a:ext uri="{FF2B5EF4-FFF2-40B4-BE49-F238E27FC236}">
                <a16:creationId xmlns:a16="http://schemas.microsoft.com/office/drawing/2014/main" id="{D8FBDEF3-8720-4649-931F-DB439CADFE67}"/>
              </a:ext>
            </a:extLst>
          </p:cNvPr>
          <p:cNvSpPr txBox="1">
            <a:spLocks noChangeAspect="1"/>
          </p:cNvSpPr>
          <p:nvPr/>
        </p:nvSpPr>
        <p:spPr>
          <a:xfrm>
            <a:off x="8014867" y="3229380"/>
            <a:ext cx="3986623" cy="646331"/>
          </a:xfrm>
          <a:prstGeom prst="rect">
            <a:avLst/>
          </a:prstGeom>
          <a:noFill/>
        </p:spPr>
        <p:txBody>
          <a:bodyPr wrap="square" rtlCol="0">
            <a:spAutoFit/>
          </a:bodyPr>
          <a:lstStyle/>
          <a:p>
            <a:r>
              <a:rPr lang="en-US" dirty="0">
                <a:solidFill>
                  <a:schemeClr val="bg1"/>
                </a:solidFill>
              </a:rPr>
              <a:t> </a:t>
            </a:r>
            <a:r>
              <a:rPr lang="en-US" dirty="0">
                <a:latin typeface="Arial" panose="020B0604020202020204" pitchFamily="34" charset="0"/>
                <a:cs typeface="Arial" panose="020B0604020202020204" pitchFamily="34" charset="0"/>
              </a:rPr>
              <a:t>International Federations </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FIFA-UEFA)</a:t>
            </a:r>
            <a:endParaRPr lang="fr-CH" b="1" dirty="0">
              <a:latin typeface="Arial" panose="020B0604020202020204" pitchFamily="34" charset="0"/>
              <a:cs typeface="Arial" panose="020B0604020202020204" pitchFamily="34" charset="0"/>
            </a:endParaRPr>
          </a:p>
        </p:txBody>
      </p:sp>
      <p:sp>
        <p:nvSpPr>
          <p:cNvPr id="267" name="TextBox 266">
            <a:extLst>
              <a:ext uri="{FF2B5EF4-FFF2-40B4-BE49-F238E27FC236}">
                <a16:creationId xmlns:a16="http://schemas.microsoft.com/office/drawing/2014/main" id="{E48B896A-FF01-4166-B611-0D0AE443C8BF}"/>
              </a:ext>
            </a:extLst>
          </p:cNvPr>
          <p:cNvSpPr txBox="1">
            <a:spLocks noChangeAspect="1"/>
          </p:cNvSpPr>
          <p:nvPr/>
        </p:nvSpPr>
        <p:spPr>
          <a:xfrm>
            <a:off x="1340234" y="1616647"/>
            <a:ext cx="4153880" cy="369332"/>
          </a:xfrm>
          <a:prstGeom prst="rect">
            <a:avLst/>
          </a:prstGeom>
          <a:noFill/>
        </p:spPr>
        <p:txBody>
          <a:bodyPr wrap="square" lIns="91440" tIns="45720" rIns="91440" bIns="45720" rtlCol="0" anchor="t">
            <a:spAutoFit/>
          </a:bodyPr>
          <a:lstStyle/>
          <a:p>
            <a:pPr algn="ctr"/>
            <a:r>
              <a:rPr lang="en-US" dirty="0">
                <a:latin typeface="Arial" panose="020B0604020202020204" pitchFamily="34" charset="0"/>
                <a:cs typeface="Arial" panose="020B0604020202020204" pitchFamily="34" charset="0"/>
              </a:rPr>
              <a:t>Athlete Supporting Personnel</a:t>
            </a:r>
            <a:endParaRPr lang="fr-CH" b="1" dirty="0">
              <a:latin typeface="Arial" panose="020B0604020202020204" pitchFamily="34" charset="0"/>
              <a:cs typeface="Arial" panose="020B0604020202020204" pitchFamily="34" charset="0"/>
            </a:endParaRPr>
          </a:p>
        </p:txBody>
      </p:sp>
      <p:sp>
        <p:nvSpPr>
          <p:cNvPr id="268" name="TextBox 267">
            <a:extLst>
              <a:ext uri="{FF2B5EF4-FFF2-40B4-BE49-F238E27FC236}">
                <a16:creationId xmlns:a16="http://schemas.microsoft.com/office/drawing/2014/main" id="{C1BB3C63-01A2-4990-BD1C-353C950A31F3}"/>
              </a:ext>
            </a:extLst>
          </p:cNvPr>
          <p:cNvSpPr txBox="1">
            <a:spLocks noChangeAspect="1"/>
          </p:cNvSpPr>
          <p:nvPr/>
        </p:nvSpPr>
        <p:spPr>
          <a:xfrm>
            <a:off x="4785899" y="5497663"/>
            <a:ext cx="2652875" cy="646331"/>
          </a:xfrm>
          <a:prstGeom prst="rect">
            <a:avLst/>
          </a:prstGeom>
          <a:noFill/>
        </p:spPr>
        <p:txBody>
          <a:bodyPr wrap="square" rtlCol="0">
            <a:spAutoFit/>
          </a:bodyPr>
          <a:lstStyle/>
          <a:p>
            <a:pPr algn="ctr"/>
            <a:r>
              <a:rPr lang="en-US" b="1" dirty="0">
                <a:solidFill>
                  <a:schemeClr val="bg1"/>
                </a:solidFill>
              </a:rPr>
              <a:t> </a:t>
            </a:r>
            <a:r>
              <a:rPr lang="en-US" dirty="0">
                <a:latin typeface="Arial" panose="020B0604020202020204" pitchFamily="34" charset="0"/>
                <a:cs typeface="Arial" panose="020B0604020202020204" pitchFamily="34" charset="0"/>
              </a:rPr>
              <a:t>National Olympic Committee</a:t>
            </a:r>
            <a:endParaRPr lang="fr-CH" dirty="0">
              <a:latin typeface="Arial" panose="020B0604020202020204" pitchFamily="34" charset="0"/>
              <a:cs typeface="Arial" panose="020B0604020202020204" pitchFamily="34" charset="0"/>
            </a:endParaRPr>
          </a:p>
        </p:txBody>
      </p:sp>
      <p:sp>
        <p:nvSpPr>
          <p:cNvPr id="269" name="TextBox 268">
            <a:extLst>
              <a:ext uri="{FF2B5EF4-FFF2-40B4-BE49-F238E27FC236}">
                <a16:creationId xmlns:a16="http://schemas.microsoft.com/office/drawing/2014/main" id="{D67ECE5C-B89C-4988-9D57-3B1B1BC7E4EC}"/>
              </a:ext>
            </a:extLst>
          </p:cNvPr>
          <p:cNvSpPr txBox="1">
            <a:spLocks noChangeAspect="1"/>
          </p:cNvSpPr>
          <p:nvPr/>
        </p:nvSpPr>
        <p:spPr>
          <a:xfrm>
            <a:off x="6661113" y="5001607"/>
            <a:ext cx="492874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Major Event Organizations </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I.O.C.</a:t>
            </a:r>
            <a:r>
              <a:rPr lang="el-GR" dirty="0">
                <a:latin typeface="Arial" panose="020B0604020202020204" pitchFamily="34" charset="0"/>
                <a:cs typeface="Arial" panose="020B0604020202020204" pitchFamily="34" charset="0"/>
              </a:rPr>
              <a:t>)</a:t>
            </a:r>
            <a:endParaRPr lang="fr-CH"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0AEA48F-EB59-444E-A9B5-1BF322F67032}"/>
              </a:ext>
            </a:extLst>
          </p:cNvPr>
          <p:cNvSpPr txBox="1">
            <a:spLocks noChangeAspect="1"/>
          </p:cNvSpPr>
          <p:nvPr/>
        </p:nvSpPr>
        <p:spPr>
          <a:xfrm>
            <a:off x="5552647" y="1125781"/>
            <a:ext cx="1162581" cy="369332"/>
          </a:xfrm>
          <a:prstGeom prst="rect">
            <a:avLst/>
          </a:prstGeom>
          <a:noFill/>
        </p:spPr>
        <p:txBody>
          <a:bodyPr wrap="square" rtlCol="0">
            <a:spAutoFit/>
          </a:bodyPr>
          <a:lstStyle/>
          <a:p>
            <a:r>
              <a:rPr lang="en-US" dirty="0">
                <a:solidFill>
                  <a:schemeClr val="bg1"/>
                </a:solidFill>
              </a:rPr>
              <a:t> </a:t>
            </a:r>
            <a:r>
              <a:rPr lang="en-US" dirty="0">
                <a:latin typeface="Arial" panose="020B0604020202020204" pitchFamily="34" charset="0"/>
                <a:cs typeface="Arial" panose="020B0604020202020204" pitchFamily="34" charset="0"/>
              </a:rPr>
              <a:t>Athletes</a:t>
            </a:r>
            <a:endParaRPr lang="fr-CH" b="1" dirty="0">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F9B1589A-862D-40CA-A853-056FF8ED99BC}"/>
              </a:ext>
            </a:extLst>
          </p:cNvPr>
          <p:cNvSpPr>
            <a:spLocks noChangeAspect="1"/>
          </p:cNvSpPr>
          <p:nvPr/>
        </p:nvSpPr>
        <p:spPr>
          <a:xfrm>
            <a:off x="4473913" y="2493934"/>
            <a:ext cx="228600" cy="22860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0" name="Picture 59" descr="Shape&#10;&#10;Description automatically generated with low confidence">
            <a:extLst>
              <a:ext uri="{FF2B5EF4-FFF2-40B4-BE49-F238E27FC236}">
                <a16:creationId xmlns:a16="http://schemas.microsoft.com/office/drawing/2014/main" id="{DC7CE250-B0CF-45C9-BA7A-0C028E2F9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743" y="4031375"/>
            <a:ext cx="597222" cy="597222"/>
          </a:xfrm>
          <a:prstGeom prst="rect">
            <a:avLst/>
          </a:prstGeom>
        </p:spPr>
      </p:pic>
      <p:pic>
        <p:nvPicPr>
          <p:cNvPr id="61" name="Picture 60" descr="Shape&#10;&#10;Description automatically generated with low confidence">
            <a:extLst>
              <a:ext uri="{FF2B5EF4-FFF2-40B4-BE49-F238E27FC236}">
                <a16:creationId xmlns:a16="http://schemas.microsoft.com/office/drawing/2014/main" id="{05317074-92EA-490E-846C-FDBB44E26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0854" y="4615256"/>
            <a:ext cx="647546" cy="647546"/>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28518CFB-0DF7-4618-BF34-E73C99418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730" y="4885641"/>
            <a:ext cx="597222" cy="597222"/>
          </a:xfrm>
          <a:prstGeom prst="rect">
            <a:avLst/>
          </a:prstGeom>
        </p:spPr>
      </p:pic>
      <p:pic>
        <p:nvPicPr>
          <p:cNvPr id="63" name="Picture 62" descr="Shape&#10;&#10;Description automatically generated with low confidence">
            <a:extLst>
              <a:ext uri="{FF2B5EF4-FFF2-40B4-BE49-F238E27FC236}">
                <a16:creationId xmlns:a16="http://schemas.microsoft.com/office/drawing/2014/main" id="{EE0B0039-979D-43D7-B963-E80378BF6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869" y="4646992"/>
            <a:ext cx="597222" cy="597222"/>
          </a:xfrm>
          <a:prstGeom prst="rect">
            <a:avLst/>
          </a:prstGeom>
        </p:spPr>
      </p:pic>
      <p:pic>
        <p:nvPicPr>
          <p:cNvPr id="64" name="Picture 63" descr="Shape&#10;&#10;Description automatically generated with low confidence">
            <a:extLst>
              <a:ext uri="{FF2B5EF4-FFF2-40B4-BE49-F238E27FC236}">
                <a16:creationId xmlns:a16="http://schemas.microsoft.com/office/drawing/2014/main" id="{A928FD35-876E-465D-89D5-2BA118411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661" y="3983824"/>
            <a:ext cx="597222" cy="597222"/>
          </a:xfrm>
          <a:prstGeom prst="rect">
            <a:avLst/>
          </a:prstGeom>
        </p:spPr>
      </p:pic>
      <p:pic>
        <p:nvPicPr>
          <p:cNvPr id="65" name="Picture 64" descr="Shape&#10;&#10;Description automatically generated with low confidence">
            <a:extLst>
              <a:ext uri="{FF2B5EF4-FFF2-40B4-BE49-F238E27FC236}">
                <a16:creationId xmlns:a16="http://schemas.microsoft.com/office/drawing/2014/main" id="{869F0830-EDA5-4662-8CB5-DCAF45446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488" y="3089984"/>
            <a:ext cx="597222" cy="597222"/>
          </a:xfrm>
          <a:prstGeom prst="rect">
            <a:avLst/>
          </a:prstGeom>
        </p:spPr>
      </p:pic>
      <p:pic>
        <p:nvPicPr>
          <p:cNvPr id="66" name="Picture 65" descr="Shape&#10;&#10;Description automatically generated with low confidence">
            <a:extLst>
              <a:ext uri="{FF2B5EF4-FFF2-40B4-BE49-F238E27FC236}">
                <a16:creationId xmlns:a16="http://schemas.microsoft.com/office/drawing/2014/main" id="{B8D5D240-8849-499C-8F1F-F1746F628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672" y="2309623"/>
            <a:ext cx="597222" cy="597222"/>
          </a:xfrm>
          <a:prstGeom prst="rect">
            <a:avLst/>
          </a:prstGeom>
        </p:spPr>
      </p:pic>
      <p:pic>
        <p:nvPicPr>
          <p:cNvPr id="67" name="Picture 66" descr="Shape&#10;&#10;Description automatically generated with low confidence">
            <a:extLst>
              <a:ext uri="{FF2B5EF4-FFF2-40B4-BE49-F238E27FC236}">
                <a16:creationId xmlns:a16="http://schemas.microsoft.com/office/drawing/2014/main" id="{1BFC0998-A982-4ABA-BEC2-1BED2AA46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920" y="1668984"/>
            <a:ext cx="597222" cy="597222"/>
          </a:xfrm>
          <a:prstGeom prst="rect">
            <a:avLst/>
          </a:prstGeom>
        </p:spPr>
      </p:pic>
      <p:pic>
        <p:nvPicPr>
          <p:cNvPr id="68" name="Picture 67" descr="Shape&#10;&#10;Description automatically generated with low confidence">
            <a:extLst>
              <a:ext uri="{FF2B5EF4-FFF2-40B4-BE49-F238E27FC236}">
                <a16:creationId xmlns:a16="http://schemas.microsoft.com/office/drawing/2014/main" id="{2B4323B5-5831-43BF-9ACA-C60E244E0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060" y="1389966"/>
            <a:ext cx="597222" cy="597222"/>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EE8A1CCF-ABC7-443E-B5A4-9D488F220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107" y="1628035"/>
            <a:ext cx="597222" cy="597222"/>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23E2B6B5-C4B6-4D37-8948-507724A2B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479" y="2305776"/>
            <a:ext cx="597222" cy="597222"/>
          </a:xfrm>
          <a:prstGeom prst="rect">
            <a:avLst/>
          </a:prstGeom>
        </p:spPr>
      </p:pic>
      <p:pic>
        <p:nvPicPr>
          <p:cNvPr id="47" name="Picture 46" descr="Shape&#10;&#10;Description automatically generated with low confidence">
            <a:extLst>
              <a:ext uri="{FF2B5EF4-FFF2-40B4-BE49-F238E27FC236}">
                <a16:creationId xmlns:a16="http://schemas.microsoft.com/office/drawing/2014/main" id="{B7C89274-6A40-49FD-AB51-CB3307799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876" y="3089621"/>
            <a:ext cx="597222" cy="597222"/>
          </a:xfrm>
          <a:prstGeom prst="rect">
            <a:avLst/>
          </a:prstGeom>
        </p:spPr>
      </p:pic>
      <p:sp>
        <p:nvSpPr>
          <p:cNvPr id="49" name="Title 52">
            <a:extLst>
              <a:ext uri="{FF2B5EF4-FFF2-40B4-BE49-F238E27FC236}">
                <a16:creationId xmlns:a16="http://schemas.microsoft.com/office/drawing/2014/main" id="{2F14C50C-9E7A-4EDC-B72D-F32C1D545A01}"/>
              </a:ext>
            </a:extLst>
          </p:cNvPr>
          <p:cNvSpPr>
            <a:spLocks noGrp="1"/>
          </p:cNvSpPr>
          <p:nvPr>
            <p:ph type="title"/>
          </p:nvPr>
        </p:nvSpPr>
        <p:spPr>
          <a:xfrm>
            <a:off x="3609738" y="237832"/>
            <a:ext cx="5048400" cy="710184"/>
          </a:xfrm>
          <a:noFill/>
        </p:spPr>
        <p:txBody>
          <a:bodyPr>
            <a:normAutofit fontScale="90000"/>
          </a:bodyPr>
          <a:lstStyle/>
          <a:p>
            <a:pPr algn="ctr"/>
            <a:r>
              <a:rPr lang="en-US" sz="2400" dirty="0">
                <a:solidFill>
                  <a:schemeClr val="tx1"/>
                </a:solidFill>
                <a:latin typeface="Arial" panose="020B0604020202020204" pitchFamily="34" charset="0"/>
                <a:cs typeface="Arial" panose="020B0604020202020204" pitchFamily="34" charset="0"/>
              </a:rPr>
              <a:t>ANTIDOPING SYSTEM</a:t>
            </a:r>
            <a:br>
              <a:rPr lang="en-CH" sz="2400" dirty="0">
                <a:solidFill>
                  <a:srgbClr val="00205B"/>
                </a:solidFill>
                <a:latin typeface="Century Gothic"/>
              </a:rPr>
            </a:br>
            <a:endParaRPr lang="fr-CH" dirty="0"/>
          </a:p>
        </p:txBody>
      </p:sp>
      <p:pic>
        <p:nvPicPr>
          <p:cNvPr id="3" name="Εικόνα 2">
            <a:extLst>
              <a:ext uri="{FF2B5EF4-FFF2-40B4-BE49-F238E27FC236}">
                <a16:creationId xmlns:a16="http://schemas.microsoft.com/office/drawing/2014/main" id="{20CCA776-FD41-43AA-99A2-679013D80207}"/>
              </a:ext>
            </a:extLst>
          </p:cNvPr>
          <p:cNvPicPr>
            <a:picLocks noChangeAspect="1"/>
          </p:cNvPicPr>
          <p:nvPr/>
        </p:nvPicPr>
        <p:blipFill>
          <a:blip r:embed="rId5"/>
          <a:stretch>
            <a:fillRect/>
          </a:stretch>
        </p:blipFill>
        <p:spPr>
          <a:xfrm>
            <a:off x="10344843" y="20192"/>
            <a:ext cx="1847156" cy="1030323"/>
          </a:xfrm>
          <a:prstGeom prst="rect">
            <a:avLst/>
          </a:prstGeom>
        </p:spPr>
      </p:pic>
    </p:spTree>
    <p:extLst>
      <p:ext uri="{BB962C8B-B14F-4D97-AF65-F5344CB8AC3E}">
        <p14:creationId xmlns:p14="http://schemas.microsoft.com/office/powerpoint/2010/main" val="1092949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9"/>
                                        </p:tgtEl>
                                        <p:attrNameLst>
                                          <p:attrName>style.visibility</p:attrName>
                                        </p:attrNameLst>
                                      </p:cBhvr>
                                      <p:to>
                                        <p:strVal val="visible"/>
                                      </p:to>
                                    </p:set>
                                    <p:animEffect transition="in" filter="fade">
                                      <p:cBhvr>
                                        <p:cTn id="21" dur="1000"/>
                                        <p:tgtEl>
                                          <p:spTgt spid="259"/>
                                        </p:tgtEl>
                                      </p:cBhvr>
                                    </p:animEffect>
                                    <p:anim calcmode="lin" valueType="num">
                                      <p:cBhvr>
                                        <p:cTn id="22" dur="1000" fill="hold"/>
                                        <p:tgtEl>
                                          <p:spTgt spid="259"/>
                                        </p:tgtEl>
                                        <p:attrNameLst>
                                          <p:attrName>ppt_x</p:attrName>
                                        </p:attrNameLst>
                                      </p:cBhvr>
                                      <p:tavLst>
                                        <p:tav tm="0">
                                          <p:val>
                                            <p:strVal val="#ppt_x"/>
                                          </p:val>
                                        </p:tav>
                                        <p:tav tm="100000">
                                          <p:val>
                                            <p:strVal val="#ppt_x"/>
                                          </p:val>
                                        </p:tav>
                                      </p:tavLst>
                                    </p:anim>
                                    <p:anim calcmode="lin" valueType="num">
                                      <p:cBhvr>
                                        <p:cTn id="23" dur="1000" fill="hold"/>
                                        <p:tgtEl>
                                          <p:spTgt spid="25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5"/>
                                        </p:tgtEl>
                                        <p:attrNameLst>
                                          <p:attrName>style.visibility</p:attrName>
                                        </p:attrNameLst>
                                      </p:cBhvr>
                                      <p:to>
                                        <p:strVal val="visible"/>
                                      </p:to>
                                    </p:set>
                                    <p:animEffect transition="in" filter="fade">
                                      <p:cBhvr>
                                        <p:cTn id="28" dur="1000"/>
                                        <p:tgtEl>
                                          <p:spTgt spid="265"/>
                                        </p:tgtEl>
                                      </p:cBhvr>
                                    </p:animEffect>
                                    <p:anim calcmode="lin" valueType="num">
                                      <p:cBhvr>
                                        <p:cTn id="29" dur="1000" fill="hold"/>
                                        <p:tgtEl>
                                          <p:spTgt spid="265"/>
                                        </p:tgtEl>
                                        <p:attrNameLst>
                                          <p:attrName>ppt_x</p:attrName>
                                        </p:attrNameLst>
                                      </p:cBhvr>
                                      <p:tavLst>
                                        <p:tav tm="0">
                                          <p:val>
                                            <p:strVal val="#ppt_x"/>
                                          </p:val>
                                        </p:tav>
                                        <p:tav tm="100000">
                                          <p:val>
                                            <p:strVal val="#ppt_x"/>
                                          </p:val>
                                        </p:tav>
                                      </p:tavLst>
                                    </p:anim>
                                    <p:anim calcmode="lin" valueType="num">
                                      <p:cBhvr>
                                        <p:cTn id="30" dur="1000" fill="hold"/>
                                        <p:tgtEl>
                                          <p:spTgt spid="26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1"/>
                                        </p:tgtEl>
                                        <p:attrNameLst>
                                          <p:attrName>style.visibility</p:attrName>
                                        </p:attrNameLst>
                                      </p:cBhvr>
                                      <p:to>
                                        <p:strVal val="visible"/>
                                      </p:to>
                                    </p:set>
                                    <p:animEffect transition="in" filter="fade">
                                      <p:cBhvr>
                                        <p:cTn id="35" dur="1000"/>
                                        <p:tgtEl>
                                          <p:spTgt spid="261"/>
                                        </p:tgtEl>
                                      </p:cBhvr>
                                    </p:animEffect>
                                    <p:anim calcmode="lin" valueType="num">
                                      <p:cBhvr>
                                        <p:cTn id="36" dur="1000" fill="hold"/>
                                        <p:tgtEl>
                                          <p:spTgt spid="261"/>
                                        </p:tgtEl>
                                        <p:attrNameLst>
                                          <p:attrName>ppt_x</p:attrName>
                                        </p:attrNameLst>
                                      </p:cBhvr>
                                      <p:tavLst>
                                        <p:tav tm="0">
                                          <p:val>
                                            <p:strVal val="#ppt_x"/>
                                          </p:val>
                                        </p:tav>
                                        <p:tav tm="100000">
                                          <p:val>
                                            <p:strVal val="#ppt_x"/>
                                          </p:val>
                                        </p:tav>
                                      </p:tavLst>
                                    </p:anim>
                                    <p:anim calcmode="lin" valueType="num">
                                      <p:cBhvr>
                                        <p:cTn id="37" dur="1000" fill="hold"/>
                                        <p:tgtEl>
                                          <p:spTgt spid="26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9"/>
                                        </p:tgtEl>
                                        <p:attrNameLst>
                                          <p:attrName>style.visibility</p:attrName>
                                        </p:attrNameLst>
                                      </p:cBhvr>
                                      <p:to>
                                        <p:strVal val="visible"/>
                                      </p:to>
                                    </p:set>
                                    <p:animEffect transition="in" filter="fade">
                                      <p:cBhvr>
                                        <p:cTn id="42" dur="1000"/>
                                        <p:tgtEl>
                                          <p:spTgt spid="269"/>
                                        </p:tgtEl>
                                      </p:cBhvr>
                                    </p:animEffect>
                                    <p:anim calcmode="lin" valueType="num">
                                      <p:cBhvr>
                                        <p:cTn id="43" dur="1000" fill="hold"/>
                                        <p:tgtEl>
                                          <p:spTgt spid="269"/>
                                        </p:tgtEl>
                                        <p:attrNameLst>
                                          <p:attrName>ppt_x</p:attrName>
                                        </p:attrNameLst>
                                      </p:cBhvr>
                                      <p:tavLst>
                                        <p:tav tm="0">
                                          <p:val>
                                            <p:strVal val="#ppt_x"/>
                                          </p:val>
                                        </p:tav>
                                        <p:tav tm="100000">
                                          <p:val>
                                            <p:strVal val="#ppt_x"/>
                                          </p:val>
                                        </p:tav>
                                      </p:tavLst>
                                    </p:anim>
                                    <p:anim calcmode="lin" valueType="num">
                                      <p:cBhvr>
                                        <p:cTn id="44" dur="1000" fill="hold"/>
                                        <p:tgtEl>
                                          <p:spTgt spid="26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8"/>
                                        </p:tgtEl>
                                        <p:attrNameLst>
                                          <p:attrName>style.visibility</p:attrName>
                                        </p:attrNameLst>
                                      </p:cBhvr>
                                      <p:to>
                                        <p:strVal val="visible"/>
                                      </p:to>
                                    </p:set>
                                    <p:animEffect transition="in" filter="fade">
                                      <p:cBhvr>
                                        <p:cTn id="49" dur="1000"/>
                                        <p:tgtEl>
                                          <p:spTgt spid="268"/>
                                        </p:tgtEl>
                                      </p:cBhvr>
                                    </p:animEffect>
                                    <p:anim calcmode="lin" valueType="num">
                                      <p:cBhvr>
                                        <p:cTn id="50" dur="1000" fill="hold"/>
                                        <p:tgtEl>
                                          <p:spTgt spid="268"/>
                                        </p:tgtEl>
                                        <p:attrNameLst>
                                          <p:attrName>ppt_x</p:attrName>
                                        </p:attrNameLst>
                                      </p:cBhvr>
                                      <p:tavLst>
                                        <p:tav tm="0">
                                          <p:val>
                                            <p:strVal val="#ppt_x"/>
                                          </p:val>
                                        </p:tav>
                                        <p:tav tm="100000">
                                          <p:val>
                                            <p:strVal val="#ppt_x"/>
                                          </p:val>
                                        </p:tav>
                                      </p:tavLst>
                                    </p:anim>
                                    <p:anim calcmode="lin" valueType="num">
                                      <p:cBhvr>
                                        <p:cTn id="51" dur="1000" fill="hold"/>
                                        <p:tgtEl>
                                          <p:spTgt spid="26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64"/>
                                        </p:tgtEl>
                                        <p:attrNameLst>
                                          <p:attrName>style.visibility</p:attrName>
                                        </p:attrNameLst>
                                      </p:cBhvr>
                                      <p:to>
                                        <p:strVal val="visible"/>
                                      </p:to>
                                    </p:set>
                                    <p:animEffect transition="in" filter="fade">
                                      <p:cBhvr>
                                        <p:cTn id="56" dur="1000"/>
                                        <p:tgtEl>
                                          <p:spTgt spid="264"/>
                                        </p:tgtEl>
                                      </p:cBhvr>
                                    </p:animEffect>
                                    <p:anim calcmode="lin" valueType="num">
                                      <p:cBhvr>
                                        <p:cTn id="57" dur="1000" fill="hold"/>
                                        <p:tgtEl>
                                          <p:spTgt spid="264"/>
                                        </p:tgtEl>
                                        <p:attrNameLst>
                                          <p:attrName>ppt_x</p:attrName>
                                        </p:attrNameLst>
                                      </p:cBhvr>
                                      <p:tavLst>
                                        <p:tav tm="0">
                                          <p:val>
                                            <p:strVal val="#ppt_x"/>
                                          </p:val>
                                        </p:tav>
                                        <p:tav tm="100000">
                                          <p:val>
                                            <p:strVal val="#ppt_x"/>
                                          </p:val>
                                        </p:tav>
                                      </p:tavLst>
                                    </p:anim>
                                    <p:anim calcmode="lin" valueType="num">
                                      <p:cBhvr>
                                        <p:cTn id="58" dur="1000" fill="hold"/>
                                        <p:tgtEl>
                                          <p:spTgt spid="26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3"/>
                                        </p:tgtEl>
                                        <p:attrNameLst>
                                          <p:attrName>style.visibility</p:attrName>
                                        </p:attrNameLst>
                                      </p:cBhvr>
                                      <p:to>
                                        <p:strVal val="visible"/>
                                      </p:to>
                                    </p:set>
                                    <p:animEffect transition="in" filter="fade">
                                      <p:cBhvr>
                                        <p:cTn id="63" dur="1000"/>
                                        <p:tgtEl>
                                          <p:spTgt spid="263"/>
                                        </p:tgtEl>
                                      </p:cBhvr>
                                    </p:animEffect>
                                    <p:anim calcmode="lin" valueType="num">
                                      <p:cBhvr>
                                        <p:cTn id="64" dur="1000" fill="hold"/>
                                        <p:tgtEl>
                                          <p:spTgt spid="263"/>
                                        </p:tgtEl>
                                        <p:attrNameLst>
                                          <p:attrName>ppt_x</p:attrName>
                                        </p:attrNameLst>
                                      </p:cBhvr>
                                      <p:tavLst>
                                        <p:tav tm="0">
                                          <p:val>
                                            <p:strVal val="#ppt_x"/>
                                          </p:val>
                                        </p:tav>
                                        <p:tav tm="100000">
                                          <p:val>
                                            <p:strVal val="#ppt_x"/>
                                          </p:val>
                                        </p:tav>
                                      </p:tavLst>
                                    </p:anim>
                                    <p:anim calcmode="lin" valueType="num">
                                      <p:cBhvr>
                                        <p:cTn id="65"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62"/>
                                        </p:tgtEl>
                                        <p:attrNameLst>
                                          <p:attrName>style.visibility</p:attrName>
                                        </p:attrNameLst>
                                      </p:cBhvr>
                                      <p:to>
                                        <p:strVal val="visible"/>
                                      </p:to>
                                    </p:set>
                                    <p:animEffect transition="in" filter="fade">
                                      <p:cBhvr>
                                        <p:cTn id="70" dur="1000"/>
                                        <p:tgtEl>
                                          <p:spTgt spid="262"/>
                                        </p:tgtEl>
                                      </p:cBhvr>
                                    </p:animEffect>
                                    <p:anim calcmode="lin" valueType="num">
                                      <p:cBhvr>
                                        <p:cTn id="71" dur="1000" fill="hold"/>
                                        <p:tgtEl>
                                          <p:spTgt spid="262"/>
                                        </p:tgtEl>
                                        <p:attrNameLst>
                                          <p:attrName>ppt_x</p:attrName>
                                        </p:attrNameLst>
                                      </p:cBhvr>
                                      <p:tavLst>
                                        <p:tav tm="0">
                                          <p:val>
                                            <p:strVal val="#ppt_x"/>
                                          </p:val>
                                        </p:tav>
                                        <p:tav tm="100000">
                                          <p:val>
                                            <p:strVal val="#ppt_x"/>
                                          </p:val>
                                        </p:tav>
                                      </p:tavLst>
                                    </p:anim>
                                    <p:anim calcmode="lin" valueType="num">
                                      <p:cBhvr>
                                        <p:cTn id="72" dur="1000" fill="hold"/>
                                        <p:tgtEl>
                                          <p:spTgt spid="26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60"/>
                                        </p:tgtEl>
                                        <p:attrNameLst>
                                          <p:attrName>style.visibility</p:attrName>
                                        </p:attrNameLst>
                                      </p:cBhvr>
                                      <p:to>
                                        <p:strVal val="visible"/>
                                      </p:to>
                                    </p:set>
                                    <p:animEffect transition="in" filter="fade">
                                      <p:cBhvr>
                                        <p:cTn id="77" dur="1000"/>
                                        <p:tgtEl>
                                          <p:spTgt spid="260"/>
                                        </p:tgtEl>
                                      </p:cBhvr>
                                    </p:animEffect>
                                    <p:anim calcmode="lin" valueType="num">
                                      <p:cBhvr>
                                        <p:cTn id="78" dur="1000" fill="hold"/>
                                        <p:tgtEl>
                                          <p:spTgt spid="260"/>
                                        </p:tgtEl>
                                        <p:attrNameLst>
                                          <p:attrName>ppt_x</p:attrName>
                                        </p:attrNameLst>
                                      </p:cBhvr>
                                      <p:tavLst>
                                        <p:tav tm="0">
                                          <p:val>
                                            <p:strVal val="#ppt_x"/>
                                          </p:val>
                                        </p:tav>
                                        <p:tav tm="100000">
                                          <p:val>
                                            <p:strVal val="#ppt_x"/>
                                          </p:val>
                                        </p:tav>
                                      </p:tavLst>
                                    </p:anim>
                                    <p:anim calcmode="lin" valueType="num">
                                      <p:cBhvr>
                                        <p:cTn id="79" dur="1000" fill="hold"/>
                                        <p:tgtEl>
                                          <p:spTgt spid="26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67"/>
                                        </p:tgtEl>
                                        <p:attrNameLst>
                                          <p:attrName>style.visibility</p:attrName>
                                        </p:attrNameLst>
                                      </p:cBhvr>
                                      <p:to>
                                        <p:strVal val="visible"/>
                                      </p:to>
                                    </p:set>
                                    <p:animEffect transition="in" filter="fade">
                                      <p:cBhvr>
                                        <p:cTn id="84" dur="1000"/>
                                        <p:tgtEl>
                                          <p:spTgt spid="267"/>
                                        </p:tgtEl>
                                      </p:cBhvr>
                                    </p:animEffect>
                                    <p:anim calcmode="lin" valueType="num">
                                      <p:cBhvr>
                                        <p:cTn id="85" dur="1000" fill="hold"/>
                                        <p:tgtEl>
                                          <p:spTgt spid="267"/>
                                        </p:tgtEl>
                                        <p:attrNameLst>
                                          <p:attrName>ppt_x</p:attrName>
                                        </p:attrNameLst>
                                      </p:cBhvr>
                                      <p:tavLst>
                                        <p:tav tm="0">
                                          <p:val>
                                            <p:strVal val="#ppt_x"/>
                                          </p:val>
                                        </p:tav>
                                        <p:tav tm="100000">
                                          <p:val>
                                            <p:strVal val="#ppt_x"/>
                                          </p:val>
                                        </p:tav>
                                      </p:tavLst>
                                    </p:anim>
                                    <p:anim calcmode="lin" valueType="num">
                                      <p:cBhvr>
                                        <p:cTn id="86" dur="1000" fill="hold"/>
                                        <p:tgtEl>
                                          <p:spTgt spid="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260" grpId="0"/>
      <p:bldP spid="261" grpId="0"/>
      <p:bldP spid="262" grpId="0"/>
      <p:bldP spid="263" grpId="0"/>
      <p:bldP spid="264" grpId="0"/>
      <p:bldP spid="265" grpId="0"/>
      <p:bldP spid="267" grpId="0"/>
      <p:bldP spid="268" grpId="0"/>
      <p:bldP spid="269"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8">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10">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a:p>
        </p:txBody>
      </p:sp>
      <p:sp>
        <p:nvSpPr>
          <p:cNvPr id="40" name="Freeform: Shape 12">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54C17E0-9577-4774-AE84-465954DCD164}"/>
              </a:ext>
            </a:extLst>
          </p:cNvPr>
          <p:cNvSpPr>
            <a:spLocks noGrp="1"/>
          </p:cNvSpPr>
          <p:nvPr>
            <p:ph type="ctrTitle"/>
          </p:nvPr>
        </p:nvSpPr>
        <p:spPr>
          <a:xfrm>
            <a:off x="4984601" y="1414018"/>
            <a:ext cx="6752616" cy="3092116"/>
          </a:xfrm>
        </p:spPr>
        <p:txBody>
          <a:bodyPr anchor="ctr">
            <a:normAutofit/>
          </a:bodyPr>
          <a:lstStyle/>
          <a:p>
            <a:r>
              <a:rPr lang="en-US" sz="3200" dirty="0">
                <a:latin typeface="Arial" panose="020B0604020202020204" pitchFamily="34" charset="0"/>
                <a:cs typeface="Arial" panose="020B0604020202020204" pitchFamily="34" charset="0"/>
              </a:rPr>
              <a:t>ATHLETES RIGHTS &amp; RESPONSIBILITIES</a:t>
            </a:r>
          </a:p>
        </p:txBody>
      </p:sp>
      <p:pic>
        <p:nvPicPr>
          <p:cNvPr id="4" name="Εικόνα 3"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E0B8A89-03CD-44DB-8875-F968870A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3163541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3">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35">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84A7966A-BF61-4484-8B2C-28621EBC6A46}"/>
              </a:ext>
            </a:extLst>
          </p:cNvPr>
          <p:cNvSpPr>
            <a:spLocks noGrp="1"/>
          </p:cNvSpPr>
          <p:nvPr>
            <p:ph type="title"/>
          </p:nvPr>
        </p:nvSpPr>
        <p:spPr>
          <a:xfrm>
            <a:off x="351840" y="882315"/>
            <a:ext cx="4357204" cy="2414488"/>
          </a:xfrm>
        </p:spPr>
        <p:txBody>
          <a:bodyPr anchor="t">
            <a:normAutofit/>
          </a:bodyPr>
          <a:lstStyle/>
          <a:p>
            <a:pPr algn="ctr"/>
            <a:r>
              <a:rPr lang="en-US" sz="4000" dirty="0">
                <a:solidFill>
                  <a:srgbClr val="FFFFFF"/>
                </a:solidFill>
                <a:latin typeface="Arial" panose="020B0604020202020204" pitchFamily="34" charset="0"/>
                <a:cs typeface="Arial" panose="020B0604020202020204" pitchFamily="34" charset="0"/>
              </a:rPr>
              <a:t>INTRODUCTION</a:t>
            </a:r>
            <a:r>
              <a:rPr lang="el-GR" sz="5400" dirty="0">
                <a:solidFill>
                  <a:srgbClr val="FFFFFF"/>
                </a:solidFill>
                <a:latin typeface="Arial" panose="020B0604020202020204" pitchFamily="34" charset="0"/>
                <a:cs typeface="Arial" panose="020B0604020202020204" pitchFamily="34" charset="0"/>
              </a:rPr>
              <a:t> </a:t>
            </a:r>
            <a:endParaRPr lang="en-US" sz="5400" dirty="0">
              <a:solidFill>
                <a:srgbClr val="FFFFFF"/>
              </a:solidFill>
              <a:latin typeface="Arial" panose="020B0604020202020204" pitchFamily="34" charset="0"/>
              <a:cs typeface="Arial" panose="020B0604020202020204" pitchFamily="34" charset="0"/>
            </a:endParaRPr>
          </a:p>
        </p:txBody>
      </p:sp>
      <p:sp>
        <p:nvSpPr>
          <p:cNvPr id="49" name="Content Placeholder 2">
            <a:extLst>
              <a:ext uri="{FF2B5EF4-FFF2-40B4-BE49-F238E27FC236}">
                <a16:creationId xmlns:a16="http://schemas.microsoft.com/office/drawing/2014/main" id="{DD182629-7970-4FE1-9F84-E7F2AD69D082}"/>
              </a:ext>
            </a:extLst>
          </p:cNvPr>
          <p:cNvSpPr>
            <a:spLocks noGrp="1"/>
          </p:cNvSpPr>
          <p:nvPr>
            <p:ph idx="1"/>
          </p:nvPr>
        </p:nvSpPr>
        <p:spPr>
          <a:xfrm>
            <a:off x="6094476" y="1239290"/>
            <a:ext cx="5533932" cy="5294647"/>
          </a:xfrm>
        </p:spPr>
        <p:txBody>
          <a:bodyPr>
            <a:normAutofit/>
          </a:bodyPr>
          <a:lstStyle/>
          <a:p>
            <a:pPr algn="just"/>
            <a:r>
              <a:rPr lang="en-US" sz="1800" dirty="0">
                <a:latin typeface="Arial" panose="020B0604020202020204" pitchFamily="34" charset="0"/>
                <a:cs typeface="Arial" panose="020B0604020202020204" pitchFamily="34" charset="0"/>
              </a:rPr>
              <a:t>One of the primary goals of WADA, as stated by the code</a:t>
            </a:r>
            <a:r>
              <a:rPr lang="el-G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 the protection of the foundational athletes right to compete under the same conditions, under the light of health, justice and the right to equal opportunities</a:t>
            </a:r>
            <a:r>
              <a:rPr lang="el-GR" sz="1800" dirty="0">
                <a:latin typeface="Arial" panose="020B0604020202020204" pitchFamily="34" charset="0"/>
                <a:cs typeface="Arial" panose="020B0604020202020204" pitchFamily="34" charset="0"/>
              </a:rPr>
              <a:t>.</a:t>
            </a:r>
          </a:p>
          <a:p>
            <a:pPr algn="just"/>
            <a:endParaRPr lang="el-GR" sz="1800"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The protection of the athletes right to compete without the presence of doping is imperative for WADA and HADA</a:t>
            </a:r>
          </a:p>
          <a:p>
            <a:pPr algn="just"/>
            <a:endParaRPr lang="el-GR" sz="1800"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It is implied that athletes and ASP share the same vision of keeping the sports integrity intact.</a:t>
            </a:r>
          </a:p>
        </p:txBody>
      </p:sp>
      <p:pic>
        <p:nvPicPr>
          <p:cNvPr id="4" name="Εικόνα 3"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57D281B1-205E-49F9-A1BD-D70633102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52571"/>
            <a:ext cx="2147981" cy="1196130"/>
          </a:xfrm>
          <a:prstGeom prst="rect">
            <a:avLst/>
          </a:prstGeom>
          <a:ln>
            <a:noFill/>
          </a:ln>
        </p:spPr>
      </p:pic>
    </p:spTree>
    <p:extLst>
      <p:ext uri="{BB962C8B-B14F-4D97-AF65-F5344CB8AC3E}">
        <p14:creationId xmlns:p14="http://schemas.microsoft.com/office/powerpoint/2010/main" val="2522146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1000"/>
                                        <p:tgtEl>
                                          <p:spTgt spid="49">
                                            <p:txEl>
                                              <p:pRg st="0" end="0"/>
                                            </p:txEl>
                                          </p:spTgt>
                                        </p:tgtEl>
                                      </p:cBhvr>
                                    </p:animEffect>
                                    <p:anim calcmode="lin" valueType="num">
                                      <p:cBhvr>
                                        <p:cTn id="8"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xEl>
                                              <p:pRg st="2" end="2"/>
                                            </p:txEl>
                                          </p:spTgt>
                                        </p:tgtEl>
                                        <p:attrNameLst>
                                          <p:attrName>style.visibility</p:attrName>
                                        </p:attrNameLst>
                                      </p:cBhvr>
                                      <p:to>
                                        <p:strVal val="visible"/>
                                      </p:to>
                                    </p:set>
                                    <p:animEffect transition="in" filter="fade">
                                      <p:cBhvr>
                                        <p:cTn id="14" dur="1000"/>
                                        <p:tgtEl>
                                          <p:spTgt spid="49">
                                            <p:txEl>
                                              <p:pRg st="2" end="2"/>
                                            </p:txEl>
                                          </p:spTgt>
                                        </p:tgtEl>
                                      </p:cBhvr>
                                    </p:animEffect>
                                    <p:anim calcmode="lin" valueType="num">
                                      <p:cBhvr>
                                        <p:cTn id="15" dur="1000" fill="hold"/>
                                        <p:tgtEl>
                                          <p:spTgt spid="4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9">
                                            <p:txEl>
                                              <p:pRg st="4" end="4"/>
                                            </p:txEl>
                                          </p:spTgt>
                                        </p:tgtEl>
                                        <p:attrNameLst>
                                          <p:attrName>style.visibility</p:attrName>
                                        </p:attrNameLst>
                                      </p:cBhvr>
                                      <p:to>
                                        <p:strVal val="visible"/>
                                      </p:to>
                                    </p:set>
                                    <p:animEffect transition="in" filter="fade">
                                      <p:cBhvr>
                                        <p:cTn id="21" dur="1000"/>
                                        <p:tgtEl>
                                          <p:spTgt spid="49">
                                            <p:txEl>
                                              <p:pRg st="4" end="4"/>
                                            </p:txEl>
                                          </p:spTgt>
                                        </p:tgtEl>
                                      </p:cBhvr>
                                    </p:animEffect>
                                    <p:anim calcmode="lin" valueType="num">
                                      <p:cBhvr>
                                        <p:cTn id="22" dur="1000" fill="hold"/>
                                        <p:tgtEl>
                                          <p:spTgt spid="4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0CBA-2E63-41DA-898A-4244130E3955}"/>
              </a:ext>
            </a:extLst>
          </p:cNvPr>
          <p:cNvSpPr>
            <a:spLocks noGrp="1"/>
          </p:cNvSpPr>
          <p:nvPr>
            <p:ph type="title"/>
          </p:nvPr>
        </p:nvSpPr>
        <p:spPr>
          <a:xfrm>
            <a:off x="494609" y="854814"/>
            <a:ext cx="3306744" cy="5148371"/>
          </a:xfrm>
        </p:spPr>
        <p:txBody>
          <a:bodyPr>
            <a:normAutofit/>
          </a:bodyPr>
          <a:lstStyle/>
          <a:p>
            <a:pPr algn="ctr"/>
            <a:r>
              <a:rPr lang="en-US" sz="2800" dirty="0">
                <a:latin typeface="Arial" panose="020B0604020202020204" pitchFamily="34" charset="0"/>
                <a:cs typeface="Arial" panose="020B0604020202020204" pitchFamily="34" charset="0"/>
              </a:rPr>
              <a:t>ATHLETES’ RIGTHS</a:t>
            </a:r>
          </a:p>
        </p:txBody>
      </p:sp>
      <p:graphicFrame>
        <p:nvGraphicFramePr>
          <p:cNvPr id="6" name="Content Placeholder 2">
            <a:extLst>
              <a:ext uri="{FF2B5EF4-FFF2-40B4-BE49-F238E27FC236}">
                <a16:creationId xmlns:a16="http://schemas.microsoft.com/office/drawing/2014/main" id="{B27CC0F3-BDA3-43E5-3B72-59A0E67B7CFE}"/>
              </a:ext>
            </a:extLst>
          </p:cNvPr>
          <p:cNvGraphicFramePr>
            <a:graphicFrameLocks noGrp="1"/>
          </p:cNvGraphicFramePr>
          <p:nvPr>
            <p:ph idx="1"/>
            <p:extLst>
              <p:ext uri="{D42A27DB-BD31-4B8C-83A1-F6EECF244321}">
                <p14:modId xmlns:p14="http://schemas.microsoft.com/office/powerpoint/2010/main" val="3151553867"/>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3">
            <a:extLst>
              <a:ext uri="{FF2B5EF4-FFF2-40B4-BE49-F238E27FC236}">
                <a16:creationId xmlns:a16="http://schemas.microsoft.com/office/drawing/2014/main" id="{BCECE190-2284-4765-BF6E-9EC03E4754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632328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9692E11E-7653-43AB-B1CB-F19F2DAE8FA9}"/>
                                            </p:graphicEl>
                                          </p:spTgt>
                                        </p:tgtEl>
                                        <p:attrNameLst>
                                          <p:attrName>style.visibility</p:attrName>
                                        </p:attrNameLst>
                                      </p:cBhvr>
                                      <p:to>
                                        <p:strVal val="visible"/>
                                      </p:to>
                                    </p:set>
                                    <p:animEffect transition="in" filter="fade">
                                      <p:cBhvr>
                                        <p:cTn id="7" dur="1000"/>
                                        <p:tgtEl>
                                          <p:spTgt spid="6">
                                            <p:graphicEl>
                                              <a:dgm id="{9692E11E-7653-43AB-B1CB-F19F2DAE8FA9}"/>
                                            </p:graphicEl>
                                          </p:spTgt>
                                        </p:tgtEl>
                                      </p:cBhvr>
                                    </p:animEffect>
                                    <p:anim calcmode="lin" valueType="num">
                                      <p:cBhvr>
                                        <p:cTn id="8" dur="1000" fill="hold"/>
                                        <p:tgtEl>
                                          <p:spTgt spid="6">
                                            <p:graphicEl>
                                              <a:dgm id="{9692E11E-7653-43AB-B1CB-F19F2DAE8FA9}"/>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9692E11E-7653-43AB-B1CB-F19F2DAE8FA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F9CE6063-0537-4ABB-9296-774B8E03768B}"/>
                                            </p:graphicEl>
                                          </p:spTgt>
                                        </p:tgtEl>
                                        <p:attrNameLst>
                                          <p:attrName>style.visibility</p:attrName>
                                        </p:attrNameLst>
                                      </p:cBhvr>
                                      <p:to>
                                        <p:strVal val="visible"/>
                                      </p:to>
                                    </p:set>
                                    <p:animEffect transition="in" filter="fade">
                                      <p:cBhvr>
                                        <p:cTn id="14" dur="1000"/>
                                        <p:tgtEl>
                                          <p:spTgt spid="6">
                                            <p:graphicEl>
                                              <a:dgm id="{F9CE6063-0537-4ABB-9296-774B8E03768B}"/>
                                            </p:graphicEl>
                                          </p:spTgt>
                                        </p:tgtEl>
                                      </p:cBhvr>
                                    </p:animEffect>
                                    <p:anim calcmode="lin" valueType="num">
                                      <p:cBhvr>
                                        <p:cTn id="15" dur="1000" fill="hold"/>
                                        <p:tgtEl>
                                          <p:spTgt spid="6">
                                            <p:graphicEl>
                                              <a:dgm id="{F9CE6063-0537-4ABB-9296-774B8E03768B}"/>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F9CE6063-0537-4ABB-9296-774B8E03768B}"/>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1AA664C6-748B-4D26-ABCA-691A8DA1D86D}"/>
                                            </p:graphicEl>
                                          </p:spTgt>
                                        </p:tgtEl>
                                        <p:attrNameLst>
                                          <p:attrName>style.visibility</p:attrName>
                                        </p:attrNameLst>
                                      </p:cBhvr>
                                      <p:to>
                                        <p:strVal val="visible"/>
                                      </p:to>
                                    </p:set>
                                    <p:animEffect transition="in" filter="fade">
                                      <p:cBhvr>
                                        <p:cTn id="21" dur="1000"/>
                                        <p:tgtEl>
                                          <p:spTgt spid="6">
                                            <p:graphicEl>
                                              <a:dgm id="{1AA664C6-748B-4D26-ABCA-691A8DA1D86D}"/>
                                            </p:graphicEl>
                                          </p:spTgt>
                                        </p:tgtEl>
                                      </p:cBhvr>
                                    </p:animEffect>
                                    <p:anim calcmode="lin" valueType="num">
                                      <p:cBhvr>
                                        <p:cTn id="22" dur="1000" fill="hold"/>
                                        <p:tgtEl>
                                          <p:spTgt spid="6">
                                            <p:graphicEl>
                                              <a:dgm id="{1AA664C6-748B-4D26-ABCA-691A8DA1D86D}"/>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1AA664C6-748B-4D26-ABCA-691A8DA1D86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Θέση περιεχομένου 6">
            <a:extLst>
              <a:ext uri="{FF2B5EF4-FFF2-40B4-BE49-F238E27FC236}">
                <a16:creationId xmlns:a16="http://schemas.microsoft.com/office/drawing/2014/main" id="{A3A1BB22-87D8-A5CF-EDDC-1B31BF2BB654}"/>
              </a:ext>
            </a:extLst>
          </p:cNvPr>
          <p:cNvGraphicFramePr>
            <a:graphicFrameLocks noGrp="1"/>
          </p:cNvGraphicFramePr>
          <p:nvPr>
            <p:ph idx="1"/>
            <p:extLst>
              <p:ext uri="{D42A27DB-BD31-4B8C-83A1-F6EECF244321}">
                <p14:modId xmlns:p14="http://schemas.microsoft.com/office/powerpoint/2010/main" val="2883188940"/>
              </p:ext>
            </p:extLst>
          </p:nvPr>
        </p:nvGraphicFramePr>
        <p:xfrm>
          <a:off x="677334" y="1638074"/>
          <a:ext cx="9929706" cy="4552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3">
            <a:extLst>
              <a:ext uri="{FF2B5EF4-FFF2-40B4-BE49-F238E27FC236}">
                <a16:creationId xmlns:a16="http://schemas.microsoft.com/office/drawing/2014/main" id="{4279AF22-33C8-41F3-A4B1-AF91AC791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535"/>
            <a:ext cx="2147981" cy="1196130"/>
          </a:xfrm>
          <a:prstGeom prst="rect">
            <a:avLst/>
          </a:prstGeom>
          <a:ln>
            <a:noFill/>
          </a:ln>
        </p:spPr>
      </p:pic>
    </p:spTree>
    <p:extLst>
      <p:ext uri="{BB962C8B-B14F-4D97-AF65-F5344CB8AC3E}">
        <p14:creationId xmlns:p14="http://schemas.microsoft.com/office/powerpoint/2010/main" val="1262398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4EAC7758-E702-42E3-9E59-B15A0F1F3B86}"/>
                                            </p:graphicEl>
                                          </p:spTgt>
                                        </p:tgtEl>
                                        <p:attrNameLst>
                                          <p:attrName>style.visibility</p:attrName>
                                        </p:attrNameLst>
                                      </p:cBhvr>
                                      <p:to>
                                        <p:strVal val="visible"/>
                                      </p:to>
                                    </p:set>
                                    <p:animEffect transition="in" filter="fade">
                                      <p:cBhvr>
                                        <p:cTn id="7" dur="1000"/>
                                        <p:tgtEl>
                                          <p:spTgt spid="7">
                                            <p:graphicEl>
                                              <a:dgm id="{4EAC7758-E702-42E3-9E59-B15A0F1F3B86}"/>
                                            </p:graphicEl>
                                          </p:spTgt>
                                        </p:tgtEl>
                                      </p:cBhvr>
                                    </p:animEffect>
                                    <p:anim calcmode="lin" valueType="num">
                                      <p:cBhvr>
                                        <p:cTn id="8" dur="1000" fill="hold"/>
                                        <p:tgtEl>
                                          <p:spTgt spid="7">
                                            <p:graphicEl>
                                              <a:dgm id="{4EAC7758-E702-42E3-9E59-B15A0F1F3B86}"/>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4EAC7758-E702-42E3-9E59-B15A0F1F3B86}"/>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8ACEA4EC-D0EA-4AE5-96BD-BDB58AF22AA4}"/>
                                            </p:graphicEl>
                                          </p:spTgt>
                                        </p:tgtEl>
                                        <p:attrNameLst>
                                          <p:attrName>style.visibility</p:attrName>
                                        </p:attrNameLst>
                                      </p:cBhvr>
                                      <p:to>
                                        <p:strVal val="visible"/>
                                      </p:to>
                                    </p:set>
                                    <p:animEffect transition="in" filter="fade">
                                      <p:cBhvr>
                                        <p:cTn id="12" dur="1000"/>
                                        <p:tgtEl>
                                          <p:spTgt spid="7">
                                            <p:graphicEl>
                                              <a:dgm id="{8ACEA4EC-D0EA-4AE5-96BD-BDB58AF22AA4}"/>
                                            </p:graphicEl>
                                          </p:spTgt>
                                        </p:tgtEl>
                                      </p:cBhvr>
                                    </p:animEffect>
                                    <p:anim calcmode="lin" valueType="num">
                                      <p:cBhvr>
                                        <p:cTn id="13" dur="1000" fill="hold"/>
                                        <p:tgtEl>
                                          <p:spTgt spid="7">
                                            <p:graphicEl>
                                              <a:dgm id="{8ACEA4EC-D0EA-4AE5-96BD-BDB58AF22AA4}"/>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8ACEA4EC-D0EA-4AE5-96BD-BDB58AF22AA4}"/>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9582300A-E1BC-4A3E-89D4-D4447BC4DD59}"/>
                                            </p:graphicEl>
                                          </p:spTgt>
                                        </p:tgtEl>
                                        <p:attrNameLst>
                                          <p:attrName>style.visibility</p:attrName>
                                        </p:attrNameLst>
                                      </p:cBhvr>
                                      <p:to>
                                        <p:strVal val="visible"/>
                                      </p:to>
                                    </p:set>
                                    <p:animEffect transition="in" filter="fade">
                                      <p:cBhvr>
                                        <p:cTn id="19" dur="1000"/>
                                        <p:tgtEl>
                                          <p:spTgt spid="7">
                                            <p:graphicEl>
                                              <a:dgm id="{9582300A-E1BC-4A3E-89D4-D4447BC4DD59}"/>
                                            </p:graphicEl>
                                          </p:spTgt>
                                        </p:tgtEl>
                                      </p:cBhvr>
                                    </p:animEffect>
                                    <p:anim calcmode="lin" valueType="num">
                                      <p:cBhvr>
                                        <p:cTn id="20" dur="1000" fill="hold"/>
                                        <p:tgtEl>
                                          <p:spTgt spid="7">
                                            <p:graphicEl>
                                              <a:dgm id="{9582300A-E1BC-4A3E-89D4-D4447BC4DD59}"/>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9582300A-E1BC-4A3E-89D4-D4447BC4DD59}"/>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11E6CF31-F83D-4D6F-9B91-F433E9EB09AE}"/>
                                            </p:graphicEl>
                                          </p:spTgt>
                                        </p:tgtEl>
                                        <p:attrNameLst>
                                          <p:attrName>style.visibility</p:attrName>
                                        </p:attrNameLst>
                                      </p:cBhvr>
                                      <p:to>
                                        <p:strVal val="visible"/>
                                      </p:to>
                                    </p:set>
                                    <p:animEffect transition="in" filter="fade">
                                      <p:cBhvr>
                                        <p:cTn id="24" dur="1000"/>
                                        <p:tgtEl>
                                          <p:spTgt spid="7">
                                            <p:graphicEl>
                                              <a:dgm id="{11E6CF31-F83D-4D6F-9B91-F433E9EB09AE}"/>
                                            </p:graphicEl>
                                          </p:spTgt>
                                        </p:tgtEl>
                                      </p:cBhvr>
                                    </p:animEffect>
                                    <p:anim calcmode="lin" valueType="num">
                                      <p:cBhvr>
                                        <p:cTn id="25" dur="1000" fill="hold"/>
                                        <p:tgtEl>
                                          <p:spTgt spid="7">
                                            <p:graphicEl>
                                              <a:dgm id="{11E6CF31-F83D-4D6F-9B91-F433E9EB09AE}"/>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11E6CF31-F83D-4D6F-9B91-F433E9EB09A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graphicEl>
                                              <a:dgm id="{05F99501-7779-4983-B961-1F52A88263E2}"/>
                                            </p:graphicEl>
                                          </p:spTgt>
                                        </p:tgtEl>
                                        <p:attrNameLst>
                                          <p:attrName>style.visibility</p:attrName>
                                        </p:attrNameLst>
                                      </p:cBhvr>
                                      <p:to>
                                        <p:strVal val="visible"/>
                                      </p:to>
                                    </p:set>
                                    <p:animEffect transition="in" filter="fade">
                                      <p:cBhvr>
                                        <p:cTn id="31" dur="1000"/>
                                        <p:tgtEl>
                                          <p:spTgt spid="7">
                                            <p:graphicEl>
                                              <a:dgm id="{05F99501-7779-4983-B961-1F52A88263E2}"/>
                                            </p:graphicEl>
                                          </p:spTgt>
                                        </p:tgtEl>
                                      </p:cBhvr>
                                    </p:animEffect>
                                    <p:anim calcmode="lin" valueType="num">
                                      <p:cBhvr>
                                        <p:cTn id="32" dur="1000" fill="hold"/>
                                        <p:tgtEl>
                                          <p:spTgt spid="7">
                                            <p:graphicEl>
                                              <a:dgm id="{05F99501-7779-4983-B961-1F52A88263E2}"/>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05F99501-7779-4983-B961-1F52A88263E2}"/>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096F4188-7103-41B7-A2D1-7E6EA2AEEAF7}"/>
                                            </p:graphicEl>
                                          </p:spTgt>
                                        </p:tgtEl>
                                        <p:attrNameLst>
                                          <p:attrName>style.visibility</p:attrName>
                                        </p:attrNameLst>
                                      </p:cBhvr>
                                      <p:to>
                                        <p:strVal val="visible"/>
                                      </p:to>
                                    </p:set>
                                    <p:animEffect transition="in" filter="fade">
                                      <p:cBhvr>
                                        <p:cTn id="36" dur="1000"/>
                                        <p:tgtEl>
                                          <p:spTgt spid="7">
                                            <p:graphicEl>
                                              <a:dgm id="{096F4188-7103-41B7-A2D1-7E6EA2AEEAF7}"/>
                                            </p:graphicEl>
                                          </p:spTgt>
                                        </p:tgtEl>
                                      </p:cBhvr>
                                    </p:animEffect>
                                    <p:anim calcmode="lin" valueType="num">
                                      <p:cBhvr>
                                        <p:cTn id="37" dur="1000" fill="hold"/>
                                        <p:tgtEl>
                                          <p:spTgt spid="7">
                                            <p:graphicEl>
                                              <a:dgm id="{096F4188-7103-41B7-A2D1-7E6EA2AEEAF7}"/>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096F4188-7103-41B7-A2D1-7E6EA2AEEAF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Εικόνα 3">
            <a:extLst>
              <a:ext uri="{FF2B5EF4-FFF2-40B4-BE49-F238E27FC236}">
                <a16:creationId xmlns:a16="http://schemas.microsoft.com/office/drawing/2014/main" id="{74C5A176-9626-43DC-8843-A30D6CCD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graphicFrame>
        <p:nvGraphicFramePr>
          <p:cNvPr id="7" name="Content Placeholder 2">
            <a:extLst>
              <a:ext uri="{FF2B5EF4-FFF2-40B4-BE49-F238E27FC236}">
                <a16:creationId xmlns:a16="http://schemas.microsoft.com/office/drawing/2014/main" id="{C23EDCBC-8F16-9F12-05BC-58BFD82C9878}"/>
              </a:ext>
            </a:extLst>
          </p:cNvPr>
          <p:cNvGraphicFramePr>
            <a:graphicFrameLocks noGrp="1"/>
          </p:cNvGraphicFramePr>
          <p:nvPr>
            <p:ph idx="1"/>
            <p:extLst>
              <p:ext uri="{D42A27DB-BD31-4B8C-83A1-F6EECF244321}">
                <p14:modId xmlns:p14="http://schemas.microsoft.com/office/powerpoint/2010/main" val="373526935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465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B12E3D0F-EDB1-4968-95B0-266A8F247246}"/>
                                            </p:graphicEl>
                                          </p:spTgt>
                                        </p:tgtEl>
                                        <p:attrNameLst>
                                          <p:attrName>style.visibility</p:attrName>
                                        </p:attrNameLst>
                                      </p:cBhvr>
                                      <p:to>
                                        <p:strVal val="visible"/>
                                      </p:to>
                                    </p:set>
                                    <p:animEffect transition="in" filter="fade">
                                      <p:cBhvr>
                                        <p:cTn id="7" dur="1000"/>
                                        <p:tgtEl>
                                          <p:spTgt spid="7">
                                            <p:graphicEl>
                                              <a:dgm id="{B12E3D0F-EDB1-4968-95B0-266A8F247246}"/>
                                            </p:graphicEl>
                                          </p:spTgt>
                                        </p:tgtEl>
                                      </p:cBhvr>
                                    </p:animEffect>
                                    <p:anim calcmode="lin" valueType="num">
                                      <p:cBhvr>
                                        <p:cTn id="8" dur="1000" fill="hold"/>
                                        <p:tgtEl>
                                          <p:spTgt spid="7">
                                            <p:graphicEl>
                                              <a:dgm id="{B12E3D0F-EDB1-4968-95B0-266A8F247246}"/>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B12E3D0F-EDB1-4968-95B0-266A8F24724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BA537BEA-486E-4AB9-9924-DA36B0E956C7}"/>
                                            </p:graphicEl>
                                          </p:spTgt>
                                        </p:tgtEl>
                                        <p:attrNameLst>
                                          <p:attrName>style.visibility</p:attrName>
                                        </p:attrNameLst>
                                      </p:cBhvr>
                                      <p:to>
                                        <p:strVal val="visible"/>
                                      </p:to>
                                    </p:set>
                                    <p:animEffect transition="in" filter="fade">
                                      <p:cBhvr>
                                        <p:cTn id="14" dur="1000"/>
                                        <p:tgtEl>
                                          <p:spTgt spid="7">
                                            <p:graphicEl>
                                              <a:dgm id="{BA537BEA-486E-4AB9-9924-DA36B0E956C7}"/>
                                            </p:graphicEl>
                                          </p:spTgt>
                                        </p:tgtEl>
                                      </p:cBhvr>
                                    </p:animEffect>
                                    <p:anim calcmode="lin" valueType="num">
                                      <p:cBhvr>
                                        <p:cTn id="15" dur="1000" fill="hold"/>
                                        <p:tgtEl>
                                          <p:spTgt spid="7">
                                            <p:graphicEl>
                                              <a:dgm id="{BA537BEA-486E-4AB9-9924-DA36B0E956C7}"/>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BA537BEA-486E-4AB9-9924-DA36B0E956C7}"/>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F3D6DEC1-9B43-491F-B47F-9D1F0FA6F752}"/>
                                            </p:graphicEl>
                                          </p:spTgt>
                                        </p:tgtEl>
                                        <p:attrNameLst>
                                          <p:attrName>style.visibility</p:attrName>
                                        </p:attrNameLst>
                                      </p:cBhvr>
                                      <p:to>
                                        <p:strVal val="visible"/>
                                      </p:to>
                                    </p:set>
                                    <p:animEffect transition="in" filter="fade">
                                      <p:cBhvr>
                                        <p:cTn id="21" dur="1000"/>
                                        <p:tgtEl>
                                          <p:spTgt spid="7">
                                            <p:graphicEl>
                                              <a:dgm id="{F3D6DEC1-9B43-491F-B47F-9D1F0FA6F752}"/>
                                            </p:graphicEl>
                                          </p:spTgt>
                                        </p:tgtEl>
                                      </p:cBhvr>
                                    </p:animEffect>
                                    <p:anim calcmode="lin" valueType="num">
                                      <p:cBhvr>
                                        <p:cTn id="22" dur="1000" fill="hold"/>
                                        <p:tgtEl>
                                          <p:spTgt spid="7">
                                            <p:graphicEl>
                                              <a:dgm id="{F3D6DEC1-9B43-491F-B47F-9D1F0FA6F752}"/>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F3D6DEC1-9B43-491F-B47F-9D1F0FA6F75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DFA0F0D8-144D-4FD0-B610-35EB5DA69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graphicFrame>
        <p:nvGraphicFramePr>
          <p:cNvPr id="5" name="Θέση περιεχομένου 4">
            <a:extLst>
              <a:ext uri="{FF2B5EF4-FFF2-40B4-BE49-F238E27FC236}">
                <a16:creationId xmlns:a16="http://schemas.microsoft.com/office/drawing/2014/main" id="{B24D3800-8A99-C410-CE20-941EB4668C9D}"/>
              </a:ext>
            </a:extLst>
          </p:cNvPr>
          <p:cNvGraphicFramePr>
            <a:graphicFrameLocks noGrp="1"/>
          </p:cNvGraphicFramePr>
          <p:nvPr>
            <p:ph idx="1"/>
            <p:extLst>
              <p:ext uri="{D42A27DB-BD31-4B8C-83A1-F6EECF244321}">
                <p14:modId xmlns:p14="http://schemas.microsoft.com/office/powerpoint/2010/main" val="2648220423"/>
              </p:ext>
            </p:extLst>
          </p:nvPr>
        </p:nvGraphicFramePr>
        <p:xfrm>
          <a:off x="677334" y="1196130"/>
          <a:ext cx="11083406" cy="511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86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EF5964C2-8D96-4A69-B602-21A76EDD6E96}"/>
                                            </p:graphicEl>
                                          </p:spTgt>
                                        </p:tgtEl>
                                        <p:attrNameLst>
                                          <p:attrName>style.visibility</p:attrName>
                                        </p:attrNameLst>
                                      </p:cBhvr>
                                      <p:to>
                                        <p:strVal val="visible"/>
                                      </p:to>
                                    </p:set>
                                    <p:animEffect transition="in" filter="fade">
                                      <p:cBhvr>
                                        <p:cTn id="7" dur="1000"/>
                                        <p:tgtEl>
                                          <p:spTgt spid="5">
                                            <p:graphicEl>
                                              <a:dgm id="{EF5964C2-8D96-4A69-B602-21A76EDD6E96}"/>
                                            </p:graphicEl>
                                          </p:spTgt>
                                        </p:tgtEl>
                                      </p:cBhvr>
                                    </p:animEffect>
                                    <p:anim calcmode="lin" valueType="num">
                                      <p:cBhvr>
                                        <p:cTn id="8" dur="1000" fill="hold"/>
                                        <p:tgtEl>
                                          <p:spTgt spid="5">
                                            <p:graphicEl>
                                              <a:dgm id="{EF5964C2-8D96-4A69-B602-21A76EDD6E96}"/>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EF5964C2-8D96-4A69-B602-21A76EDD6E9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61482F59-DABE-41AB-B6FC-02273716B794}"/>
                                            </p:graphicEl>
                                          </p:spTgt>
                                        </p:tgtEl>
                                        <p:attrNameLst>
                                          <p:attrName>style.visibility</p:attrName>
                                        </p:attrNameLst>
                                      </p:cBhvr>
                                      <p:to>
                                        <p:strVal val="visible"/>
                                      </p:to>
                                    </p:set>
                                    <p:animEffect transition="in" filter="fade">
                                      <p:cBhvr>
                                        <p:cTn id="14" dur="1000"/>
                                        <p:tgtEl>
                                          <p:spTgt spid="5">
                                            <p:graphicEl>
                                              <a:dgm id="{61482F59-DABE-41AB-B6FC-02273716B794}"/>
                                            </p:graphicEl>
                                          </p:spTgt>
                                        </p:tgtEl>
                                      </p:cBhvr>
                                    </p:animEffect>
                                    <p:anim calcmode="lin" valueType="num">
                                      <p:cBhvr>
                                        <p:cTn id="15" dur="1000" fill="hold"/>
                                        <p:tgtEl>
                                          <p:spTgt spid="5">
                                            <p:graphicEl>
                                              <a:dgm id="{61482F59-DABE-41AB-B6FC-02273716B794}"/>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61482F59-DABE-41AB-B6FC-02273716B79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0CA61DA8-BC31-4E59-89C2-A0B4FD54AD1C}"/>
                                            </p:graphicEl>
                                          </p:spTgt>
                                        </p:tgtEl>
                                        <p:attrNameLst>
                                          <p:attrName>style.visibility</p:attrName>
                                        </p:attrNameLst>
                                      </p:cBhvr>
                                      <p:to>
                                        <p:strVal val="visible"/>
                                      </p:to>
                                    </p:set>
                                    <p:animEffect transition="in" filter="fade">
                                      <p:cBhvr>
                                        <p:cTn id="19" dur="1000"/>
                                        <p:tgtEl>
                                          <p:spTgt spid="5">
                                            <p:graphicEl>
                                              <a:dgm id="{0CA61DA8-BC31-4E59-89C2-A0B4FD54AD1C}"/>
                                            </p:graphicEl>
                                          </p:spTgt>
                                        </p:tgtEl>
                                      </p:cBhvr>
                                    </p:animEffect>
                                    <p:anim calcmode="lin" valueType="num">
                                      <p:cBhvr>
                                        <p:cTn id="20" dur="1000" fill="hold"/>
                                        <p:tgtEl>
                                          <p:spTgt spid="5">
                                            <p:graphicEl>
                                              <a:dgm id="{0CA61DA8-BC31-4E59-89C2-A0B4FD54AD1C}"/>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0CA61DA8-BC31-4E59-89C2-A0B4FD54AD1C}"/>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268507F5-AC83-4A19-8943-17AF948EADE2}"/>
                                            </p:graphicEl>
                                          </p:spTgt>
                                        </p:tgtEl>
                                        <p:attrNameLst>
                                          <p:attrName>style.visibility</p:attrName>
                                        </p:attrNameLst>
                                      </p:cBhvr>
                                      <p:to>
                                        <p:strVal val="visible"/>
                                      </p:to>
                                    </p:set>
                                    <p:animEffect transition="in" filter="fade">
                                      <p:cBhvr>
                                        <p:cTn id="26" dur="1000"/>
                                        <p:tgtEl>
                                          <p:spTgt spid="5">
                                            <p:graphicEl>
                                              <a:dgm id="{268507F5-AC83-4A19-8943-17AF948EADE2}"/>
                                            </p:graphicEl>
                                          </p:spTgt>
                                        </p:tgtEl>
                                      </p:cBhvr>
                                    </p:animEffect>
                                    <p:anim calcmode="lin" valueType="num">
                                      <p:cBhvr>
                                        <p:cTn id="27" dur="1000" fill="hold"/>
                                        <p:tgtEl>
                                          <p:spTgt spid="5">
                                            <p:graphicEl>
                                              <a:dgm id="{268507F5-AC83-4A19-8943-17AF948EADE2}"/>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268507F5-AC83-4A19-8943-17AF948EADE2}"/>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9791E0DF-ABEE-46FD-8A8F-10B6A5EBA718}"/>
                                            </p:graphicEl>
                                          </p:spTgt>
                                        </p:tgtEl>
                                        <p:attrNameLst>
                                          <p:attrName>style.visibility</p:attrName>
                                        </p:attrNameLst>
                                      </p:cBhvr>
                                      <p:to>
                                        <p:strVal val="visible"/>
                                      </p:to>
                                    </p:set>
                                    <p:animEffect transition="in" filter="fade">
                                      <p:cBhvr>
                                        <p:cTn id="31" dur="1000"/>
                                        <p:tgtEl>
                                          <p:spTgt spid="5">
                                            <p:graphicEl>
                                              <a:dgm id="{9791E0DF-ABEE-46FD-8A8F-10B6A5EBA718}"/>
                                            </p:graphicEl>
                                          </p:spTgt>
                                        </p:tgtEl>
                                      </p:cBhvr>
                                    </p:animEffect>
                                    <p:anim calcmode="lin" valueType="num">
                                      <p:cBhvr>
                                        <p:cTn id="32" dur="1000" fill="hold"/>
                                        <p:tgtEl>
                                          <p:spTgt spid="5">
                                            <p:graphicEl>
                                              <a:dgm id="{9791E0DF-ABEE-46FD-8A8F-10B6A5EBA718}"/>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9791E0DF-ABEE-46FD-8A8F-10B6A5EBA718}"/>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651A7529-7A6D-4A84-A6E8-4F40A5248252}"/>
                                            </p:graphicEl>
                                          </p:spTgt>
                                        </p:tgtEl>
                                        <p:attrNameLst>
                                          <p:attrName>style.visibility</p:attrName>
                                        </p:attrNameLst>
                                      </p:cBhvr>
                                      <p:to>
                                        <p:strVal val="visible"/>
                                      </p:to>
                                    </p:set>
                                    <p:animEffect transition="in" filter="fade">
                                      <p:cBhvr>
                                        <p:cTn id="38" dur="1000"/>
                                        <p:tgtEl>
                                          <p:spTgt spid="5">
                                            <p:graphicEl>
                                              <a:dgm id="{651A7529-7A6D-4A84-A6E8-4F40A5248252}"/>
                                            </p:graphicEl>
                                          </p:spTgt>
                                        </p:tgtEl>
                                      </p:cBhvr>
                                    </p:animEffect>
                                    <p:anim calcmode="lin" valueType="num">
                                      <p:cBhvr>
                                        <p:cTn id="39" dur="1000" fill="hold"/>
                                        <p:tgtEl>
                                          <p:spTgt spid="5">
                                            <p:graphicEl>
                                              <a:dgm id="{651A7529-7A6D-4A84-A6E8-4F40A5248252}"/>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651A7529-7A6D-4A84-A6E8-4F40A5248252}"/>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FE052EDA-1047-4A92-953E-B3DA34A6BFE1}"/>
                                            </p:graphicEl>
                                          </p:spTgt>
                                        </p:tgtEl>
                                        <p:attrNameLst>
                                          <p:attrName>style.visibility</p:attrName>
                                        </p:attrNameLst>
                                      </p:cBhvr>
                                      <p:to>
                                        <p:strVal val="visible"/>
                                      </p:to>
                                    </p:set>
                                    <p:animEffect transition="in" filter="fade">
                                      <p:cBhvr>
                                        <p:cTn id="43" dur="1000"/>
                                        <p:tgtEl>
                                          <p:spTgt spid="5">
                                            <p:graphicEl>
                                              <a:dgm id="{FE052EDA-1047-4A92-953E-B3DA34A6BFE1}"/>
                                            </p:graphicEl>
                                          </p:spTgt>
                                        </p:tgtEl>
                                      </p:cBhvr>
                                    </p:animEffect>
                                    <p:anim calcmode="lin" valueType="num">
                                      <p:cBhvr>
                                        <p:cTn id="44" dur="1000" fill="hold"/>
                                        <p:tgtEl>
                                          <p:spTgt spid="5">
                                            <p:graphicEl>
                                              <a:dgm id="{FE052EDA-1047-4A92-953E-B3DA34A6BFE1}"/>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FE052EDA-1047-4A92-953E-B3DA34A6BFE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4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4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4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4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5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Isosceles Triangle 5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5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2FEF3665-7778-47C8-895F-0CA676D09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
        <p:nvSpPr>
          <p:cNvPr id="2" name="Title 1">
            <a:extLst>
              <a:ext uri="{FF2B5EF4-FFF2-40B4-BE49-F238E27FC236}">
                <a16:creationId xmlns:a16="http://schemas.microsoft.com/office/drawing/2014/main" id="{C8E0D0AE-8014-4830-A5DF-065C8B29D37A}"/>
              </a:ext>
            </a:extLst>
          </p:cNvPr>
          <p:cNvSpPr>
            <a:spLocks noGrp="1"/>
          </p:cNvSpPr>
          <p:nvPr>
            <p:ph type="title"/>
          </p:nvPr>
        </p:nvSpPr>
        <p:spPr>
          <a:xfrm>
            <a:off x="1790700" y="549616"/>
            <a:ext cx="8610600" cy="1293028"/>
          </a:xfrm>
        </p:spPr>
        <p:txBody>
          <a:bodyPr>
            <a:normAutofit/>
          </a:bodyPr>
          <a:lstStyle/>
          <a:p>
            <a:pPr algn="ctr"/>
            <a:r>
              <a:rPr lang="en-US" sz="2800" dirty="0">
                <a:latin typeface="Arial" panose="020B0604020202020204" pitchFamily="34" charset="0"/>
                <a:cs typeface="Arial" panose="020B0604020202020204" pitchFamily="34" charset="0"/>
              </a:rPr>
              <a:t>ATHLETES’ RESPONSIBILITIES</a:t>
            </a:r>
          </a:p>
        </p:txBody>
      </p:sp>
      <p:graphicFrame>
        <p:nvGraphicFramePr>
          <p:cNvPr id="39" name="Content Placeholder 2">
            <a:extLst>
              <a:ext uri="{FF2B5EF4-FFF2-40B4-BE49-F238E27FC236}">
                <a16:creationId xmlns:a16="http://schemas.microsoft.com/office/drawing/2014/main" id="{FAABE5EF-353D-18F8-74C2-C26786174F17}"/>
              </a:ext>
            </a:extLst>
          </p:cNvPr>
          <p:cNvGraphicFramePr>
            <a:graphicFrameLocks noGrp="1"/>
          </p:cNvGraphicFramePr>
          <p:nvPr>
            <p:ph idx="1"/>
            <p:extLst>
              <p:ext uri="{D42A27DB-BD31-4B8C-83A1-F6EECF244321}">
                <p14:modId xmlns:p14="http://schemas.microsoft.com/office/powerpoint/2010/main" val="3847187396"/>
              </p:ext>
            </p:extLst>
          </p:nvPr>
        </p:nvGraphicFramePr>
        <p:xfrm>
          <a:off x="338138" y="1572768"/>
          <a:ext cx="11515724" cy="5202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7657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graphicEl>
                                              <a:dgm id="{53BD47AC-95E1-4D1B-A7F0-8E106BEEEAE2}"/>
                                            </p:graphicEl>
                                          </p:spTgt>
                                        </p:tgtEl>
                                        <p:attrNameLst>
                                          <p:attrName>style.visibility</p:attrName>
                                        </p:attrNameLst>
                                      </p:cBhvr>
                                      <p:to>
                                        <p:strVal val="visible"/>
                                      </p:to>
                                    </p:set>
                                    <p:animEffect transition="in" filter="fade">
                                      <p:cBhvr>
                                        <p:cTn id="7" dur="1000"/>
                                        <p:tgtEl>
                                          <p:spTgt spid="39">
                                            <p:graphicEl>
                                              <a:dgm id="{53BD47AC-95E1-4D1B-A7F0-8E106BEEEAE2}"/>
                                            </p:graphicEl>
                                          </p:spTgt>
                                        </p:tgtEl>
                                      </p:cBhvr>
                                    </p:animEffect>
                                    <p:anim calcmode="lin" valueType="num">
                                      <p:cBhvr>
                                        <p:cTn id="8" dur="1000" fill="hold"/>
                                        <p:tgtEl>
                                          <p:spTgt spid="39">
                                            <p:graphicEl>
                                              <a:dgm id="{53BD47AC-95E1-4D1B-A7F0-8E106BEEEAE2}"/>
                                            </p:graphicEl>
                                          </p:spTgt>
                                        </p:tgtEl>
                                        <p:attrNameLst>
                                          <p:attrName>ppt_x</p:attrName>
                                        </p:attrNameLst>
                                      </p:cBhvr>
                                      <p:tavLst>
                                        <p:tav tm="0">
                                          <p:val>
                                            <p:strVal val="#ppt_x"/>
                                          </p:val>
                                        </p:tav>
                                        <p:tav tm="100000">
                                          <p:val>
                                            <p:strVal val="#ppt_x"/>
                                          </p:val>
                                        </p:tav>
                                      </p:tavLst>
                                    </p:anim>
                                    <p:anim calcmode="lin" valueType="num">
                                      <p:cBhvr>
                                        <p:cTn id="9" dur="1000" fill="hold"/>
                                        <p:tgtEl>
                                          <p:spTgt spid="39">
                                            <p:graphicEl>
                                              <a:dgm id="{53BD47AC-95E1-4D1B-A7F0-8E106BEEEAE2}"/>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graphicEl>
                                              <a:dgm id="{0BB562B6-7A9B-4A3B-BAD0-1C3B98FE3027}"/>
                                            </p:graphicEl>
                                          </p:spTgt>
                                        </p:tgtEl>
                                        <p:attrNameLst>
                                          <p:attrName>style.visibility</p:attrName>
                                        </p:attrNameLst>
                                      </p:cBhvr>
                                      <p:to>
                                        <p:strVal val="visible"/>
                                      </p:to>
                                    </p:set>
                                    <p:animEffect transition="in" filter="fade">
                                      <p:cBhvr>
                                        <p:cTn id="14" dur="1000"/>
                                        <p:tgtEl>
                                          <p:spTgt spid="39">
                                            <p:graphicEl>
                                              <a:dgm id="{0BB562B6-7A9B-4A3B-BAD0-1C3B98FE3027}"/>
                                            </p:graphicEl>
                                          </p:spTgt>
                                        </p:tgtEl>
                                      </p:cBhvr>
                                    </p:animEffect>
                                    <p:anim calcmode="lin" valueType="num">
                                      <p:cBhvr>
                                        <p:cTn id="15" dur="1000" fill="hold"/>
                                        <p:tgtEl>
                                          <p:spTgt spid="39">
                                            <p:graphicEl>
                                              <a:dgm id="{0BB562B6-7A9B-4A3B-BAD0-1C3B98FE3027}"/>
                                            </p:graphicEl>
                                          </p:spTgt>
                                        </p:tgtEl>
                                        <p:attrNameLst>
                                          <p:attrName>ppt_x</p:attrName>
                                        </p:attrNameLst>
                                      </p:cBhvr>
                                      <p:tavLst>
                                        <p:tav tm="0">
                                          <p:val>
                                            <p:strVal val="#ppt_x"/>
                                          </p:val>
                                        </p:tav>
                                        <p:tav tm="100000">
                                          <p:val>
                                            <p:strVal val="#ppt_x"/>
                                          </p:val>
                                        </p:tav>
                                      </p:tavLst>
                                    </p:anim>
                                    <p:anim calcmode="lin" valueType="num">
                                      <p:cBhvr>
                                        <p:cTn id="16" dur="1000" fill="hold"/>
                                        <p:tgtEl>
                                          <p:spTgt spid="39">
                                            <p:graphicEl>
                                              <a:dgm id="{0BB562B6-7A9B-4A3B-BAD0-1C3B98FE3027}"/>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9">
                                            <p:graphicEl>
                                              <a:dgm id="{E9F6697A-B920-4015-A72A-B2B2CAA59A71}"/>
                                            </p:graphicEl>
                                          </p:spTgt>
                                        </p:tgtEl>
                                        <p:attrNameLst>
                                          <p:attrName>style.visibility</p:attrName>
                                        </p:attrNameLst>
                                      </p:cBhvr>
                                      <p:to>
                                        <p:strVal val="visible"/>
                                      </p:to>
                                    </p:set>
                                    <p:animEffect transition="in" filter="fade">
                                      <p:cBhvr>
                                        <p:cTn id="19" dur="1000"/>
                                        <p:tgtEl>
                                          <p:spTgt spid="39">
                                            <p:graphicEl>
                                              <a:dgm id="{E9F6697A-B920-4015-A72A-B2B2CAA59A71}"/>
                                            </p:graphicEl>
                                          </p:spTgt>
                                        </p:tgtEl>
                                      </p:cBhvr>
                                    </p:animEffect>
                                    <p:anim calcmode="lin" valueType="num">
                                      <p:cBhvr>
                                        <p:cTn id="20" dur="1000" fill="hold"/>
                                        <p:tgtEl>
                                          <p:spTgt spid="39">
                                            <p:graphicEl>
                                              <a:dgm id="{E9F6697A-B920-4015-A72A-B2B2CAA59A71}"/>
                                            </p:graphicEl>
                                          </p:spTgt>
                                        </p:tgtEl>
                                        <p:attrNameLst>
                                          <p:attrName>ppt_x</p:attrName>
                                        </p:attrNameLst>
                                      </p:cBhvr>
                                      <p:tavLst>
                                        <p:tav tm="0">
                                          <p:val>
                                            <p:strVal val="#ppt_x"/>
                                          </p:val>
                                        </p:tav>
                                        <p:tav tm="100000">
                                          <p:val>
                                            <p:strVal val="#ppt_x"/>
                                          </p:val>
                                        </p:tav>
                                      </p:tavLst>
                                    </p:anim>
                                    <p:anim calcmode="lin" valueType="num">
                                      <p:cBhvr>
                                        <p:cTn id="21" dur="1000" fill="hold"/>
                                        <p:tgtEl>
                                          <p:spTgt spid="39">
                                            <p:graphicEl>
                                              <a:dgm id="{E9F6697A-B920-4015-A72A-B2B2CAA59A71}"/>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9">
                                            <p:graphicEl>
                                              <a:dgm id="{C4AF6C2E-4F37-48BE-9E65-EFDFAA9F25F7}"/>
                                            </p:graphicEl>
                                          </p:spTgt>
                                        </p:tgtEl>
                                        <p:attrNameLst>
                                          <p:attrName>style.visibility</p:attrName>
                                        </p:attrNameLst>
                                      </p:cBhvr>
                                      <p:to>
                                        <p:strVal val="visible"/>
                                      </p:to>
                                    </p:set>
                                    <p:animEffect transition="in" filter="fade">
                                      <p:cBhvr>
                                        <p:cTn id="26" dur="1000"/>
                                        <p:tgtEl>
                                          <p:spTgt spid="39">
                                            <p:graphicEl>
                                              <a:dgm id="{C4AF6C2E-4F37-48BE-9E65-EFDFAA9F25F7}"/>
                                            </p:graphicEl>
                                          </p:spTgt>
                                        </p:tgtEl>
                                      </p:cBhvr>
                                    </p:animEffect>
                                    <p:anim calcmode="lin" valueType="num">
                                      <p:cBhvr>
                                        <p:cTn id="27" dur="1000" fill="hold"/>
                                        <p:tgtEl>
                                          <p:spTgt spid="39">
                                            <p:graphicEl>
                                              <a:dgm id="{C4AF6C2E-4F37-48BE-9E65-EFDFAA9F25F7}"/>
                                            </p:graphicEl>
                                          </p:spTgt>
                                        </p:tgtEl>
                                        <p:attrNameLst>
                                          <p:attrName>ppt_x</p:attrName>
                                        </p:attrNameLst>
                                      </p:cBhvr>
                                      <p:tavLst>
                                        <p:tav tm="0">
                                          <p:val>
                                            <p:strVal val="#ppt_x"/>
                                          </p:val>
                                        </p:tav>
                                        <p:tav tm="100000">
                                          <p:val>
                                            <p:strVal val="#ppt_x"/>
                                          </p:val>
                                        </p:tav>
                                      </p:tavLst>
                                    </p:anim>
                                    <p:anim calcmode="lin" valueType="num">
                                      <p:cBhvr>
                                        <p:cTn id="28" dur="1000" fill="hold"/>
                                        <p:tgtEl>
                                          <p:spTgt spid="39">
                                            <p:graphicEl>
                                              <a:dgm id="{C4AF6C2E-4F37-48BE-9E65-EFDFAA9F25F7}"/>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9">
                                            <p:graphicEl>
                                              <a:dgm id="{0B9C8818-600C-4375-BC4D-B0784144585B}"/>
                                            </p:graphicEl>
                                          </p:spTgt>
                                        </p:tgtEl>
                                        <p:attrNameLst>
                                          <p:attrName>style.visibility</p:attrName>
                                        </p:attrNameLst>
                                      </p:cBhvr>
                                      <p:to>
                                        <p:strVal val="visible"/>
                                      </p:to>
                                    </p:set>
                                    <p:animEffect transition="in" filter="fade">
                                      <p:cBhvr>
                                        <p:cTn id="31" dur="1000"/>
                                        <p:tgtEl>
                                          <p:spTgt spid="39">
                                            <p:graphicEl>
                                              <a:dgm id="{0B9C8818-600C-4375-BC4D-B0784144585B}"/>
                                            </p:graphicEl>
                                          </p:spTgt>
                                        </p:tgtEl>
                                      </p:cBhvr>
                                    </p:animEffect>
                                    <p:anim calcmode="lin" valueType="num">
                                      <p:cBhvr>
                                        <p:cTn id="32" dur="1000" fill="hold"/>
                                        <p:tgtEl>
                                          <p:spTgt spid="39">
                                            <p:graphicEl>
                                              <a:dgm id="{0B9C8818-600C-4375-BC4D-B0784144585B}"/>
                                            </p:graphicEl>
                                          </p:spTgt>
                                        </p:tgtEl>
                                        <p:attrNameLst>
                                          <p:attrName>ppt_x</p:attrName>
                                        </p:attrNameLst>
                                      </p:cBhvr>
                                      <p:tavLst>
                                        <p:tav tm="0">
                                          <p:val>
                                            <p:strVal val="#ppt_x"/>
                                          </p:val>
                                        </p:tav>
                                        <p:tav tm="100000">
                                          <p:val>
                                            <p:strVal val="#ppt_x"/>
                                          </p:val>
                                        </p:tav>
                                      </p:tavLst>
                                    </p:anim>
                                    <p:anim calcmode="lin" valueType="num">
                                      <p:cBhvr>
                                        <p:cTn id="33" dur="1000" fill="hold"/>
                                        <p:tgtEl>
                                          <p:spTgt spid="39">
                                            <p:graphicEl>
                                              <a:dgm id="{0B9C8818-600C-4375-BC4D-B0784144585B}"/>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9">
                                            <p:graphicEl>
                                              <a:dgm id="{9B1BCA80-B751-4BF7-8E6F-AC0ACC4EF4DA}"/>
                                            </p:graphicEl>
                                          </p:spTgt>
                                        </p:tgtEl>
                                        <p:attrNameLst>
                                          <p:attrName>style.visibility</p:attrName>
                                        </p:attrNameLst>
                                      </p:cBhvr>
                                      <p:to>
                                        <p:strVal val="visible"/>
                                      </p:to>
                                    </p:set>
                                    <p:animEffect transition="in" filter="fade">
                                      <p:cBhvr>
                                        <p:cTn id="38" dur="1000"/>
                                        <p:tgtEl>
                                          <p:spTgt spid="39">
                                            <p:graphicEl>
                                              <a:dgm id="{9B1BCA80-B751-4BF7-8E6F-AC0ACC4EF4DA}"/>
                                            </p:graphicEl>
                                          </p:spTgt>
                                        </p:tgtEl>
                                      </p:cBhvr>
                                    </p:animEffect>
                                    <p:anim calcmode="lin" valueType="num">
                                      <p:cBhvr>
                                        <p:cTn id="39" dur="1000" fill="hold"/>
                                        <p:tgtEl>
                                          <p:spTgt spid="39">
                                            <p:graphicEl>
                                              <a:dgm id="{9B1BCA80-B751-4BF7-8E6F-AC0ACC4EF4DA}"/>
                                            </p:graphicEl>
                                          </p:spTgt>
                                        </p:tgtEl>
                                        <p:attrNameLst>
                                          <p:attrName>ppt_x</p:attrName>
                                        </p:attrNameLst>
                                      </p:cBhvr>
                                      <p:tavLst>
                                        <p:tav tm="0">
                                          <p:val>
                                            <p:strVal val="#ppt_x"/>
                                          </p:val>
                                        </p:tav>
                                        <p:tav tm="100000">
                                          <p:val>
                                            <p:strVal val="#ppt_x"/>
                                          </p:val>
                                        </p:tav>
                                      </p:tavLst>
                                    </p:anim>
                                    <p:anim calcmode="lin" valueType="num">
                                      <p:cBhvr>
                                        <p:cTn id="40" dur="1000" fill="hold"/>
                                        <p:tgtEl>
                                          <p:spTgt spid="39">
                                            <p:graphicEl>
                                              <a:dgm id="{9B1BCA80-B751-4BF7-8E6F-AC0ACC4EF4DA}"/>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9">
                                            <p:graphicEl>
                                              <a:dgm id="{8AB5F047-479A-4E9A-8D0B-44485A4F3B92}"/>
                                            </p:graphicEl>
                                          </p:spTgt>
                                        </p:tgtEl>
                                        <p:attrNameLst>
                                          <p:attrName>style.visibility</p:attrName>
                                        </p:attrNameLst>
                                      </p:cBhvr>
                                      <p:to>
                                        <p:strVal val="visible"/>
                                      </p:to>
                                    </p:set>
                                    <p:animEffect transition="in" filter="fade">
                                      <p:cBhvr>
                                        <p:cTn id="43" dur="1000"/>
                                        <p:tgtEl>
                                          <p:spTgt spid="39">
                                            <p:graphicEl>
                                              <a:dgm id="{8AB5F047-479A-4E9A-8D0B-44485A4F3B92}"/>
                                            </p:graphicEl>
                                          </p:spTgt>
                                        </p:tgtEl>
                                      </p:cBhvr>
                                    </p:animEffect>
                                    <p:anim calcmode="lin" valueType="num">
                                      <p:cBhvr>
                                        <p:cTn id="44" dur="1000" fill="hold"/>
                                        <p:tgtEl>
                                          <p:spTgt spid="39">
                                            <p:graphicEl>
                                              <a:dgm id="{8AB5F047-479A-4E9A-8D0B-44485A4F3B92}"/>
                                            </p:graphicEl>
                                          </p:spTgt>
                                        </p:tgtEl>
                                        <p:attrNameLst>
                                          <p:attrName>ppt_x</p:attrName>
                                        </p:attrNameLst>
                                      </p:cBhvr>
                                      <p:tavLst>
                                        <p:tav tm="0">
                                          <p:val>
                                            <p:strVal val="#ppt_x"/>
                                          </p:val>
                                        </p:tav>
                                        <p:tav tm="100000">
                                          <p:val>
                                            <p:strVal val="#ppt_x"/>
                                          </p:val>
                                        </p:tav>
                                      </p:tavLst>
                                    </p:anim>
                                    <p:anim calcmode="lin" valueType="num">
                                      <p:cBhvr>
                                        <p:cTn id="45" dur="1000" fill="hold"/>
                                        <p:tgtEl>
                                          <p:spTgt spid="39">
                                            <p:graphicEl>
                                              <a:dgm id="{8AB5F047-479A-4E9A-8D0B-44485A4F3B92}"/>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9">
                                            <p:graphicEl>
                                              <a:dgm id="{5AE9D555-766C-46DC-9394-6923C7FC3AC4}"/>
                                            </p:graphicEl>
                                          </p:spTgt>
                                        </p:tgtEl>
                                        <p:attrNameLst>
                                          <p:attrName>style.visibility</p:attrName>
                                        </p:attrNameLst>
                                      </p:cBhvr>
                                      <p:to>
                                        <p:strVal val="visible"/>
                                      </p:to>
                                    </p:set>
                                    <p:animEffect transition="in" filter="fade">
                                      <p:cBhvr>
                                        <p:cTn id="50" dur="1000"/>
                                        <p:tgtEl>
                                          <p:spTgt spid="39">
                                            <p:graphicEl>
                                              <a:dgm id="{5AE9D555-766C-46DC-9394-6923C7FC3AC4}"/>
                                            </p:graphicEl>
                                          </p:spTgt>
                                        </p:tgtEl>
                                      </p:cBhvr>
                                    </p:animEffect>
                                    <p:anim calcmode="lin" valueType="num">
                                      <p:cBhvr>
                                        <p:cTn id="51" dur="1000" fill="hold"/>
                                        <p:tgtEl>
                                          <p:spTgt spid="39">
                                            <p:graphicEl>
                                              <a:dgm id="{5AE9D555-766C-46DC-9394-6923C7FC3AC4}"/>
                                            </p:graphicEl>
                                          </p:spTgt>
                                        </p:tgtEl>
                                        <p:attrNameLst>
                                          <p:attrName>ppt_x</p:attrName>
                                        </p:attrNameLst>
                                      </p:cBhvr>
                                      <p:tavLst>
                                        <p:tav tm="0">
                                          <p:val>
                                            <p:strVal val="#ppt_x"/>
                                          </p:val>
                                        </p:tav>
                                        <p:tav tm="100000">
                                          <p:val>
                                            <p:strVal val="#ppt_x"/>
                                          </p:val>
                                        </p:tav>
                                      </p:tavLst>
                                    </p:anim>
                                    <p:anim calcmode="lin" valueType="num">
                                      <p:cBhvr>
                                        <p:cTn id="52" dur="1000" fill="hold"/>
                                        <p:tgtEl>
                                          <p:spTgt spid="39">
                                            <p:graphicEl>
                                              <a:dgm id="{5AE9D555-766C-46DC-9394-6923C7FC3AC4}"/>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9">
                                            <p:graphicEl>
                                              <a:dgm id="{05369FA9-BC5F-4CAF-AA2A-7687D2A2B9D1}"/>
                                            </p:graphicEl>
                                          </p:spTgt>
                                        </p:tgtEl>
                                        <p:attrNameLst>
                                          <p:attrName>style.visibility</p:attrName>
                                        </p:attrNameLst>
                                      </p:cBhvr>
                                      <p:to>
                                        <p:strVal val="visible"/>
                                      </p:to>
                                    </p:set>
                                    <p:animEffect transition="in" filter="fade">
                                      <p:cBhvr>
                                        <p:cTn id="55" dur="1000"/>
                                        <p:tgtEl>
                                          <p:spTgt spid="39">
                                            <p:graphicEl>
                                              <a:dgm id="{05369FA9-BC5F-4CAF-AA2A-7687D2A2B9D1}"/>
                                            </p:graphicEl>
                                          </p:spTgt>
                                        </p:tgtEl>
                                      </p:cBhvr>
                                    </p:animEffect>
                                    <p:anim calcmode="lin" valueType="num">
                                      <p:cBhvr>
                                        <p:cTn id="56" dur="1000" fill="hold"/>
                                        <p:tgtEl>
                                          <p:spTgt spid="39">
                                            <p:graphicEl>
                                              <a:dgm id="{05369FA9-BC5F-4CAF-AA2A-7687D2A2B9D1}"/>
                                            </p:graphicEl>
                                          </p:spTgt>
                                        </p:tgtEl>
                                        <p:attrNameLst>
                                          <p:attrName>ppt_x</p:attrName>
                                        </p:attrNameLst>
                                      </p:cBhvr>
                                      <p:tavLst>
                                        <p:tav tm="0">
                                          <p:val>
                                            <p:strVal val="#ppt_x"/>
                                          </p:val>
                                        </p:tav>
                                        <p:tav tm="100000">
                                          <p:val>
                                            <p:strVal val="#ppt_x"/>
                                          </p:val>
                                        </p:tav>
                                      </p:tavLst>
                                    </p:anim>
                                    <p:anim calcmode="lin" valueType="num">
                                      <p:cBhvr>
                                        <p:cTn id="57" dur="1000" fill="hold"/>
                                        <p:tgtEl>
                                          <p:spTgt spid="39">
                                            <p:graphicEl>
                                              <a:dgm id="{05369FA9-BC5F-4CAF-AA2A-7687D2A2B9D1}"/>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9">
                                            <p:graphicEl>
                                              <a:dgm id="{AB1C7C65-66AC-46E8-B540-9A9C7A3BAAF9}"/>
                                            </p:graphicEl>
                                          </p:spTgt>
                                        </p:tgtEl>
                                        <p:attrNameLst>
                                          <p:attrName>style.visibility</p:attrName>
                                        </p:attrNameLst>
                                      </p:cBhvr>
                                      <p:to>
                                        <p:strVal val="visible"/>
                                      </p:to>
                                    </p:set>
                                    <p:animEffect transition="in" filter="fade">
                                      <p:cBhvr>
                                        <p:cTn id="62" dur="1000"/>
                                        <p:tgtEl>
                                          <p:spTgt spid="39">
                                            <p:graphicEl>
                                              <a:dgm id="{AB1C7C65-66AC-46E8-B540-9A9C7A3BAAF9}"/>
                                            </p:graphicEl>
                                          </p:spTgt>
                                        </p:tgtEl>
                                      </p:cBhvr>
                                    </p:animEffect>
                                    <p:anim calcmode="lin" valueType="num">
                                      <p:cBhvr>
                                        <p:cTn id="63" dur="1000" fill="hold"/>
                                        <p:tgtEl>
                                          <p:spTgt spid="39">
                                            <p:graphicEl>
                                              <a:dgm id="{AB1C7C65-66AC-46E8-B540-9A9C7A3BAAF9}"/>
                                            </p:graphicEl>
                                          </p:spTgt>
                                        </p:tgtEl>
                                        <p:attrNameLst>
                                          <p:attrName>ppt_x</p:attrName>
                                        </p:attrNameLst>
                                      </p:cBhvr>
                                      <p:tavLst>
                                        <p:tav tm="0">
                                          <p:val>
                                            <p:strVal val="#ppt_x"/>
                                          </p:val>
                                        </p:tav>
                                        <p:tav tm="100000">
                                          <p:val>
                                            <p:strVal val="#ppt_x"/>
                                          </p:val>
                                        </p:tav>
                                      </p:tavLst>
                                    </p:anim>
                                    <p:anim calcmode="lin" valueType="num">
                                      <p:cBhvr>
                                        <p:cTn id="64" dur="1000" fill="hold"/>
                                        <p:tgtEl>
                                          <p:spTgt spid="39">
                                            <p:graphicEl>
                                              <a:dgm id="{AB1C7C65-66AC-46E8-B540-9A9C7A3BAAF9}"/>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9">
                                            <p:graphicEl>
                                              <a:dgm id="{AC52426A-68FA-486D-BB03-741E21630BBD}"/>
                                            </p:graphicEl>
                                          </p:spTgt>
                                        </p:tgtEl>
                                        <p:attrNameLst>
                                          <p:attrName>style.visibility</p:attrName>
                                        </p:attrNameLst>
                                      </p:cBhvr>
                                      <p:to>
                                        <p:strVal val="visible"/>
                                      </p:to>
                                    </p:set>
                                    <p:animEffect transition="in" filter="fade">
                                      <p:cBhvr>
                                        <p:cTn id="67" dur="1000"/>
                                        <p:tgtEl>
                                          <p:spTgt spid="39">
                                            <p:graphicEl>
                                              <a:dgm id="{AC52426A-68FA-486D-BB03-741E21630BBD}"/>
                                            </p:graphicEl>
                                          </p:spTgt>
                                        </p:tgtEl>
                                      </p:cBhvr>
                                    </p:animEffect>
                                    <p:anim calcmode="lin" valueType="num">
                                      <p:cBhvr>
                                        <p:cTn id="68" dur="1000" fill="hold"/>
                                        <p:tgtEl>
                                          <p:spTgt spid="39">
                                            <p:graphicEl>
                                              <a:dgm id="{AC52426A-68FA-486D-BB03-741E21630BBD}"/>
                                            </p:graphicEl>
                                          </p:spTgt>
                                        </p:tgtEl>
                                        <p:attrNameLst>
                                          <p:attrName>ppt_x</p:attrName>
                                        </p:attrNameLst>
                                      </p:cBhvr>
                                      <p:tavLst>
                                        <p:tav tm="0">
                                          <p:val>
                                            <p:strVal val="#ppt_x"/>
                                          </p:val>
                                        </p:tav>
                                        <p:tav tm="100000">
                                          <p:val>
                                            <p:strVal val="#ppt_x"/>
                                          </p:val>
                                        </p:tav>
                                      </p:tavLst>
                                    </p:anim>
                                    <p:anim calcmode="lin" valueType="num">
                                      <p:cBhvr>
                                        <p:cTn id="69" dur="1000" fill="hold"/>
                                        <p:tgtEl>
                                          <p:spTgt spid="39">
                                            <p:graphicEl>
                                              <a:dgm id="{AC52426A-68FA-486D-BB03-741E21630BBD}"/>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9">
                                            <p:graphicEl>
                                              <a:dgm id="{F3F0B732-FC22-4996-9CE7-37CE9DEE18F6}"/>
                                            </p:graphicEl>
                                          </p:spTgt>
                                        </p:tgtEl>
                                        <p:attrNameLst>
                                          <p:attrName>style.visibility</p:attrName>
                                        </p:attrNameLst>
                                      </p:cBhvr>
                                      <p:to>
                                        <p:strVal val="visible"/>
                                      </p:to>
                                    </p:set>
                                    <p:animEffect transition="in" filter="fade">
                                      <p:cBhvr>
                                        <p:cTn id="74" dur="1000"/>
                                        <p:tgtEl>
                                          <p:spTgt spid="39">
                                            <p:graphicEl>
                                              <a:dgm id="{F3F0B732-FC22-4996-9CE7-37CE9DEE18F6}"/>
                                            </p:graphicEl>
                                          </p:spTgt>
                                        </p:tgtEl>
                                      </p:cBhvr>
                                    </p:animEffect>
                                    <p:anim calcmode="lin" valueType="num">
                                      <p:cBhvr>
                                        <p:cTn id="75" dur="1000" fill="hold"/>
                                        <p:tgtEl>
                                          <p:spTgt spid="39">
                                            <p:graphicEl>
                                              <a:dgm id="{F3F0B732-FC22-4996-9CE7-37CE9DEE18F6}"/>
                                            </p:graphicEl>
                                          </p:spTgt>
                                        </p:tgtEl>
                                        <p:attrNameLst>
                                          <p:attrName>ppt_x</p:attrName>
                                        </p:attrNameLst>
                                      </p:cBhvr>
                                      <p:tavLst>
                                        <p:tav tm="0">
                                          <p:val>
                                            <p:strVal val="#ppt_x"/>
                                          </p:val>
                                        </p:tav>
                                        <p:tav tm="100000">
                                          <p:val>
                                            <p:strVal val="#ppt_x"/>
                                          </p:val>
                                        </p:tav>
                                      </p:tavLst>
                                    </p:anim>
                                    <p:anim calcmode="lin" valueType="num">
                                      <p:cBhvr>
                                        <p:cTn id="76" dur="1000" fill="hold"/>
                                        <p:tgtEl>
                                          <p:spTgt spid="39">
                                            <p:graphicEl>
                                              <a:dgm id="{F3F0B732-FC22-4996-9CE7-37CE9DEE18F6}"/>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graphicEl>
                                              <a:dgm id="{805FE3AE-8CDB-4F42-946C-35ABEEA284F5}"/>
                                            </p:graphicEl>
                                          </p:spTgt>
                                        </p:tgtEl>
                                        <p:attrNameLst>
                                          <p:attrName>style.visibility</p:attrName>
                                        </p:attrNameLst>
                                      </p:cBhvr>
                                      <p:to>
                                        <p:strVal val="visible"/>
                                      </p:to>
                                    </p:set>
                                    <p:animEffect transition="in" filter="fade">
                                      <p:cBhvr>
                                        <p:cTn id="79" dur="1000"/>
                                        <p:tgtEl>
                                          <p:spTgt spid="39">
                                            <p:graphicEl>
                                              <a:dgm id="{805FE3AE-8CDB-4F42-946C-35ABEEA284F5}"/>
                                            </p:graphicEl>
                                          </p:spTgt>
                                        </p:tgtEl>
                                      </p:cBhvr>
                                    </p:animEffect>
                                    <p:anim calcmode="lin" valueType="num">
                                      <p:cBhvr>
                                        <p:cTn id="80" dur="1000" fill="hold"/>
                                        <p:tgtEl>
                                          <p:spTgt spid="39">
                                            <p:graphicEl>
                                              <a:dgm id="{805FE3AE-8CDB-4F42-946C-35ABEEA284F5}"/>
                                            </p:graphicEl>
                                          </p:spTgt>
                                        </p:tgtEl>
                                        <p:attrNameLst>
                                          <p:attrName>ppt_x</p:attrName>
                                        </p:attrNameLst>
                                      </p:cBhvr>
                                      <p:tavLst>
                                        <p:tav tm="0">
                                          <p:val>
                                            <p:strVal val="#ppt_x"/>
                                          </p:val>
                                        </p:tav>
                                        <p:tav tm="100000">
                                          <p:val>
                                            <p:strVal val="#ppt_x"/>
                                          </p:val>
                                        </p:tav>
                                      </p:tavLst>
                                    </p:anim>
                                    <p:anim calcmode="lin" valueType="num">
                                      <p:cBhvr>
                                        <p:cTn id="81" dur="1000" fill="hold"/>
                                        <p:tgtEl>
                                          <p:spTgt spid="39">
                                            <p:graphicEl>
                                              <a:dgm id="{805FE3AE-8CDB-4F42-946C-35ABEEA284F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AD200624-5779-4250-9985-BE9FB6F5C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
        <p:nvSpPr>
          <p:cNvPr id="2" name="Title 1">
            <a:extLst>
              <a:ext uri="{FF2B5EF4-FFF2-40B4-BE49-F238E27FC236}">
                <a16:creationId xmlns:a16="http://schemas.microsoft.com/office/drawing/2014/main" id="{9209722C-2A5F-464C-BC5D-839009C24D58}"/>
              </a:ext>
            </a:extLst>
          </p:cNvPr>
          <p:cNvSpPr>
            <a:spLocks noGrp="1"/>
          </p:cNvSpPr>
          <p:nvPr>
            <p:ph type="title"/>
          </p:nvPr>
        </p:nvSpPr>
        <p:spPr>
          <a:xfrm>
            <a:off x="1797666" y="779359"/>
            <a:ext cx="8596668" cy="1320800"/>
          </a:xfrm>
        </p:spPr>
        <p:txBody>
          <a:bodyPr>
            <a:normAutofit/>
          </a:bodyPr>
          <a:lstStyle/>
          <a:p>
            <a:pPr algn="ctr"/>
            <a:r>
              <a:rPr lang="en-US" sz="2400" dirty="0">
                <a:latin typeface="Arial" panose="020B0604020202020204" pitchFamily="34" charset="0"/>
                <a:cs typeface="Arial" panose="020B0604020202020204" pitchFamily="34" charset="0"/>
              </a:rPr>
              <a:t>RESPONSIBILITIES DURING SAMPLE COLLECTION</a:t>
            </a:r>
          </a:p>
        </p:txBody>
      </p:sp>
      <p:graphicFrame>
        <p:nvGraphicFramePr>
          <p:cNvPr id="5" name="Θέση περιεχομένου 4">
            <a:extLst>
              <a:ext uri="{FF2B5EF4-FFF2-40B4-BE49-F238E27FC236}">
                <a16:creationId xmlns:a16="http://schemas.microsoft.com/office/drawing/2014/main" id="{C1C6DC60-5915-113D-8E60-AF00DFF3C03C}"/>
              </a:ext>
            </a:extLst>
          </p:cNvPr>
          <p:cNvGraphicFramePr>
            <a:graphicFrameLocks noGrp="1"/>
          </p:cNvGraphicFramePr>
          <p:nvPr>
            <p:ph idx="1"/>
            <p:extLst>
              <p:ext uri="{D42A27DB-BD31-4B8C-83A1-F6EECF244321}">
                <p14:modId xmlns:p14="http://schemas.microsoft.com/office/powerpoint/2010/main" val="3058144156"/>
              </p:ext>
            </p:extLst>
          </p:nvPr>
        </p:nvGraphicFramePr>
        <p:xfrm>
          <a:off x="512064" y="1892808"/>
          <a:ext cx="11258404" cy="4617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639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5FE2C032-1C1C-4F42-BC34-5F0A875AFF94}"/>
                                            </p:graphicEl>
                                          </p:spTgt>
                                        </p:tgtEl>
                                        <p:attrNameLst>
                                          <p:attrName>style.visibility</p:attrName>
                                        </p:attrNameLst>
                                      </p:cBhvr>
                                      <p:to>
                                        <p:strVal val="visible"/>
                                      </p:to>
                                    </p:set>
                                    <p:animEffect transition="in" filter="fade">
                                      <p:cBhvr>
                                        <p:cTn id="7" dur="1000"/>
                                        <p:tgtEl>
                                          <p:spTgt spid="5">
                                            <p:graphicEl>
                                              <a:dgm id="{5FE2C032-1C1C-4F42-BC34-5F0A875AFF94}"/>
                                            </p:graphicEl>
                                          </p:spTgt>
                                        </p:tgtEl>
                                      </p:cBhvr>
                                    </p:animEffect>
                                    <p:anim calcmode="lin" valueType="num">
                                      <p:cBhvr>
                                        <p:cTn id="8" dur="1000" fill="hold"/>
                                        <p:tgtEl>
                                          <p:spTgt spid="5">
                                            <p:graphicEl>
                                              <a:dgm id="{5FE2C032-1C1C-4F42-BC34-5F0A875AFF94}"/>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5FE2C032-1C1C-4F42-BC34-5F0A875AFF9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1E93D078-CA81-48BF-B9AB-765FD64A6E79}"/>
                                            </p:graphicEl>
                                          </p:spTgt>
                                        </p:tgtEl>
                                        <p:attrNameLst>
                                          <p:attrName>style.visibility</p:attrName>
                                        </p:attrNameLst>
                                      </p:cBhvr>
                                      <p:to>
                                        <p:strVal val="visible"/>
                                      </p:to>
                                    </p:set>
                                    <p:animEffect transition="in" filter="fade">
                                      <p:cBhvr>
                                        <p:cTn id="14" dur="1000"/>
                                        <p:tgtEl>
                                          <p:spTgt spid="5">
                                            <p:graphicEl>
                                              <a:dgm id="{1E93D078-CA81-48BF-B9AB-765FD64A6E79}"/>
                                            </p:graphicEl>
                                          </p:spTgt>
                                        </p:tgtEl>
                                      </p:cBhvr>
                                    </p:animEffect>
                                    <p:anim calcmode="lin" valueType="num">
                                      <p:cBhvr>
                                        <p:cTn id="15" dur="1000" fill="hold"/>
                                        <p:tgtEl>
                                          <p:spTgt spid="5">
                                            <p:graphicEl>
                                              <a:dgm id="{1E93D078-CA81-48BF-B9AB-765FD64A6E79}"/>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1E93D078-CA81-48BF-B9AB-765FD64A6E79}"/>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10353578-D6B5-44FA-BD3B-52EA9E1CE4FE}"/>
                                            </p:graphicEl>
                                          </p:spTgt>
                                        </p:tgtEl>
                                        <p:attrNameLst>
                                          <p:attrName>style.visibility</p:attrName>
                                        </p:attrNameLst>
                                      </p:cBhvr>
                                      <p:to>
                                        <p:strVal val="visible"/>
                                      </p:to>
                                    </p:set>
                                    <p:animEffect transition="in" filter="fade">
                                      <p:cBhvr>
                                        <p:cTn id="19" dur="1000"/>
                                        <p:tgtEl>
                                          <p:spTgt spid="5">
                                            <p:graphicEl>
                                              <a:dgm id="{10353578-D6B5-44FA-BD3B-52EA9E1CE4FE}"/>
                                            </p:graphicEl>
                                          </p:spTgt>
                                        </p:tgtEl>
                                      </p:cBhvr>
                                    </p:animEffect>
                                    <p:anim calcmode="lin" valueType="num">
                                      <p:cBhvr>
                                        <p:cTn id="20" dur="1000" fill="hold"/>
                                        <p:tgtEl>
                                          <p:spTgt spid="5">
                                            <p:graphicEl>
                                              <a:dgm id="{10353578-D6B5-44FA-BD3B-52EA9E1CE4FE}"/>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10353578-D6B5-44FA-BD3B-52EA9E1CE4F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4F8A37C0-1C63-4550-A332-0CE2A63141EE}"/>
                                            </p:graphicEl>
                                          </p:spTgt>
                                        </p:tgtEl>
                                        <p:attrNameLst>
                                          <p:attrName>style.visibility</p:attrName>
                                        </p:attrNameLst>
                                      </p:cBhvr>
                                      <p:to>
                                        <p:strVal val="visible"/>
                                      </p:to>
                                    </p:set>
                                    <p:animEffect transition="in" filter="fade">
                                      <p:cBhvr>
                                        <p:cTn id="26" dur="1000"/>
                                        <p:tgtEl>
                                          <p:spTgt spid="5">
                                            <p:graphicEl>
                                              <a:dgm id="{4F8A37C0-1C63-4550-A332-0CE2A63141EE}"/>
                                            </p:graphicEl>
                                          </p:spTgt>
                                        </p:tgtEl>
                                      </p:cBhvr>
                                    </p:animEffect>
                                    <p:anim calcmode="lin" valueType="num">
                                      <p:cBhvr>
                                        <p:cTn id="27" dur="1000" fill="hold"/>
                                        <p:tgtEl>
                                          <p:spTgt spid="5">
                                            <p:graphicEl>
                                              <a:dgm id="{4F8A37C0-1C63-4550-A332-0CE2A63141EE}"/>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4F8A37C0-1C63-4550-A332-0CE2A63141EE}"/>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DB3FEC13-AE2B-41E1-BA97-ACD86D3483F3}"/>
                                            </p:graphicEl>
                                          </p:spTgt>
                                        </p:tgtEl>
                                        <p:attrNameLst>
                                          <p:attrName>style.visibility</p:attrName>
                                        </p:attrNameLst>
                                      </p:cBhvr>
                                      <p:to>
                                        <p:strVal val="visible"/>
                                      </p:to>
                                    </p:set>
                                    <p:animEffect transition="in" filter="fade">
                                      <p:cBhvr>
                                        <p:cTn id="31" dur="1000"/>
                                        <p:tgtEl>
                                          <p:spTgt spid="5">
                                            <p:graphicEl>
                                              <a:dgm id="{DB3FEC13-AE2B-41E1-BA97-ACD86D3483F3}"/>
                                            </p:graphicEl>
                                          </p:spTgt>
                                        </p:tgtEl>
                                      </p:cBhvr>
                                    </p:animEffect>
                                    <p:anim calcmode="lin" valueType="num">
                                      <p:cBhvr>
                                        <p:cTn id="32" dur="1000" fill="hold"/>
                                        <p:tgtEl>
                                          <p:spTgt spid="5">
                                            <p:graphicEl>
                                              <a:dgm id="{DB3FEC13-AE2B-41E1-BA97-ACD86D3483F3}"/>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DB3FEC13-AE2B-41E1-BA97-ACD86D3483F3}"/>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7BCA21C3-0C0A-471D-8D74-2698746FA29A}"/>
                                            </p:graphicEl>
                                          </p:spTgt>
                                        </p:tgtEl>
                                        <p:attrNameLst>
                                          <p:attrName>style.visibility</p:attrName>
                                        </p:attrNameLst>
                                      </p:cBhvr>
                                      <p:to>
                                        <p:strVal val="visible"/>
                                      </p:to>
                                    </p:set>
                                    <p:animEffect transition="in" filter="fade">
                                      <p:cBhvr>
                                        <p:cTn id="38" dur="1000"/>
                                        <p:tgtEl>
                                          <p:spTgt spid="5">
                                            <p:graphicEl>
                                              <a:dgm id="{7BCA21C3-0C0A-471D-8D74-2698746FA29A}"/>
                                            </p:graphicEl>
                                          </p:spTgt>
                                        </p:tgtEl>
                                      </p:cBhvr>
                                    </p:animEffect>
                                    <p:anim calcmode="lin" valueType="num">
                                      <p:cBhvr>
                                        <p:cTn id="39" dur="1000" fill="hold"/>
                                        <p:tgtEl>
                                          <p:spTgt spid="5">
                                            <p:graphicEl>
                                              <a:dgm id="{7BCA21C3-0C0A-471D-8D74-2698746FA29A}"/>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7BCA21C3-0C0A-471D-8D74-2698746FA29A}"/>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334EF4A0-606D-4DB6-A9EC-2E77F6215470}"/>
                                            </p:graphicEl>
                                          </p:spTgt>
                                        </p:tgtEl>
                                        <p:attrNameLst>
                                          <p:attrName>style.visibility</p:attrName>
                                        </p:attrNameLst>
                                      </p:cBhvr>
                                      <p:to>
                                        <p:strVal val="visible"/>
                                      </p:to>
                                    </p:set>
                                    <p:animEffect transition="in" filter="fade">
                                      <p:cBhvr>
                                        <p:cTn id="43" dur="1000"/>
                                        <p:tgtEl>
                                          <p:spTgt spid="5">
                                            <p:graphicEl>
                                              <a:dgm id="{334EF4A0-606D-4DB6-A9EC-2E77F6215470}"/>
                                            </p:graphicEl>
                                          </p:spTgt>
                                        </p:tgtEl>
                                      </p:cBhvr>
                                    </p:animEffect>
                                    <p:anim calcmode="lin" valueType="num">
                                      <p:cBhvr>
                                        <p:cTn id="44" dur="1000" fill="hold"/>
                                        <p:tgtEl>
                                          <p:spTgt spid="5">
                                            <p:graphicEl>
                                              <a:dgm id="{334EF4A0-606D-4DB6-A9EC-2E77F6215470}"/>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334EF4A0-606D-4DB6-A9EC-2E77F621547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End of 3</a:t>
            </a:r>
            <a:r>
              <a:rPr lang="en-US" sz="2000" b="1" baseline="30000" dirty="0">
                <a:latin typeface="Arial" panose="020B0604020202020204" pitchFamily="34" charset="0"/>
                <a:cs typeface="Arial" panose="020B0604020202020204" pitchFamily="34" charset="0"/>
              </a:rPr>
              <a:t>rd</a:t>
            </a:r>
            <a:r>
              <a:rPr lang="en-US" sz="2000" b="1" dirty="0">
                <a:latin typeface="Arial" panose="020B0604020202020204" pitchFamily="34" charset="0"/>
                <a:cs typeface="Arial" panose="020B0604020202020204" pitchFamily="34" charset="0"/>
              </a:rPr>
              <a:t> chapter</a:t>
            </a:r>
            <a:endParaRPr lang="el-GR" sz="2000" b="1" dirty="0">
              <a:latin typeface="Arial" panose="020B0604020202020204" pitchFamily="34" charset="0"/>
              <a:cs typeface="Arial" panose="020B0604020202020204" pitchFamily="34" charset="0"/>
            </a:endParaRPr>
          </a:p>
          <a:p>
            <a:pPr algn="ctr"/>
            <a:endParaRPr lang="el-GR"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hlinkClick r:id="rId2" action="ppaction://hlinksldjump"/>
              </a:rPr>
              <a:t>Return to contents</a:t>
            </a:r>
            <a:endParaRPr lang="el-GR" sz="2000"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66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24FE3-7301-E0FA-58DD-2E10C47B5F22}"/>
              </a:ext>
            </a:extLst>
          </p:cNvPr>
          <p:cNvSpPr txBox="1"/>
          <p:nvPr/>
        </p:nvSpPr>
        <p:spPr>
          <a:xfrm>
            <a:off x="4862064" y="1091414"/>
            <a:ext cx="5868774" cy="1028786"/>
          </a:xfrm>
          <a:noFill/>
          <a:ln w="19050">
            <a:noFill/>
            <a:prstDash val="dash"/>
          </a:ln>
        </p:spPr>
        <p:txBody>
          <a:bodyPr vert="horz" lIns="91440" tIns="45720" rIns="91440" bIns="45720" rtlCol="0" anchor="b">
            <a:normAutofit/>
          </a:bodyPr>
          <a:lstStyle/>
          <a:p>
            <a:pPr algn="ctr" defTabSz="914400">
              <a:lnSpc>
                <a:spcPct val="90000"/>
              </a:lnSpc>
              <a:spcBef>
                <a:spcPct val="0"/>
              </a:spcBef>
              <a:spcAft>
                <a:spcPts val="600"/>
              </a:spcAft>
            </a:pPr>
            <a:r>
              <a:rPr lang="en-US" sz="3200" cap="all" dirty="0">
                <a:latin typeface="Arial" panose="020B0604020202020204" pitchFamily="34" charset="0"/>
                <a:ea typeface="+mj-ea"/>
                <a:cs typeface="Arial" panose="020B0604020202020204" pitchFamily="34" charset="0"/>
              </a:rPr>
              <a:t>The role of the coach/trainer</a:t>
            </a:r>
          </a:p>
        </p:txBody>
      </p:sp>
      <p:pic>
        <p:nvPicPr>
          <p:cNvPr id="8" name="Εικόνα 7" descr="Εικόνα που περιέχει άθλημα, άθλημα επαφής, πυγμαχία, αθλήματα μάχης&#10;&#10;Περιγραφή που δημιουργήθηκε αυτόματα">
            <a:extLst>
              <a:ext uri="{FF2B5EF4-FFF2-40B4-BE49-F238E27FC236}">
                <a16:creationId xmlns:a16="http://schemas.microsoft.com/office/drawing/2014/main" id="{88A217BE-F660-1FEE-4389-A972E9B2D95F}"/>
              </a:ext>
            </a:extLst>
          </p:cNvPr>
          <p:cNvPicPr>
            <a:picLocks noChangeAspect="1"/>
          </p:cNvPicPr>
          <p:nvPr/>
        </p:nvPicPr>
        <p:blipFill rotWithShape="1">
          <a:blip r:embed="rId2"/>
          <a:srcRect l="16406" r="12353" b="-1"/>
          <a:stretch/>
        </p:blipFill>
        <p:spPr>
          <a:xfrm>
            <a:off x="471999" y="488844"/>
            <a:ext cx="3763204" cy="3526040"/>
          </a:xfrm>
          <a:prstGeom prst="rect">
            <a:avLst/>
          </a:prstGeom>
        </p:spPr>
      </p:pic>
      <p:pic>
        <p:nvPicPr>
          <p:cNvPr id="3" name="Εικόνα 2" descr="Εικόνα που περιέχει άθλημα, άτομο, Αθλήματα, αθλητικός εξοπλισμός&#10;&#10;Περιγραφή που δημιουργήθηκε αυτόματα">
            <a:extLst>
              <a:ext uri="{FF2B5EF4-FFF2-40B4-BE49-F238E27FC236}">
                <a16:creationId xmlns:a16="http://schemas.microsoft.com/office/drawing/2014/main" id="{35337A3E-8941-63DB-37E6-6C397D3471BC}"/>
              </a:ext>
            </a:extLst>
          </p:cNvPr>
          <p:cNvPicPr>
            <a:picLocks noChangeAspect="1"/>
          </p:cNvPicPr>
          <p:nvPr/>
        </p:nvPicPr>
        <p:blipFill rotWithShape="1">
          <a:blip r:embed="rId3"/>
          <a:srcRect l="10206" r="7288" b="-4"/>
          <a:stretch/>
        </p:blipFill>
        <p:spPr>
          <a:xfrm>
            <a:off x="4401832" y="2669286"/>
            <a:ext cx="3060318" cy="3709330"/>
          </a:xfrm>
          <a:prstGeom prst="rect">
            <a:avLst/>
          </a:prstGeom>
        </p:spPr>
      </p:pic>
      <p:pic>
        <p:nvPicPr>
          <p:cNvPr id="4" name="Εικόνα 3" descr="Προεπισκόπηση εικόνας">
            <a:extLst>
              <a:ext uri="{FF2B5EF4-FFF2-40B4-BE49-F238E27FC236}">
                <a16:creationId xmlns:a16="http://schemas.microsoft.com/office/drawing/2014/main" id="{0ECB0344-D424-1DA7-2437-C7127DF5102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9925285" y="0"/>
            <a:ext cx="2266715" cy="1028786"/>
          </a:xfrm>
          <a:prstGeom prst="rect">
            <a:avLst/>
          </a:prstGeom>
          <a:noFill/>
          <a:ln>
            <a:noFill/>
          </a:ln>
        </p:spPr>
      </p:pic>
    </p:spTree>
    <p:extLst>
      <p:ext uri="{BB962C8B-B14F-4D97-AF65-F5344CB8AC3E}">
        <p14:creationId xmlns:p14="http://schemas.microsoft.com/office/powerpoint/2010/main" val="811720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674A49D-59FB-4794-94EB-9A14C4AC3F23}"/>
              </a:ext>
            </a:extLst>
          </p:cNvPr>
          <p:cNvPicPr>
            <a:picLocks noChangeAspect="1"/>
          </p:cNvPicPr>
          <p:nvPr/>
        </p:nvPicPr>
        <p:blipFill rotWithShape="1">
          <a:blip r:embed="rId4"/>
          <a:srcRect l="-241" t="-582" r="241" b="10461"/>
          <a:stretch/>
        </p:blipFill>
        <p:spPr>
          <a:xfrm>
            <a:off x="7105214" y="4463000"/>
            <a:ext cx="1458441" cy="1941460"/>
          </a:xfrm>
          <a:prstGeom prst="rect">
            <a:avLst/>
          </a:prstGeom>
          <a:effectLst>
            <a:outerShdw blurRad="50800" dist="50800" dir="5400000" algn="ctr" rotWithShape="0">
              <a:srgbClr val="000000"/>
            </a:outerShdw>
          </a:effectLst>
        </p:spPr>
      </p:pic>
      <p:pic>
        <p:nvPicPr>
          <p:cNvPr id="13" name="Picture 12" descr="A screenshot of a cell phone&#10;&#10;Description automatically generated">
            <a:extLst>
              <a:ext uri="{FF2B5EF4-FFF2-40B4-BE49-F238E27FC236}">
                <a16:creationId xmlns:a16="http://schemas.microsoft.com/office/drawing/2014/main" id="{E766C403-4ABE-407A-86D6-481940B388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722"/>
          <a:stretch/>
        </p:blipFill>
        <p:spPr>
          <a:xfrm>
            <a:off x="8846354" y="4504830"/>
            <a:ext cx="1486385" cy="1876846"/>
          </a:xfrm>
          <a:prstGeom prst="rect">
            <a:avLst/>
          </a:prstGeom>
          <a:effectLst>
            <a:outerShdw blurRad="50800" dist="50800" dir="5400000" algn="ctr" rotWithShape="0">
              <a:srgbClr val="000000"/>
            </a:outerShdw>
          </a:effectLst>
        </p:spPr>
      </p:pic>
      <p:pic>
        <p:nvPicPr>
          <p:cNvPr id="16" name="Picture 15" descr="A screenshot of a cell phone&#10;&#10;Description automatically generated">
            <a:extLst>
              <a:ext uri="{FF2B5EF4-FFF2-40B4-BE49-F238E27FC236}">
                <a16:creationId xmlns:a16="http://schemas.microsoft.com/office/drawing/2014/main" id="{9C869B9E-E5F0-4B54-A45C-152C46554F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578"/>
          <a:stretch/>
        </p:blipFill>
        <p:spPr>
          <a:xfrm>
            <a:off x="10615438" y="4504624"/>
            <a:ext cx="1442446" cy="1919094"/>
          </a:xfrm>
          <a:prstGeom prst="rect">
            <a:avLst/>
          </a:prstGeom>
          <a:effectLst>
            <a:outerShdw blurRad="50800" dist="50800" dir="5400000" algn="ctr" rotWithShape="0">
              <a:srgbClr val="000000"/>
            </a:outerShdw>
          </a:effectLst>
        </p:spPr>
      </p:pic>
      <p:cxnSp>
        <p:nvCxnSpPr>
          <p:cNvPr id="19" name="Straight Connector 18">
            <a:extLst>
              <a:ext uri="{FF2B5EF4-FFF2-40B4-BE49-F238E27FC236}">
                <a16:creationId xmlns:a16="http://schemas.microsoft.com/office/drawing/2014/main" id="{B41DC1AD-8C61-4BF0-8957-AB016731F3F6}"/>
              </a:ext>
            </a:extLst>
          </p:cNvPr>
          <p:cNvCxnSpPr>
            <a:cxnSpLocks noChangeAspect="1"/>
            <a:endCxn id="20" idx="0"/>
          </p:cNvCxnSpPr>
          <p:nvPr/>
        </p:nvCxnSpPr>
        <p:spPr>
          <a:xfrm>
            <a:off x="6096000" y="3019425"/>
            <a:ext cx="1" cy="172531"/>
          </a:xfrm>
          <a:prstGeom prst="line">
            <a:avLst/>
          </a:prstGeom>
          <a:noFill/>
          <a:ln w="25400" cap="flat" cmpd="sng" algn="ctr">
            <a:solidFill>
              <a:srgbClr val="00A9E6"/>
            </a:solidFill>
            <a:prstDash val="solid"/>
          </a:ln>
          <a:effectLst/>
        </p:spPr>
      </p:cxnSp>
      <p:sp>
        <p:nvSpPr>
          <p:cNvPr id="20" name="Rectangle 19">
            <a:extLst>
              <a:ext uri="{FF2B5EF4-FFF2-40B4-BE49-F238E27FC236}">
                <a16:creationId xmlns:a16="http://schemas.microsoft.com/office/drawing/2014/main" id="{B37BAA58-7EA4-482E-AFA9-76B05D721E2E}"/>
              </a:ext>
            </a:extLst>
          </p:cNvPr>
          <p:cNvSpPr>
            <a:spLocks noChangeAspect="1"/>
          </p:cNvSpPr>
          <p:nvPr/>
        </p:nvSpPr>
        <p:spPr>
          <a:xfrm>
            <a:off x="4445889" y="3191956"/>
            <a:ext cx="3300223" cy="373380"/>
          </a:xfrm>
          <a:prstGeom prst="rect">
            <a:avLst/>
          </a:prstGeom>
          <a:solidFill>
            <a:sysClr val="window" lastClr="FFFFFF"/>
          </a:solidFill>
          <a:ln w="25400" cap="flat" cmpd="sng" algn="ctr">
            <a:solidFill>
              <a:srgbClr val="00A9E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00205B"/>
                </a:solidFill>
                <a:uLnTx/>
                <a:uFillTx/>
                <a:latin typeface="Arial" panose="020B0604020202020204" pitchFamily="34" charset="0"/>
                <a:cs typeface="Arial" panose="020B0604020202020204" pitchFamily="34" charset="0"/>
              </a:rPr>
              <a:t>International Standards</a:t>
            </a:r>
            <a:endParaRPr kumimoji="0" lang="en-CH" sz="1800" b="1" i="0" u="none" strike="noStrike" kern="1200" cap="none" spc="0" normalizeH="0" baseline="0" noProof="0" dirty="0">
              <a:ln>
                <a:noFill/>
              </a:ln>
              <a:solidFill>
                <a:srgbClr val="00205B"/>
              </a:solidFill>
              <a:uLnTx/>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CBD64BF-80EC-445F-AC41-06DEA21246FB}"/>
              </a:ext>
            </a:extLst>
          </p:cNvPr>
          <p:cNvCxnSpPr>
            <a:cxnSpLocks noChangeAspect="1"/>
            <a:stCxn id="20" idx="2"/>
          </p:cNvCxnSpPr>
          <p:nvPr/>
        </p:nvCxnSpPr>
        <p:spPr>
          <a:xfrm>
            <a:off x="6096001" y="3565336"/>
            <a:ext cx="0" cy="344925"/>
          </a:xfrm>
          <a:prstGeom prst="line">
            <a:avLst/>
          </a:prstGeom>
          <a:noFill/>
          <a:ln w="25400" cap="flat" cmpd="sng" algn="ctr">
            <a:solidFill>
              <a:srgbClr val="00A9E6"/>
            </a:solidFill>
            <a:prstDash val="solid"/>
          </a:ln>
          <a:effectLst/>
        </p:spPr>
      </p:cxnSp>
      <p:cxnSp>
        <p:nvCxnSpPr>
          <p:cNvPr id="22" name="Straight Connector 21">
            <a:extLst>
              <a:ext uri="{FF2B5EF4-FFF2-40B4-BE49-F238E27FC236}">
                <a16:creationId xmlns:a16="http://schemas.microsoft.com/office/drawing/2014/main" id="{0C6F988E-5125-4019-B75B-81B1465CC72E}"/>
              </a:ext>
            </a:extLst>
          </p:cNvPr>
          <p:cNvCxnSpPr>
            <a:cxnSpLocks noChangeAspect="1"/>
          </p:cNvCxnSpPr>
          <p:nvPr/>
        </p:nvCxnSpPr>
        <p:spPr>
          <a:xfrm>
            <a:off x="913550" y="3915103"/>
            <a:ext cx="10290293" cy="31519"/>
          </a:xfrm>
          <a:prstGeom prst="line">
            <a:avLst/>
          </a:prstGeom>
          <a:noFill/>
          <a:ln w="25400" cap="flat" cmpd="sng" algn="ctr">
            <a:solidFill>
              <a:srgbClr val="00A9E6"/>
            </a:solidFill>
            <a:prstDash val="solid"/>
          </a:ln>
          <a:effectLst/>
        </p:spPr>
      </p:cxnSp>
      <p:cxnSp>
        <p:nvCxnSpPr>
          <p:cNvPr id="23" name="Straight Arrow Connector 22">
            <a:extLst>
              <a:ext uri="{FF2B5EF4-FFF2-40B4-BE49-F238E27FC236}">
                <a16:creationId xmlns:a16="http://schemas.microsoft.com/office/drawing/2014/main" id="{4F0D232E-CAE6-4160-BDC5-37A8FAFB40D2}"/>
              </a:ext>
            </a:extLst>
          </p:cNvPr>
          <p:cNvCxnSpPr>
            <a:cxnSpLocks noChangeAspect="1"/>
          </p:cNvCxnSpPr>
          <p:nvPr/>
        </p:nvCxnSpPr>
        <p:spPr>
          <a:xfrm>
            <a:off x="4445889" y="3930862"/>
            <a:ext cx="0" cy="494260"/>
          </a:xfrm>
          <a:prstGeom prst="straightConnector1">
            <a:avLst/>
          </a:prstGeom>
          <a:noFill/>
          <a:ln w="25400" cap="flat" cmpd="sng" algn="ctr">
            <a:solidFill>
              <a:srgbClr val="00A9E6"/>
            </a:solidFill>
            <a:prstDash val="solid"/>
            <a:tailEnd type="triangle"/>
          </a:ln>
          <a:effectLst/>
        </p:spPr>
      </p:cxnSp>
      <p:cxnSp>
        <p:nvCxnSpPr>
          <p:cNvPr id="24" name="Straight Arrow Connector 23">
            <a:extLst>
              <a:ext uri="{FF2B5EF4-FFF2-40B4-BE49-F238E27FC236}">
                <a16:creationId xmlns:a16="http://schemas.microsoft.com/office/drawing/2014/main" id="{E16ED09E-9BC9-41CC-B516-DF6C73B1D3AC}"/>
              </a:ext>
            </a:extLst>
          </p:cNvPr>
          <p:cNvCxnSpPr>
            <a:cxnSpLocks noChangeAspect="1"/>
          </p:cNvCxnSpPr>
          <p:nvPr/>
        </p:nvCxnSpPr>
        <p:spPr>
          <a:xfrm>
            <a:off x="2683160" y="3910261"/>
            <a:ext cx="0" cy="494260"/>
          </a:xfrm>
          <a:prstGeom prst="straightConnector1">
            <a:avLst/>
          </a:prstGeom>
          <a:noFill/>
          <a:ln w="25400" cap="flat" cmpd="sng" algn="ctr">
            <a:solidFill>
              <a:srgbClr val="00A9E6"/>
            </a:solidFill>
            <a:prstDash val="solid"/>
            <a:tailEnd type="triangle"/>
          </a:ln>
          <a:effectLst/>
        </p:spPr>
      </p:cxnSp>
      <p:cxnSp>
        <p:nvCxnSpPr>
          <p:cNvPr id="25" name="Straight Arrow Connector 24">
            <a:extLst>
              <a:ext uri="{FF2B5EF4-FFF2-40B4-BE49-F238E27FC236}">
                <a16:creationId xmlns:a16="http://schemas.microsoft.com/office/drawing/2014/main" id="{33EFBD87-AB8D-4416-AA58-18B324620B55}"/>
              </a:ext>
            </a:extLst>
          </p:cNvPr>
          <p:cNvCxnSpPr>
            <a:cxnSpLocks noChangeAspect="1"/>
          </p:cNvCxnSpPr>
          <p:nvPr/>
        </p:nvCxnSpPr>
        <p:spPr>
          <a:xfrm>
            <a:off x="6096000" y="3901004"/>
            <a:ext cx="0" cy="494260"/>
          </a:xfrm>
          <a:prstGeom prst="straightConnector1">
            <a:avLst/>
          </a:prstGeom>
          <a:noFill/>
          <a:ln w="25400" cap="flat" cmpd="sng" algn="ctr">
            <a:solidFill>
              <a:srgbClr val="00A9E6"/>
            </a:solidFill>
            <a:prstDash val="solid"/>
            <a:tailEnd type="triangle"/>
          </a:ln>
          <a:effectLst/>
        </p:spPr>
      </p:cxnSp>
      <p:cxnSp>
        <p:nvCxnSpPr>
          <p:cNvPr id="26" name="Straight Arrow Connector 25">
            <a:extLst>
              <a:ext uri="{FF2B5EF4-FFF2-40B4-BE49-F238E27FC236}">
                <a16:creationId xmlns:a16="http://schemas.microsoft.com/office/drawing/2014/main" id="{73C1294E-03C6-4AC8-9B6A-8C6724CBF5B3}"/>
              </a:ext>
            </a:extLst>
          </p:cNvPr>
          <p:cNvCxnSpPr>
            <a:cxnSpLocks noChangeAspect="1"/>
          </p:cNvCxnSpPr>
          <p:nvPr/>
        </p:nvCxnSpPr>
        <p:spPr>
          <a:xfrm>
            <a:off x="9589546" y="3930862"/>
            <a:ext cx="0" cy="494260"/>
          </a:xfrm>
          <a:prstGeom prst="straightConnector1">
            <a:avLst/>
          </a:prstGeom>
          <a:noFill/>
          <a:ln w="25400" cap="flat" cmpd="sng" algn="ctr">
            <a:solidFill>
              <a:srgbClr val="00A9E6"/>
            </a:solidFill>
            <a:prstDash val="solid"/>
            <a:tailEnd type="triangle"/>
          </a:ln>
          <a:effectLst/>
        </p:spPr>
      </p:cxnSp>
      <p:cxnSp>
        <p:nvCxnSpPr>
          <p:cNvPr id="27" name="Straight Arrow Connector 26">
            <a:extLst>
              <a:ext uri="{FF2B5EF4-FFF2-40B4-BE49-F238E27FC236}">
                <a16:creationId xmlns:a16="http://schemas.microsoft.com/office/drawing/2014/main" id="{61A29332-67B7-480E-829B-8EDE8D9576ED}"/>
              </a:ext>
            </a:extLst>
          </p:cNvPr>
          <p:cNvCxnSpPr>
            <a:cxnSpLocks noChangeAspect="1"/>
          </p:cNvCxnSpPr>
          <p:nvPr/>
        </p:nvCxnSpPr>
        <p:spPr>
          <a:xfrm>
            <a:off x="11203843" y="3946621"/>
            <a:ext cx="0" cy="462741"/>
          </a:xfrm>
          <a:prstGeom prst="straightConnector1">
            <a:avLst/>
          </a:prstGeom>
          <a:noFill/>
          <a:ln w="25400" cap="flat" cmpd="sng" algn="ctr">
            <a:solidFill>
              <a:srgbClr val="00A9E6"/>
            </a:solidFill>
            <a:prstDash val="solid"/>
            <a:tailEnd type="triangle"/>
          </a:ln>
          <a:effectLst/>
        </p:spPr>
      </p:cxnSp>
      <p:cxnSp>
        <p:nvCxnSpPr>
          <p:cNvPr id="28" name="Straight Arrow Connector 27">
            <a:extLst>
              <a:ext uri="{FF2B5EF4-FFF2-40B4-BE49-F238E27FC236}">
                <a16:creationId xmlns:a16="http://schemas.microsoft.com/office/drawing/2014/main" id="{30D0BACC-CF10-4B4C-B418-A6459A856553}"/>
              </a:ext>
            </a:extLst>
          </p:cNvPr>
          <p:cNvCxnSpPr>
            <a:cxnSpLocks noChangeAspect="1"/>
          </p:cNvCxnSpPr>
          <p:nvPr/>
        </p:nvCxnSpPr>
        <p:spPr>
          <a:xfrm>
            <a:off x="921843" y="3910261"/>
            <a:ext cx="0" cy="494260"/>
          </a:xfrm>
          <a:prstGeom prst="straightConnector1">
            <a:avLst/>
          </a:prstGeom>
          <a:noFill/>
          <a:ln w="25400" cap="flat" cmpd="sng" algn="ctr">
            <a:solidFill>
              <a:srgbClr val="00A9E6"/>
            </a:solidFill>
            <a:prstDash val="solid"/>
            <a:tailEnd type="triangle"/>
          </a:ln>
          <a:effectLst/>
        </p:spPr>
      </p:cxnSp>
      <p:cxnSp>
        <p:nvCxnSpPr>
          <p:cNvPr id="29" name="Straight Arrow Connector 28">
            <a:extLst>
              <a:ext uri="{FF2B5EF4-FFF2-40B4-BE49-F238E27FC236}">
                <a16:creationId xmlns:a16="http://schemas.microsoft.com/office/drawing/2014/main" id="{F0907A16-1D92-4173-B8FB-E95E95FDC56D}"/>
              </a:ext>
            </a:extLst>
          </p:cNvPr>
          <p:cNvCxnSpPr>
            <a:cxnSpLocks noChangeAspect="1"/>
          </p:cNvCxnSpPr>
          <p:nvPr/>
        </p:nvCxnSpPr>
        <p:spPr>
          <a:xfrm>
            <a:off x="7771870" y="3930862"/>
            <a:ext cx="0" cy="494260"/>
          </a:xfrm>
          <a:prstGeom prst="straightConnector1">
            <a:avLst/>
          </a:prstGeom>
          <a:noFill/>
          <a:ln w="25400" cap="flat" cmpd="sng" algn="ctr">
            <a:solidFill>
              <a:srgbClr val="00A9E6"/>
            </a:solidFill>
            <a:prstDash val="solid"/>
            <a:tailEnd type="triangle"/>
          </a:ln>
          <a:effectLst/>
        </p:spPr>
      </p:cxnSp>
      <p:cxnSp>
        <p:nvCxnSpPr>
          <p:cNvPr id="31" name="Straight Connector 30">
            <a:extLst>
              <a:ext uri="{FF2B5EF4-FFF2-40B4-BE49-F238E27FC236}">
                <a16:creationId xmlns:a16="http://schemas.microsoft.com/office/drawing/2014/main" id="{50C8E821-D172-42B7-8812-F38AB7DDA8BF}"/>
              </a:ext>
            </a:extLst>
          </p:cNvPr>
          <p:cNvCxnSpPr>
            <a:cxnSpLocks noChangeAspect="1"/>
          </p:cNvCxnSpPr>
          <p:nvPr/>
        </p:nvCxnSpPr>
        <p:spPr>
          <a:xfrm>
            <a:off x="6756514" y="1776183"/>
            <a:ext cx="2704387" cy="0"/>
          </a:xfrm>
          <a:prstGeom prst="line">
            <a:avLst/>
          </a:prstGeom>
          <a:noFill/>
          <a:ln w="25400" cap="flat" cmpd="sng" algn="ctr">
            <a:solidFill>
              <a:srgbClr val="00A9E6"/>
            </a:solidFill>
            <a:prstDash val="solid"/>
          </a:ln>
          <a:effectLst/>
        </p:spPr>
      </p:cxnSp>
      <p:cxnSp>
        <p:nvCxnSpPr>
          <p:cNvPr id="32" name="Straight Arrow Connector 31">
            <a:extLst>
              <a:ext uri="{FF2B5EF4-FFF2-40B4-BE49-F238E27FC236}">
                <a16:creationId xmlns:a16="http://schemas.microsoft.com/office/drawing/2014/main" id="{E53D952C-A013-4AE0-B0E6-5CA816930034}"/>
              </a:ext>
            </a:extLst>
          </p:cNvPr>
          <p:cNvCxnSpPr>
            <a:cxnSpLocks noChangeAspect="1"/>
          </p:cNvCxnSpPr>
          <p:nvPr/>
        </p:nvCxnSpPr>
        <p:spPr>
          <a:xfrm>
            <a:off x="9460901" y="1752546"/>
            <a:ext cx="0" cy="225323"/>
          </a:xfrm>
          <a:prstGeom prst="straightConnector1">
            <a:avLst/>
          </a:prstGeom>
          <a:noFill/>
          <a:ln w="25400" cap="flat" cmpd="sng" algn="ctr">
            <a:solidFill>
              <a:srgbClr val="00A9E6"/>
            </a:solidFill>
            <a:prstDash val="solid"/>
            <a:tailEnd type="triangle"/>
          </a:ln>
          <a:effectLst/>
        </p:spPr>
      </p:cxnSp>
      <p:cxnSp>
        <p:nvCxnSpPr>
          <p:cNvPr id="33" name="Straight Arrow Connector 32">
            <a:extLst>
              <a:ext uri="{FF2B5EF4-FFF2-40B4-BE49-F238E27FC236}">
                <a16:creationId xmlns:a16="http://schemas.microsoft.com/office/drawing/2014/main" id="{20AAF1E4-E051-4FA7-BA8C-86495E93AC3D}"/>
              </a:ext>
            </a:extLst>
          </p:cNvPr>
          <p:cNvCxnSpPr>
            <a:cxnSpLocks noChangeAspect="1"/>
          </p:cNvCxnSpPr>
          <p:nvPr/>
        </p:nvCxnSpPr>
        <p:spPr>
          <a:xfrm flipH="1">
            <a:off x="7746112" y="3421952"/>
            <a:ext cx="1243701" cy="0"/>
          </a:xfrm>
          <a:prstGeom prst="straightConnector1">
            <a:avLst/>
          </a:prstGeom>
          <a:noFill/>
          <a:ln w="25400" cap="flat" cmpd="sng" algn="ctr">
            <a:solidFill>
              <a:srgbClr val="00A9E6"/>
            </a:solidFill>
            <a:prstDash val="solid"/>
            <a:tailEnd type="triangle"/>
          </a:ln>
          <a:effectLst/>
        </p:spPr>
      </p:cxnSp>
      <p:sp>
        <p:nvSpPr>
          <p:cNvPr id="38" name="Rectangle 37">
            <a:extLst>
              <a:ext uri="{FF2B5EF4-FFF2-40B4-BE49-F238E27FC236}">
                <a16:creationId xmlns:a16="http://schemas.microsoft.com/office/drawing/2014/main" id="{537A05AB-2D49-47FC-87D8-7D30E514D4C8}"/>
              </a:ext>
            </a:extLst>
          </p:cNvPr>
          <p:cNvSpPr>
            <a:spLocks noChangeAspect="1"/>
          </p:cNvSpPr>
          <p:nvPr/>
        </p:nvSpPr>
        <p:spPr>
          <a:xfrm>
            <a:off x="2285499" y="1977869"/>
            <a:ext cx="1364087" cy="1757707"/>
          </a:xfrm>
          <a:prstGeom prst="rect">
            <a:avLst/>
          </a:prstGeom>
          <a:solidFill>
            <a:schemeClr val="bg1"/>
          </a:solidFill>
          <a:ln w="15875">
            <a:solidFill>
              <a:schemeClr val="bg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sz="1400" b="1">
              <a:latin typeface="Century Gothic" panose="020B0502020202020204" pitchFamily="34" charset="0"/>
            </a:endParaRPr>
          </a:p>
        </p:txBody>
      </p:sp>
      <p:cxnSp>
        <p:nvCxnSpPr>
          <p:cNvPr id="47" name="Straight Arrow Connector 46">
            <a:extLst>
              <a:ext uri="{FF2B5EF4-FFF2-40B4-BE49-F238E27FC236}">
                <a16:creationId xmlns:a16="http://schemas.microsoft.com/office/drawing/2014/main" id="{EF67848D-01BC-4851-B8D2-33CFB80EA247}"/>
              </a:ext>
            </a:extLst>
          </p:cNvPr>
          <p:cNvCxnSpPr>
            <a:cxnSpLocks noChangeAspect="1"/>
          </p:cNvCxnSpPr>
          <p:nvPr/>
        </p:nvCxnSpPr>
        <p:spPr>
          <a:xfrm>
            <a:off x="3008520" y="1752546"/>
            <a:ext cx="0" cy="216691"/>
          </a:xfrm>
          <a:prstGeom prst="straightConnector1">
            <a:avLst/>
          </a:prstGeom>
          <a:noFill/>
          <a:ln w="25400" cap="flat" cmpd="sng" algn="ctr">
            <a:solidFill>
              <a:srgbClr val="00A9E6"/>
            </a:solidFill>
            <a:prstDash val="solid"/>
            <a:tailEnd type="triangle"/>
          </a:ln>
          <a:effectLst/>
        </p:spPr>
      </p:cxnSp>
      <p:cxnSp>
        <p:nvCxnSpPr>
          <p:cNvPr id="48" name="Straight Connector 47">
            <a:extLst>
              <a:ext uri="{FF2B5EF4-FFF2-40B4-BE49-F238E27FC236}">
                <a16:creationId xmlns:a16="http://schemas.microsoft.com/office/drawing/2014/main" id="{54CF5E60-CD8E-4D95-AA85-4EFB66204914}"/>
              </a:ext>
            </a:extLst>
          </p:cNvPr>
          <p:cNvCxnSpPr>
            <a:cxnSpLocks noChangeAspect="1"/>
          </p:cNvCxnSpPr>
          <p:nvPr/>
        </p:nvCxnSpPr>
        <p:spPr>
          <a:xfrm>
            <a:off x="3008848" y="1752546"/>
            <a:ext cx="2407825" cy="0"/>
          </a:xfrm>
          <a:prstGeom prst="line">
            <a:avLst/>
          </a:prstGeom>
          <a:noFill/>
          <a:ln w="25400" cap="flat" cmpd="sng" algn="ctr">
            <a:solidFill>
              <a:srgbClr val="00A9E6"/>
            </a:solidFill>
            <a:prstDash val="solid"/>
          </a:ln>
          <a:effectLst/>
        </p:spPr>
      </p:cxnSp>
      <p:cxnSp>
        <p:nvCxnSpPr>
          <p:cNvPr id="50" name="Straight Arrow Connector 49">
            <a:extLst>
              <a:ext uri="{FF2B5EF4-FFF2-40B4-BE49-F238E27FC236}">
                <a16:creationId xmlns:a16="http://schemas.microsoft.com/office/drawing/2014/main" id="{E3065418-BB52-4831-BF48-CC0D3388D089}"/>
              </a:ext>
            </a:extLst>
          </p:cNvPr>
          <p:cNvCxnSpPr>
            <a:cxnSpLocks noChangeAspect="1"/>
          </p:cNvCxnSpPr>
          <p:nvPr/>
        </p:nvCxnSpPr>
        <p:spPr>
          <a:xfrm>
            <a:off x="3649586" y="3378646"/>
            <a:ext cx="800856" cy="0"/>
          </a:xfrm>
          <a:prstGeom prst="straightConnector1">
            <a:avLst/>
          </a:prstGeom>
          <a:noFill/>
          <a:ln w="25400" cap="flat" cmpd="sng" algn="ctr">
            <a:solidFill>
              <a:srgbClr val="00A9E6"/>
            </a:solidFill>
            <a:prstDash val="solid"/>
            <a:tailEnd type="triangle"/>
          </a:ln>
          <a:effectLst/>
        </p:spPr>
      </p:cxnSp>
      <p:sp>
        <p:nvSpPr>
          <p:cNvPr id="34" name="Title 52">
            <a:extLst>
              <a:ext uri="{FF2B5EF4-FFF2-40B4-BE49-F238E27FC236}">
                <a16:creationId xmlns:a16="http://schemas.microsoft.com/office/drawing/2014/main" id="{64BA5926-EAC2-47E8-A319-25D751E7B7CD}"/>
              </a:ext>
            </a:extLst>
          </p:cNvPr>
          <p:cNvSpPr>
            <a:spLocks noGrp="1"/>
          </p:cNvSpPr>
          <p:nvPr>
            <p:ph type="title"/>
          </p:nvPr>
        </p:nvSpPr>
        <p:spPr>
          <a:xfrm>
            <a:off x="1878700" y="209379"/>
            <a:ext cx="8541467" cy="857577"/>
          </a:xfrm>
        </p:spPr>
        <p:txBody>
          <a:bodyPr>
            <a:normAutofit/>
          </a:bodyPr>
          <a:lstStyle/>
          <a:p>
            <a:pPr algn="ctr"/>
            <a:r>
              <a:rPr lang="el-GR" sz="2700" dirty="0">
                <a:solidFill>
                  <a:schemeClr val="tx1"/>
                </a:solidFill>
                <a:latin typeface="Arial" panose="020B0604020202020204" pitchFamily="34" charset="0"/>
                <a:cs typeface="Arial" panose="020B0604020202020204" pitchFamily="34" charset="0"/>
              </a:rPr>
              <a:t> </a:t>
            </a:r>
            <a:r>
              <a:rPr lang="en-US" sz="2700" dirty="0">
                <a:solidFill>
                  <a:schemeClr val="tx1"/>
                </a:solidFill>
                <a:latin typeface="Arial" panose="020B0604020202020204" pitchFamily="34" charset="0"/>
                <a:cs typeface="Arial" panose="020B0604020202020204" pitchFamily="34" charset="0"/>
              </a:rPr>
              <a:t>ANTI-DOPING SYSTEM</a:t>
            </a:r>
            <a:br>
              <a:rPr lang="en-CH" sz="2400" dirty="0">
                <a:solidFill>
                  <a:srgbClr val="00205B"/>
                </a:solidFill>
                <a:latin typeface="Century Gothic"/>
              </a:rPr>
            </a:br>
            <a:endParaRPr lang="fr-CH" dirty="0"/>
          </a:p>
        </p:txBody>
      </p:sp>
      <p:pic>
        <p:nvPicPr>
          <p:cNvPr id="15" name="Picture 14" descr="A screenshot of a cell phone&#10;&#10;Description automatically generated">
            <a:extLst>
              <a:ext uri="{FF2B5EF4-FFF2-40B4-BE49-F238E27FC236}">
                <a16:creationId xmlns:a16="http://schemas.microsoft.com/office/drawing/2014/main" id="{A095BD85-9652-4DA0-9291-89C74D2386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00" r="-31" b="10269"/>
          <a:stretch/>
        </p:blipFill>
        <p:spPr>
          <a:xfrm>
            <a:off x="5462988" y="4493662"/>
            <a:ext cx="1372892" cy="1893382"/>
          </a:xfrm>
          <a:prstGeom prst="rect">
            <a:avLst/>
          </a:prstGeom>
          <a:effectLst>
            <a:outerShdw blurRad="50800" dist="50800" dir="5400000" algn="ctr" rotWithShape="0">
              <a:srgbClr val="000000"/>
            </a:outerShdw>
          </a:effectLst>
        </p:spPr>
      </p:pic>
      <p:sp>
        <p:nvSpPr>
          <p:cNvPr id="3" name="TextBox 2">
            <a:extLst>
              <a:ext uri="{FF2B5EF4-FFF2-40B4-BE49-F238E27FC236}">
                <a16:creationId xmlns:a16="http://schemas.microsoft.com/office/drawing/2014/main" id="{263DB2D4-F76E-4A27-B7E5-5F98E800D468}"/>
              </a:ext>
            </a:extLst>
          </p:cNvPr>
          <p:cNvSpPr txBox="1"/>
          <p:nvPr/>
        </p:nvSpPr>
        <p:spPr>
          <a:xfrm>
            <a:off x="2324538" y="2491472"/>
            <a:ext cx="1286007"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IF and NADO</a:t>
            </a:r>
          </a:p>
          <a:p>
            <a:pPr algn="ctr"/>
            <a:r>
              <a:rPr lang="en-US" sz="1400" b="1" dirty="0">
                <a:latin typeface="Arial" panose="020B0604020202020204" pitchFamily="34" charset="0"/>
                <a:cs typeface="Arial" panose="020B0604020202020204" pitchFamily="34" charset="0"/>
              </a:rPr>
              <a:t>Anti-Doping</a:t>
            </a:r>
          </a:p>
          <a:p>
            <a:pPr algn="ctr"/>
            <a:r>
              <a:rPr lang="en-US" sz="1400" b="1" dirty="0">
                <a:latin typeface="Arial" panose="020B0604020202020204" pitchFamily="34" charset="0"/>
                <a:cs typeface="Arial" panose="020B0604020202020204" pitchFamily="34" charset="0"/>
              </a:rPr>
              <a:t>Rules</a:t>
            </a:r>
            <a:endParaRPr lang="en-CH" sz="1400" b="1" dirty="0">
              <a:latin typeface="Arial" panose="020B0604020202020204" pitchFamily="34" charset="0"/>
              <a:cs typeface="Arial" panose="020B0604020202020204" pitchFamily="34" charset="0"/>
            </a:endParaRPr>
          </a:p>
        </p:txBody>
      </p:sp>
      <p:pic>
        <p:nvPicPr>
          <p:cNvPr id="7" name="Εικόνα 6" descr="Εικόνα που περιέχει κείμενο, χάρτης, γραμματοσειρά&#10;&#10;Περιγραφή που δημιουργήθηκε αυτόματα">
            <a:extLst>
              <a:ext uri="{FF2B5EF4-FFF2-40B4-BE49-F238E27FC236}">
                <a16:creationId xmlns:a16="http://schemas.microsoft.com/office/drawing/2014/main" id="{C22F631E-A35E-3552-ACB4-7AA4BD389964}"/>
              </a:ext>
            </a:extLst>
          </p:cNvPr>
          <p:cNvPicPr>
            <a:picLocks noChangeAspect="1"/>
          </p:cNvPicPr>
          <p:nvPr/>
        </p:nvPicPr>
        <p:blipFill>
          <a:blip r:embed="rId8"/>
          <a:stretch>
            <a:fillRect/>
          </a:stretch>
        </p:blipFill>
        <p:spPr>
          <a:xfrm>
            <a:off x="8986765" y="2034461"/>
            <a:ext cx="1345973" cy="1812762"/>
          </a:xfrm>
          <a:prstGeom prst="rect">
            <a:avLst/>
          </a:prstGeom>
          <a:effectLst>
            <a:outerShdw blurRad="50800" dist="50800" dir="5400000" algn="ctr" rotWithShape="0">
              <a:srgbClr val="000000"/>
            </a:outerShdw>
          </a:effectLst>
        </p:spPr>
      </p:pic>
      <p:pic>
        <p:nvPicPr>
          <p:cNvPr id="36" name="Εικόνα 35" descr="Εικόνα που περιέχει κείμενο, γραμματοσειρά, χάρτης&#10;&#10;Περιγραφή που δημιουργήθηκε αυτόματα">
            <a:extLst>
              <a:ext uri="{FF2B5EF4-FFF2-40B4-BE49-F238E27FC236}">
                <a16:creationId xmlns:a16="http://schemas.microsoft.com/office/drawing/2014/main" id="{BE63E74E-7CF9-4565-6DEE-6FEAD79D6219}"/>
              </a:ext>
            </a:extLst>
          </p:cNvPr>
          <p:cNvPicPr>
            <a:picLocks noChangeAspect="1"/>
          </p:cNvPicPr>
          <p:nvPr/>
        </p:nvPicPr>
        <p:blipFill>
          <a:blip r:embed="rId9"/>
          <a:stretch>
            <a:fillRect/>
          </a:stretch>
        </p:blipFill>
        <p:spPr>
          <a:xfrm>
            <a:off x="222995" y="4480686"/>
            <a:ext cx="1381109" cy="1919094"/>
          </a:xfrm>
          <a:prstGeom prst="rect">
            <a:avLst/>
          </a:prstGeom>
          <a:effectLst>
            <a:outerShdw blurRad="50800" dist="50800" dir="5400000" algn="ctr" rotWithShape="0">
              <a:srgbClr val="000000"/>
            </a:outerShdw>
          </a:effectLst>
        </p:spPr>
      </p:pic>
      <p:pic>
        <p:nvPicPr>
          <p:cNvPr id="39" name="Εικόνα 38" descr="Εικόνα που περιέχει κείμενο, γραμματοσειρά, χάρτης&#10;&#10;Περιγραφή που δημιουργήθηκε αυτόματα">
            <a:extLst>
              <a:ext uri="{FF2B5EF4-FFF2-40B4-BE49-F238E27FC236}">
                <a16:creationId xmlns:a16="http://schemas.microsoft.com/office/drawing/2014/main" id="{1C445317-8FC0-1AEB-8908-BDDB424CF4F8}"/>
              </a:ext>
            </a:extLst>
          </p:cNvPr>
          <p:cNvPicPr>
            <a:picLocks noChangeAspect="1"/>
          </p:cNvPicPr>
          <p:nvPr/>
        </p:nvPicPr>
        <p:blipFill>
          <a:blip r:embed="rId10"/>
          <a:stretch>
            <a:fillRect/>
          </a:stretch>
        </p:blipFill>
        <p:spPr>
          <a:xfrm>
            <a:off x="3763070" y="4471544"/>
            <a:ext cx="1381109" cy="1928235"/>
          </a:xfrm>
          <a:prstGeom prst="rect">
            <a:avLst/>
          </a:prstGeom>
          <a:effectLst>
            <a:outerShdw blurRad="50800" dist="50800" dir="5400000" algn="ctr" rotWithShape="0">
              <a:srgbClr val="000000"/>
            </a:outerShdw>
          </a:effectLst>
        </p:spPr>
      </p:pic>
      <p:pic>
        <p:nvPicPr>
          <p:cNvPr id="41" name="Εικόνα 40" descr="Εικόνα που περιέχει κείμενο, χάρτης, γραμματοσειρά, στιγμιότυπο οθόνης&#10;&#10;Περιγραφή που δημιουργήθηκε αυτόματα">
            <a:extLst>
              <a:ext uri="{FF2B5EF4-FFF2-40B4-BE49-F238E27FC236}">
                <a16:creationId xmlns:a16="http://schemas.microsoft.com/office/drawing/2014/main" id="{6ADE32E5-451E-0F64-76A1-43B07E08C4A8}"/>
              </a:ext>
            </a:extLst>
          </p:cNvPr>
          <p:cNvPicPr>
            <a:picLocks noChangeAspect="1"/>
          </p:cNvPicPr>
          <p:nvPr/>
        </p:nvPicPr>
        <p:blipFill>
          <a:blip r:embed="rId11"/>
          <a:stretch>
            <a:fillRect/>
          </a:stretch>
        </p:blipFill>
        <p:spPr>
          <a:xfrm>
            <a:off x="1992606" y="4471544"/>
            <a:ext cx="1381109" cy="1893040"/>
          </a:xfrm>
          <a:prstGeom prst="rect">
            <a:avLst/>
          </a:prstGeom>
          <a:effectLst>
            <a:outerShdw blurRad="50800" dist="50800" dir="5400000" algn="ctr" rotWithShape="0">
              <a:srgbClr val="000000"/>
            </a:outerShdw>
          </a:effectLst>
        </p:spPr>
      </p:pic>
      <p:pic>
        <p:nvPicPr>
          <p:cNvPr id="44" name="Εικόνα 43" descr="Εικόνα που περιέχει κείμενο, στιγμιότυπο οθόνης, πράσινο, γραμματοσειρά&#10;&#10;Περιγραφή που δημιουργήθηκε αυτόματα">
            <a:extLst>
              <a:ext uri="{FF2B5EF4-FFF2-40B4-BE49-F238E27FC236}">
                <a16:creationId xmlns:a16="http://schemas.microsoft.com/office/drawing/2014/main" id="{B5F9472C-7687-6313-5F1A-9679DB82C1DE}"/>
              </a:ext>
            </a:extLst>
          </p:cNvPr>
          <p:cNvPicPr>
            <a:picLocks noChangeAspect="1"/>
          </p:cNvPicPr>
          <p:nvPr/>
        </p:nvPicPr>
        <p:blipFill>
          <a:blip r:embed="rId12"/>
          <a:stretch>
            <a:fillRect/>
          </a:stretch>
        </p:blipFill>
        <p:spPr>
          <a:xfrm>
            <a:off x="5402437" y="1082459"/>
            <a:ext cx="1372892" cy="1946875"/>
          </a:xfrm>
          <a:prstGeom prst="rect">
            <a:avLst/>
          </a:prstGeom>
          <a:effectLst>
            <a:outerShdw blurRad="50800" dist="50800" dir="5400000" algn="ctr" rotWithShape="0">
              <a:srgbClr val="000000"/>
            </a:outerShdw>
          </a:effectLst>
        </p:spPr>
      </p:pic>
      <p:pic>
        <p:nvPicPr>
          <p:cNvPr id="2" name="Εικόνα 1">
            <a:extLst>
              <a:ext uri="{FF2B5EF4-FFF2-40B4-BE49-F238E27FC236}">
                <a16:creationId xmlns:a16="http://schemas.microsoft.com/office/drawing/2014/main" id="{F557A566-DEE8-1F5A-BB7A-8941B63DC98B}"/>
              </a:ext>
            </a:extLst>
          </p:cNvPr>
          <p:cNvPicPr>
            <a:picLocks noChangeAspect="1"/>
          </p:cNvPicPr>
          <p:nvPr/>
        </p:nvPicPr>
        <p:blipFill>
          <a:blip r:embed="rId13"/>
          <a:stretch>
            <a:fillRect/>
          </a:stretch>
        </p:blipFill>
        <p:spPr>
          <a:xfrm>
            <a:off x="10344843" y="0"/>
            <a:ext cx="1847156" cy="1030323"/>
          </a:xfrm>
          <a:prstGeom prst="rect">
            <a:avLst/>
          </a:prstGeom>
        </p:spPr>
      </p:pic>
    </p:spTree>
    <p:custDataLst>
      <p:tags r:id="rId1"/>
    </p:custDataLst>
    <p:extLst>
      <p:ext uri="{BB962C8B-B14F-4D97-AF65-F5344CB8AC3E}">
        <p14:creationId xmlns:p14="http://schemas.microsoft.com/office/powerpoint/2010/main" val="2717099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4C8AE2A3-C325-21EB-1084-F4DC78DC0BF0}"/>
              </a:ext>
            </a:extLst>
          </p:cNvPr>
          <p:cNvGraphicFramePr>
            <a:graphicFrameLocks noGrp="1"/>
          </p:cNvGraphicFramePr>
          <p:nvPr>
            <p:ph idx="1"/>
            <p:extLst>
              <p:ext uri="{D42A27DB-BD31-4B8C-83A1-F6EECF244321}">
                <p14:modId xmlns:p14="http://schemas.microsoft.com/office/powerpoint/2010/main" val="2265946672"/>
              </p:ext>
            </p:extLst>
          </p:nvPr>
        </p:nvGraphicFramePr>
        <p:xfrm>
          <a:off x="486335" y="1641224"/>
          <a:ext cx="11219329" cy="4033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3126FDDC-CC0B-8919-65F7-6B6EF7483C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31055089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64F03BE4-F9B2-4AF1-8086-258B983EBA5A}"/>
                                            </p:graphicEl>
                                          </p:spTgt>
                                        </p:tgtEl>
                                        <p:attrNameLst>
                                          <p:attrName>style.visibility</p:attrName>
                                        </p:attrNameLst>
                                      </p:cBhvr>
                                      <p:to>
                                        <p:strVal val="visible"/>
                                      </p:to>
                                    </p:set>
                                    <p:animEffect transition="in" filter="fade">
                                      <p:cBhvr>
                                        <p:cTn id="7" dur="1000"/>
                                        <p:tgtEl>
                                          <p:spTgt spid="4">
                                            <p:graphicEl>
                                              <a:dgm id="{64F03BE4-F9B2-4AF1-8086-258B983EBA5A}"/>
                                            </p:graphicEl>
                                          </p:spTgt>
                                        </p:tgtEl>
                                      </p:cBhvr>
                                    </p:animEffect>
                                    <p:anim calcmode="lin" valueType="num">
                                      <p:cBhvr>
                                        <p:cTn id="8" dur="1000" fill="hold"/>
                                        <p:tgtEl>
                                          <p:spTgt spid="4">
                                            <p:graphicEl>
                                              <a:dgm id="{64F03BE4-F9B2-4AF1-8086-258B983EBA5A}"/>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64F03BE4-F9B2-4AF1-8086-258B983EBA5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6BD94BFB-A562-4FD9-8A5C-7C1FBD523D9D}"/>
                                            </p:graphicEl>
                                          </p:spTgt>
                                        </p:tgtEl>
                                        <p:attrNameLst>
                                          <p:attrName>style.visibility</p:attrName>
                                        </p:attrNameLst>
                                      </p:cBhvr>
                                      <p:to>
                                        <p:strVal val="visible"/>
                                      </p:to>
                                    </p:set>
                                    <p:animEffect transition="in" filter="fade">
                                      <p:cBhvr>
                                        <p:cTn id="12" dur="1000"/>
                                        <p:tgtEl>
                                          <p:spTgt spid="4">
                                            <p:graphicEl>
                                              <a:dgm id="{6BD94BFB-A562-4FD9-8A5C-7C1FBD523D9D}"/>
                                            </p:graphicEl>
                                          </p:spTgt>
                                        </p:tgtEl>
                                      </p:cBhvr>
                                    </p:animEffect>
                                    <p:anim calcmode="lin" valueType="num">
                                      <p:cBhvr>
                                        <p:cTn id="13" dur="1000" fill="hold"/>
                                        <p:tgtEl>
                                          <p:spTgt spid="4">
                                            <p:graphicEl>
                                              <a:dgm id="{6BD94BFB-A562-4FD9-8A5C-7C1FBD523D9D}"/>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6BD94BFB-A562-4FD9-8A5C-7C1FBD523D9D}"/>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0DACD68E-2185-4876-BA81-B5402256E9AC}"/>
                                            </p:graphicEl>
                                          </p:spTgt>
                                        </p:tgtEl>
                                        <p:attrNameLst>
                                          <p:attrName>style.visibility</p:attrName>
                                        </p:attrNameLst>
                                      </p:cBhvr>
                                      <p:to>
                                        <p:strVal val="visible"/>
                                      </p:to>
                                    </p:set>
                                    <p:animEffect transition="in" filter="fade">
                                      <p:cBhvr>
                                        <p:cTn id="19" dur="1000"/>
                                        <p:tgtEl>
                                          <p:spTgt spid="4">
                                            <p:graphicEl>
                                              <a:dgm id="{0DACD68E-2185-4876-BA81-B5402256E9AC}"/>
                                            </p:graphicEl>
                                          </p:spTgt>
                                        </p:tgtEl>
                                      </p:cBhvr>
                                    </p:animEffect>
                                    <p:anim calcmode="lin" valueType="num">
                                      <p:cBhvr>
                                        <p:cTn id="20" dur="1000" fill="hold"/>
                                        <p:tgtEl>
                                          <p:spTgt spid="4">
                                            <p:graphicEl>
                                              <a:dgm id="{0DACD68E-2185-4876-BA81-B5402256E9AC}"/>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0DACD68E-2185-4876-BA81-B5402256E9AC}"/>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D2BACE61-F985-4313-B537-C8AFE606A0CF}"/>
                                            </p:graphicEl>
                                          </p:spTgt>
                                        </p:tgtEl>
                                        <p:attrNameLst>
                                          <p:attrName>style.visibility</p:attrName>
                                        </p:attrNameLst>
                                      </p:cBhvr>
                                      <p:to>
                                        <p:strVal val="visible"/>
                                      </p:to>
                                    </p:set>
                                    <p:animEffect transition="in" filter="fade">
                                      <p:cBhvr>
                                        <p:cTn id="24" dur="1000"/>
                                        <p:tgtEl>
                                          <p:spTgt spid="4">
                                            <p:graphicEl>
                                              <a:dgm id="{D2BACE61-F985-4313-B537-C8AFE606A0CF}"/>
                                            </p:graphicEl>
                                          </p:spTgt>
                                        </p:tgtEl>
                                      </p:cBhvr>
                                    </p:animEffect>
                                    <p:anim calcmode="lin" valueType="num">
                                      <p:cBhvr>
                                        <p:cTn id="25" dur="1000" fill="hold"/>
                                        <p:tgtEl>
                                          <p:spTgt spid="4">
                                            <p:graphicEl>
                                              <a:dgm id="{D2BACE61-F985-4313-B537-C8AFE606A0CF}"/>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D2BACE61-F985-4313-B537-C8AFE606A0CF}"/>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graphicEl>
                                              <a:dgm id="{61B66082-18EB-4B70-BDA6-FF4E538A12C6}"/>
                                            </p:graphicEl>
                                          </p:spTgt>
                                        </p:tgtEl>
                                        <p:attrNameLst>
                                          <p:attrName>style.visibility</p:attrName>
                                        </p:attrNameLst>
                                      </p:cBhvr>
                                      <p:to>
                                        <p:strVal val="visible"/>
                                      </p:to>
                                    </p:set>
                                    <p:animEffect transition="in" filter="fade">
                                      <p:cBhvr>
                                        <p:cTn id="31" dur="1000"/>
                                        <p:tgtEl>
                                          <p:spTgt spid="4">
                                            <p:graphicEl>
                                              <a:dgm id="{61B66082-18EB-4B70-BDA6-FF4E538A12C6}"/>
                                            </p:graphicEl>
                                          </p:spTgt>
                                        </p:tgtEl>
                                      </p:cBhvr>
                                    </p:animEffect>
                                    <p:anim calcmode="lin" valueType="num">
                                      <p:cBhvr>
                                        <p:cTn id="32" dur="1000" fill="hold"/>
                                        <p:tgtEl>
                                          <p:spTgt spid="4">
                                            <p:graphicEl>
                                              <a:dgm id="{61B66082-18EB-4B70-BDA6-FF4E538A12C6}"/>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61B66082-18EB-4B70-BDA6-FF4E538A12C6}"/>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graphicEl>
                                              <a:dgm id="{194D093F-5AB2-4039-8684-50DC8D5B6EA5}"/>
                                            </p:graphicEl>
                                          </p:spTgt>
                                        </p:tgtEl>
                                        <p:attrNameLst>
                                          <p:attrName>style.visibility</p:attrName>
                                        </p:attrNameLst>
                                      </p:cBhvr>
                                      <p:to>
                                        <p:strVal val="visible"/>
                                      </p:to>
                                    </p:set>
                                    <p:animEffect transition="in" filter="fade">
                                      <p:cBhvr>
                                        <p:cTn id="36" dur="1000"/>
                                        <p:tgtEl>
                                          <p:spTgt spid="4">
                                            <p:graphicEl>
                                              <a:dgm id="{194D093F-5AB2-4039-8684-50DC8D5B6EA5}"/>
                                            </p:graphicEl>
                                          </p:spTgt>
                                        </p:tgtEl>
                                      </p:cBhvr>
                                    </p:animEffect>
                                    <p:anim calcmode="lin" valueType="num">
                                      <p:cBhvr>
                                        <p:cTn id="37" dur="1000" fill="hold"/>
                                        <p:tgtEl>
                                          <p:spTgt spid="4">
                                            <p:graphicEl>
                                              <a:dgm id="{194D093F-5AB2-4039-8684-50DC8D5B6EA5}"/>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194D093F-5AB2-4039-8684-50DC8D5B6EA5}"/>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graphicEl>
                                              <a:dgm id="{2B608190-4F77-4ED8-937E-3F00B449753B}"/>
                                            </p:graphicEl>
                                          </p:spTgt>
                                        </p:tgtEl>
                                        <p:attrNameLst>
                                          <p:attrName>style.visibility</p:attrName>
                                        </p:attrNameLst>
                                      </p:cBhvr>
                                      <p:to>
                                        <p:strVal val="visible"/>
                                      </p:to>
                                    </p:set>
                                    <p:animEffect transition="in" filter="fade">
                                      <p:cBhvr>
                                        <p:cTn id="43" dur="1000"/>
                                        <p:tgtEl>
                                          <p:spTgt spid="4">
                                            <p:graphicEl>
                                              <a:dgm id="{2B608190-4F77-4ED8-937E-3F00B449753B}"/>
                                            </p:graphicEl>
                                          </p:spTgt>
                                        </p:tgtEl>
                                      </p:cBhvr>
                                    </p:animEffect>
                                    <p:anim calcmode="lin" valueType="num">
                                      <p:cBhvr>
                                        <p:cTn id="44" dur="1000" fill="hold"/>
                                        <p:tgtEl>
                                          <p:spTgt spid="4">
                                            <p:graphicEl>
                                              <a:dgm id="{2B608190-4F77-4ED8-937E-3F00B449753B}"/>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2B608190-4F77-4ED8-937E-3F00B449753B}"/>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
                                            <p:graphicEl>
                                              <a:dgm id="{0982939B-2F13-4D27-ADA0-F073DC60B397}"/>
                                            </p:graphicEl>
                                          </p:spTgt>
                                        </p:tgtEl>
                                        <p:attrNameLst>
                                          <p:attrName>style.visibility</p:attrName>
                                        </p:attrNameLst>
                                      </p:cBhvr>
                                      <p:to>
                                        <p:strVal val="visible"/>
                                      </p:to>
                                    </p:set>
                                    <p:animEffect transition="in" filter="fade">
                                      <p:cBhvr>
                                        <p:cTn id="48" dur="1000"/>
                                        <p:tgtEl>
                                          <p:spTgt spid="4">
                                            <p:graphicEl>
                                              <a:dgm id="{0982939B-2F13-4D27-ADA0-F073DC60B397}"/>
                                            </p:graphicEl>
                                          </p:spTgt>
                                        </p:tgtEl>
                                      </p:cBhvr>
                                    </p:animEffect>
                                    <p:anim calcmode="lin" valueType="num">
                                      <p:cBhvr>
                                        <p:cTn id="49" dur="1000" fill="hold"/>
                                        <p:tgtEl>
                                          <p:spTgt spid="4">
                                            <p:graphicEl>
                                              <a:dgm id="{0982939B-2F13-4D27-ADA0-F073DC60B397}"/>
                                            </p:graphicEl>
                                          </p:spTgt>
                                        </p:tgtEl>
                                        <p:attrNameLst>
                                          <p:attrName>ppt_x</p:attrName>
                                        </p:attrNameLst>
                                      </p:cBhvr>
                                      <p:tavLst>
                                        <p:tav tm="0">
                                          <p:val>
                                            <p:strVal val="#ppt_x"/>
                                          </p:val>
                                        </p:tav>
                                        <p:tav tm="100000">
                                          <p:val>
                                            <p:strVal val="#ppt_x"/>
                                          </p:val>
                                        </p:tav>
                                      </p:tavLst>
                                    </p:anim>
                                    <p:anim calcmode="lin" valueType="num">
                                      <p:cBhvr>
                                        <p:cTn id="50" dur="1000" fill="hold"/>
                                        <p:tgtEl>
                                          <p:spTgt spid="4">
                                            <p:graphicEl>
                                              <a:dgm id="{0982939B-2F13-4D27-ADA0-F073DC60B397}"/>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graphicEl>
                                              <a:dgm id="{91D5CF09-71B0-41EC-91B0-5C11716AAAE2}"/>
                                            </p:graphicEl>
                                          </p:spTgt>
                                        </p:tgtEl>
                                        <p:attrNameLst>
                                          <p:attrName>style.visibility</p:attrName>
                                        </p:attrNameLst>
                                      </p:cBhvr>
                                      <p:to>
                                        <p:strVal val="visible"/>
                                      </p:to>
                                    </p:set>
                                    <p:animEffect transition="in" filter="fade">
                                      <p:cBhvr>
                                        <p:cTn id="55" dur="1000"/>
                                        <p:tgtEl>
                                          <p:spTgt spid="4">
                                            <p:graphicEl>
                                              <a:dgm id="{91D5CF09-71B0-41EC-91B0-5C11716AAAE2}"/>
                                            </p:graphicEl>
                                          </p:spTgt>
                                        </p:tgtEl>
                                      </p:cBhvr>
                                    </p:animEffect>
                                    <p:anim calcmode="lin" valueType="num">
                                      <p:cBhvr>
                                        <p:cTn id="56" dur="1000" fill="hold"/>
                                        <p:tgtEl>
                                          <p:spTgt spid="4">
                                            <p:graphicEl>
                                              <a:dgm id="{91D5CF09-71B0-41EC-91B0-5C11716AAAE2}"/>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91D5CF09-71B0-41EC-91B0-5C11716AAAE2}"/>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
                                            <p:graphicEl>
                                              <a:dgm id="{02DCB1BC-36FB-4CCA-A4CB-61CAC91088DE}"/>
                                            </p:graphicEl>
                                          </p:spTgt>
                                        </p:tgtEl>
                                        <p:attrNameLst>
                                          <p:attrName>style.visibility</p:attrName>
                                        </p:attrNameLst>
                                      </p:cBhvr>
                                      <p:to>
                                        <p:strVal val="visible"/>
                                      </p:to>
                                    </p:set>
                                    <p:animEffect transition="in" filter="fade">
                                      <p:cBhvr>
                                        <p:cTn id="60" dur="1000"/>
                                        <p:tgtEl>
                                          <p:spTgt spid="4">
                                            <p:graphicEl>
                                              <a:dgm id="{02DCB1BC-36FB-4CCA-A4CB-61CAC91088DE}"/>
                                            </p:graphicEl>
                                          </p:spTgt>
                                        </p:tgtEl>
                                      </p:cBhvr>
                                    </p:animEffect>
                                    <p:anim calcmode="lin" valueType="num">
                                      <p:cBhvr>
                                        <p:cTn id="61" dur="1000" fill="hold"/>
                                        <p:tgtEl>
                                          <p:spTgt spid="4">
                                            <p:graphicEl>
                                              <a:dgm id="{02DCB1BC-36FB-4CCA-A4CB-61CAC91088DE}"/>
                                            </p:graphicEl>
                                          </p:spTgt>
                                        </p:tgtEl>
                                        <p:attrNameLst>
                                          <p:attrName>ppt_x</p:attrName>
                                        </p:attrNameLst>
                                      </p:cBhvr>
                                      <p:tavLst>
                                        <p:tav tm="0">
                                          <p:val>
                                            <p:strVal val="#ppt_x"/>
                                          </p:val>
                                        </p:tav>
                                        <p:tav tm="100000">
                                          <p:val>
                                            <p:strVal val="#ppt_x"/>
                                          </p:val>
                                        </p:tav>
                                      </p:tavLst>
                                    </p:anim>
                                    <p:anim calcmode="lin" valueType="num">
                                      <p:cBhvr>
                                        <p:cTn id="62" dur="1000" fill="hold"/>
                                        <p:tgtEl>
                                          <p:spTgt spid="4">
                                            <p:graphicEl>
                                              <a:dgm id="{02DCB1BC-36FB-4CCA-A4CB-61CAC91088D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15C0182C-0B65-3304-ACC9-E222DB20F33B}"/>
              </a:ext>
            </a:extLst>
          </p:cNvPr>
          <p:cNvGraphicFramePr>
            <a:graphicFrameLocks noGrp="1"/>
          </p:cNvGraphicFramePr>
          <p:nvPr>
            <p:ph idx="1"/>
            <p:extLst>
              <p:ext uri="{D42A27DB-BD31-4B8C-83A1-F6EECF244321}">
                <p14:modId xmlns:p14="http://schemas.microsoft.com/office/powerpoint/2010/main" val="2871563517"/>
              </p:ext>
            </p:extLst>
          </p:nvPr>
        </p:nvGraphicFramePr>
        <p:xfrm>
          <a:off x="279318" y="1441784"/>
          <a:ext cx="11896165" cy="4479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Βέλος: Δεξιό 1">
            <a:extLst>
              <a:ext uri="{FF2B5EF4-FFF2-40B4-BE49-F238E27FC236}">
                <a16:creationId xmlns:a16="http://schemas.microsoft.com/office/drawing/2014/main" id="{3D332191-39D8-16EB-3896-3CC20724BAE5}"/>
              </a:ext>
            </a:extLst>
          </p:cNvPr>
          <p:cNvSpPr/>
          <p:nvPr/>
        </p:nvSpPr>
        <p:spPr>
          <a:xfrm>
            <a:off x="267808" y="3429000"/>
            <a:ext cx="224116" cy="17033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Βέλος: Δεξιό 2">
            <a:extLst>
              <a:ext uri="{FF2B5EF4-FFF2-40B4-BE49-F238E27FC236}">
                <a16:creationId xmlns:a16="http://schemas.microsoft.com/office/drawing/2014/main" id="{7751CAAD-A30E-6CB9-3C47-2C8AC4888D97}"/>
              </a:ext>
            </a:extLst>
          </p:cNvPr>
          <p:cNvSpPr/>
          <p:nvPr/>
        </p:nvSpPr>
        <p:spPr>
          <a:xfrm>
            <a:off x="267807" y="3844984"/>
            <a:ext cx="224117" cy="17033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5" name="Εικόνα 4">
            <a:extLst>
              <a:ext uri="{FF2B5EF4-FFF2-40B4-BE49-F238E27FC236}">
                <a16:creationId xmlns:a16="http://schemas.microsoft.com/office/drawing/2014/main" id="{F77F6789-4DFB-91B0-71A9-31151FDBEC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33227284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203083EA-126C-4B6E-BD01-5EEA7A619BC6}"/>
                                            </p:graphicEl>
                                          </p:spTgt>
                                        </p:tgtEl>
                                        <p:attrNameLst>
                                          <p:attrName>style.visibility</p:attrName>
                                        </p:attrNameLst>
                                      </p:cBhvr>
                                      <p:to>
                                        <p:strVal val="visible"/>
                                      </p:to>
                                    </p:set>
                                    <p:animEffect transition="in" filter="fade">
                                      <p:cBhvr>
                                        <p:cTn id="7" dur="1000"/>
                                        <p:tgtEl>
                                          <p:spTgt spid="4">
                                            <p:graphicEl>
                                              <a:dgm id="{203083EA-126C-4B6E-BD01-5EEA7A619BC6}"/>
                                            </p:graphicEl>
                                          </p:spTgt>
                                        </p:tgtEl>
                                      </p:cBhvr>
                                    </p:animEffect>
                                    <p:anim calcmode="lin" valueType="num">
                                      <p:cBhvr>
                                        <p:cTn id="8" dur="1000" fill="hold"/>
                                        <p:tgtEl>
                                          <p:spTgt spid="4">
                                            <p:graphicEl>
                                              <a:dgm id="{203083EA-126C-4B6E-BD01-5EEA7A619BC6}"/>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203083EA-126C-4B6E-BD01-5EEA7A619BC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A1636CC4-DC16-42BA-BF07-2363F9CC3785}"/>
                                            </p:graphicEl>
                                          </p:spTgt>
                                        </p:tgtEl>
                                        <p:attrNameLst>
                                          <p:attrName>style.visibility</p:attrName>
                                        </p:attrNameLst>
                                      </p:cBhvr>
                                      <p:to>
                                        <p:strVal val="visible"/>
                                      </p:to>
                                    </p:set>
                                    <p:animEffect transition="in" filter="fade">
                                      <p:cBhvr>
                                        <p:cTn id="14" dur="1000"/>
                                        <p:tgtEl>
                                          <p:spTgt spid="4">
                                            <p:graphicEl>
                                              <a:dgm id="{A1636CC4-DC16-42BA-BF07-2363F9CC3785}"/>
                                            </p:graphicEl>
                                          </p:spTgt>
                                        </p:tgtEl>
                                      </p:cBhvr>
                                    </p:animEffect>
                                    <p:anim calcmode="lin" valueType="num">
                                      <p:cBhvr>
                                        <p:cTn id="15" dur="1000" fill="hold"/>
                                        <p:tgtEl>
                                          <p:spTgt spid="4">
                                            <p:graphicEl>
                                              <a:dgm id="{A1636CC4-DC16-42BA-BF07-2363F9CC3785}"/>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A1636CC4-DC16-42BA-BF07-2363F9CC3785}"/>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2A6B9389-1686-4CA6-B045-0095E63A9AC9}"/>
                                            </p:graphicEl>
                                          </p:spTgt>
                                        </p:tgtEl>
                                        <p:attrNameLst>
                                          <p:attrName>style.visibility</p:attrName>
                                        </p:attrNameLst>
                                      </p:cBhvr>
                                      <p:to>
                                        <p:strVal val="visible"/>
                                      </p:to>
                                    </p:set>
                                    <p:animEffect transition="in" filter="fade">
                                      <p:cBhvr>
                                        <p:cTn id="21" dur="1000"/>
                                        <p:tgtEl>
                                          <p:spTgt spid="4">
                                            <p:graphicEl>
                                              <a:dgm id="{2A6B9389-1686-4CA6-B045-0095E63A9AC9}"/>
                                            </p:graphicEl>
                                          </p:spTgt>
                                        </p:tgtEl>
                                      </p:cBhvr>
                                    </p:animEffect>
                                    <p:anim calcmode="lin" valueType="num">
                                      <p:cBhvr>
                                        <p:cTn id="22" dur="1000" fill="hold"/>
                                        <p:tgtEl>
                                          <p:spTgt spid="4">
                                            <p:graphicEl>
                                              <a:dgm id="{2A6B9389-1686-4CA6-B045-0095E63A9AC9}"/>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2A6B9389-1686-4CA6-B045-0095E63A9AC9}"/>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3B851543-54D1-4F12-B449-123E5576EB49}"/>
                                            </p:graphicEl>
                                          </p:spTgt>
                                        </p:tgtEl>
                                        <p:attrNameLst>
                                          <p:attrName>style.visibility</p:attrName>
                                        </p:attrNameLst>
                                      </p:cBhvr>
                                      <p:to>
                                        <p:strVal val="visible"/>
                                      </p:to>
                                    </p:set>
                                    <p:animEffect transition="in" filter="fade">
                                      <p:cBhvr>
                                        <p:cTn id="28" dur="1000"/>
                                        <p:tgtEl>
                                          <p:spTgt spid="4">
                                            <p:graphicEl>
                                              <a:dgm id="{3B851543-54D1-4F12-B449-123E5576EB49}"/>
                                            </p:graphicEl>
                                          </p:spTgt>
                                        </p:tgtEl>
                                      </p:cBhvr>
                                    </p:animEffect>
                                    <p:anim calcmode="lin" valueType="num">
                                      <p:cBhvr>
                                        <p:cTn id="29" dur="1000" fill="hold"/>
                                        <p:tgtEl>
                                          <p:spTgt spid="4">
                                            <p:graphicEl>
                                              <a:dgm id="{3B851543-54D1-4F12-B449-123E5576EB49}"/>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3B851543-54D1-4F12-B449-123E5576EB49}"/>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graphicEl>
                                              <a:dgm id="{F8599690-1C4D-4193-ACA0-B2F0A7D384E0}"/>
                                            </p:graphicEl>
                                          </p:spTgt>
                                        </p:tgtEl>
                                        <p:attrNameLst>
                                          <p:attrName>style.visibility</p:attrName>
                                        </p:attrNameLst>
                                      </p:cBhvr>
                                      <p:to>
                                        <p:strVal val="visible"/>
                                      </p:to>
                                    </p:set>
                                    <p:animEffect transition="in" filter="fade">
                                      <p:cBhvr>
                                        <p:cTn id="35" dur="1000"/>
                                        <p:tgtEl>
                                          <p:spTgt spid="4">
                                            <p:graphicEl>
                                              <a:dgm id="{F8599690-1C4D-4193-ACA0-B2F0A7D384E0}"/>
                                            </p:graphicEl>
                                          </p:spTgt>
                                        </p:tgtEl>
                                      </p:cBhvr>
                                    </p:animEffect>
                                    <p:anim calcmode="lin" valueType="num">
                                      <p:cBhvr>
                                        <p:cTn id="36" dur="1000" fill="hold"/>
                                        <p:tgtEl>
                                          <p:spTgt spid="4">
                                            <p:graphicEl>
                                              <a:dgm id="{F8599690-1C4D-4193-ACA0-B2F0A7D384E0}"/>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F8599690-1C4D-4193-ACA0-B2F0A7D384E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Θέση περιεχομένου 1">
            <a:extLst>
              <a:ext uri="{FF2B5EF4-FFF2-40B4-BE49-F238E27FC236}">
                <a16:creationId xmlns:a16="http://schemas.microsoft.com/office/drawing/2014/main" id="{B323C31C-5890-5555-AC95-5CF6B96F544F}"/>
              </a:ext>
            </a:extLst>
          </p:cNvPr>
          <p:cNvGraphicFramePr>
            <a:graphicFrameLocks noGrp="1"/>
          </p:cNvGraphicFramePr>
          <p:nvPr>
            <p:ph idx="1"/>
            <p:extLst>
              <p:ext uri="{D42A27DB-BD31-4B8C-83A1-F6EECF244321}">
                <p14:modId xmlns:p14="http://schemas.microsoft.com/office/powerpoint/2010/main" val="29450525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a:extLst>
              <a:ext uri="{FF2B5EF4-FFF2-40B4-BE49-F238E27FC236}">
                <a16:creationId xmlns:a16="http://schemas.microsoft.com/office/drawing/2014/main" id="{04BD6406-FEDF-CDA1-D15B-6521FFBED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1969524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D834FC68-A1DA-43FB-8D88-6B0BC82E0536}"/>
                                            </p:graphicEl>
                                          </p:spTgt>
                                        </p:tgtEl>
                                        <p:attrNameLst>
                                          <p:attrName>style.visibility</p:attrName>
                                        </p:attrNameLst>
                                      </p:cBhvr>
                                      <p:to>
                                        <p:strVal val="visible"/>
                                      </p:to>
                                    </p:set>
                                    <p:animEffect transition="in" filter="fade">
                                      <p:cBhvr>
                                        <p:cTn id="7" dur="1000"/>
                                        <p:tgtEl>
                                          <p:spTgt spid="2">
                                            <p:graphicEl>
                                              <a:dgm id="{D834FC68-A1DA-43FB-8D88-6B0BC82E0536}"/>
                                            </p:graphicEl>
                                          </p:spTgt>
                                        </p:tgtEl>
                                      </p:cBhvr>
                                    </p:animEffect>
                                    <p:anim calcmode="lin" valueType="num">
                                      <p:cBhvr>
                                        <p:cTn id="8" dur="1000" fill="hold"/>
                                        <p:tgtEl>
                                          <p:spTgt spid="2">
                                            <p:graphicEl>
                                              <a:dgm id="{D834FC68-A1DA-43FB-8D88-6B0BC82E0536}"/>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D834FC68-A1DA-43FB-8D88-6B0BC82E053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CA84387A-F16E-4733-8183-5EA5D3B0A523}"/>
                                            </p:graphicEl>
                                          </p:spTgt>
                                        </p:tgtEl>
                                        <p:attrNameLst>
                                          <p:attrName>style.visibility</p:attrName>
                                        </p:attrNameLst>
                                      </p:cBhvr>
                                      <p:to>
                                        <p:strVal val="visible"/>
                                      </p:to>
                                    </p:set>
                                    <p:animEffect transition="in" filter="fade">
                                      <p:cBhvr>
                                        <p:cTn id="14" dur="1000"/>
                                        <p:tgtEl>
                                          <p:spTgt spid="2">
                                            <p:graphicEl>
                                              <a:dgm id="{CA84387A-F16E-4733-8183-5EA5D3B0A523}"/>
                                            </p:graphicEl>
                                          </p:spTgt>
                                        </p:tgtEl>
                                      </p:cBhvr>
                                    </p:animEffect>
                                    <p:anim calcmode="lin" valueType="num">
                                      <p:cBhvr>
                                        <p:cTn id="15" dur="1000" fill="hold"/>
                                        <p:tgtEl>
                                          <p:spTgt spid="2">
                                            <p:graphicEl>
                                              <a:dgm id="{CA84387A-F16E-4733-8183-5EA5D3B0A523}"/>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CA84387A-F16E-4733-8183-5EA5D3B0A52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BE3C40E1-BC52-4B5B-B7BA-DA791AEA20C7}"/>
                                            </p:graphicEl>
                                          </p:spTgt>
                                        </p:tgtEl>
                                        <p:attrNameLst>
                                          <p:attrName>style.visibility</p:attrName>
                                        </p:attrNameLst>
                                      </p:cBhvr>
                                      <p:to>
                                        <p:strVal val="visible"/>
                                      </p:to>
                                    </p:set>
                                    <p:animEffect transition="in" filter="fade">
                                      <p:cBhvr>
                                        <p:cTn id="19" dur="1000"/>
                                        <p:tgtEl>
                                          <p:spTgt spid="2">
                                            <p:graphicEl>
                                              <a:dgm id="{BE3C40E1-BC52-4B5B-B7BA-DA791AEA20C7}"/>
                                            </p:graphicEl>
                                          </p:spTgt>
                                        </p:tgtEl>
                                      </p:cBhvr>
                                    </p:animEffect>
                                    <p:anim calcmode="lin" valueType="num">
                                      <p:cBhvr>
                                        <p:cTn id="20" dur="1000" fill="hold"/>
                                        <p:tgtEl>
                                          <p:spTgt spid="2">
                                            <p:graphicEl>
                                              <a:dgm id="{BE3C40E1-BC52-4B5B-B7BA-DA791AEA20C7}"/>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BE3C40E1-BC52-4B5B-B7BA-DA791AEA20C7}"/>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8361CE98-6F42-4292-B3A6-989EB5208074}"/>
                                            </p:graphicEl>
                                          </p:spTgt>
                                        </p:tgtEl>
                                        <p:attrNameLst>
                                          <p:attrName>style.visibility</p:attrName>
                                        </p:attrNameLst>
                                      </p:cBhvr>
                                      <p:to>
                                        <p:strVal val="visible"/>
                                      </p:to>
                                    </p:set>
                                    <p:animEffect transition="in" filter="fade">
                                      <p:cBhvr>
                                        <p:cTn id="24" dur="1000"/>
                                        <p:tgtEl>
                                          <p:spTgt spid="2">
                                            <p:graphicEl>
                                              <a:dgm id="{8361CE98-6F42-4292-B3A6-989EB5208074}"/>
                                            </p:graphicEl>
                                          </p:spTgt>
                                        </p:tgtEl>
                                      </p:cBhvr>
                                    </p:animEffect>
                                    <p:anim calcmode="lin" valueType="num">
                                      <p:cBhvr>
                                        <p:cTn id="25" dur="1000" fill="hold"/>
                                        <p:tgtEl>
                                          <p:spTgt spid="2">
                                            <p:graphicEl>
                                              <a:dgm id="{8361CE98-6F42-4292-B3A6-989EB5208074}"/>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8361CE98-6F42-4292-B3A6-989EB520807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430DD9CC-7602-271F-E3C9-F32CE403B4A1}"/>
              </a:ext>
            </a:extLst>
          </p:cNvPr>
          <p:cNvGraphicFramePr>
            <a:graphicFrameLocks noGrp="1"/>
          </p:cNvGraphicFramePr>
          <p:nvPr>
            <p:ph idx="1"/>
            <p:extLst>
              <p:ext uri="{D42A27DB-BD31-4B8C-83A1-F6EECF244321}">
                <p14:modId xmlns:p14="http://schemas.microsoft.com/office/powerpoint/2010/main" val="1786929822"/>
              </p:ext>
            </p:extLst>
          </p:nvPr>
        </p:nvGraphicFramePr>
        <p:xfrm>
          <a:off x="685800" y="1719073"/>
          <a:ext cx="10820400" cy="4499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7DCA1698-A031-8C68-ECFC-9730E7528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800152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0653F5A4-0C90-4392-AE5B-081222E51757}"/>
                                            </p:graphicEl>
                                          </p:spTgt>
                                        </p:tgtEl>
                                        <p:attrNameLst>
                                          <p:attrName>style.visibility</p:attrName>
                                        </p:attrNameLst>
                                      </p:cBhvr>
                                      <p:to>
                                        <p:strVal val="visible"/>
                                      </p:to>
                                    </p:set>
                                    <p:animEffect transition="in" filter="fade">
                                      <p:cBhvr>
                                        <p:cTn id="7" dur="1000"/>
                                        <p:tgtEl>
                                          <p:spTgt spid="4">
                                            <p:graphicEl>
                                              <a:dgm id="{0653F5A4-0C90-4392-AE5B-081222E51757}"/>
                                            </p:graphicEl>
                                          </p:spTgt>
                                        </p:tgtEl>
                                      </p:cBhvr>
                                    </p:animEffect>
                                    <p:anim calcmode="lin" valueType="num">
                                      <p:cBhvr>
                                        <p:cTn id="8" dur="1000" fill="hold"/>
                                        <p:tgtEl>
                                          <p:spTgt spid="4">
                                            <p:graphicEl>
                                              <a:dgm id="{0653F5A4-0C90-4392-AE5B-081222E51757}"/>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0653F5A4-0C90-4392-AE5B-081222E5175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08D63A62-A4E2-4F65-BFB5-F1893538E84D}"/>
                                            </p:graphicEl>
                                          </p:spTgt>
                                        </p:tgtEl>
                                        <p:attrNameLst>
                                          <p:attrName>style.visibility</p:attrName>
                                        </p:attrNameLst>
                                      </p:cBhvr>
                                      <p:to>
                                        <p:strVal val="visible"/>
                                      </p:to>
                                    </p:set>
                                    <p:animEffect transition="in" filter="fade">
                                      <p:cBhvr>
                                        <p:cTn id="14" dur="1000"/>
                                        <p:tgtEl>
                                          <p:spTgt spid="4">
                                            <p:graphicEl>
                                              <a:dgm id="{08D63A62-A4E2-4F65-BFB5-F1893538E84D}"/>
                                            </p:graphicEl>
                                          </p:spTgt>
                                        </p:tgtEl>
                                      </p:cBhvr>
                                    </p:animEffect>
                                    <p:anim calcmode="lin" valueType="num">
                                      <p:cBhvr>
                                        <p:cTn id="15" dur="1000" fill="hold"/>
                                        <p:tgtEl>
                                          <p:spTgt spid="4">
                                            <p:graphicEl>
                                              <a:dgm id="{08D63A62-A4E2-4F65-BFB5-F1893538E84D}"/>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08D63A62-A4E2-4F65-BFB5-F1893538E84D}"/>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BC3661CB-24BF-44AF-9E61-430305475E4E}"/>
                                            </p:graphicEl>
                                          </p:spTgt>
                                        </p:tgtEl>
                                        <p:attrNameLst>
                                          <p:attrName>style.visibility</p:attrName>
                                        </p:attrNameLst>
                                      </p:cBhvr>
                                      <p:to>
                                        <p:strVal val="visible"/>
                                      </p:to>
                                    </p:set>
                                    <p:animEffect transition="in" filter="fade">
                                      <p:cBhvr>
                                        <p:cTn id="19" dur="1000"/>
                                        <p:tgtEl>
                                          <p:spTgt spid="4">
                                            <p:graphicEl>
                                              <a:dgm id="{BC3661CB-24BF-44AF-9E61-430305475E4E}"/>
                                            </p:graphicEl>
                                          </p:spTgt>
                                        </p:tgtEl>
                                      </p:cBhvr>
                                    </p:animEffect>
                                    <p:anim calcmode="lin" valueType="num">
                                      <p:cBhvr>
                                        <p:cTn id="20" dur="1000" fill="hold"/>
                                        <p:tgtEl>
                                          <p:spTgt spid="4">
                                            <p:graphicEl>
                                              <a:dgm id="{BC3661CB-24BF-44AF-9E61-430305475E4E}"/>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BC3661CB-24BF-44AF-9E61-430305475E4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59EEF169-2F46-45F3-90EF-9D9D39E3EEC9}"/>
                                            </p:graphicEl>
                                          </p:spTgt>
                                        </p:tgtEl>
                                        <p:attrNameLst>
                                          <p:attrName>style.visibility</p:attrName>
                                        </p:attrNameLst>
                                      </p:cBhvr>
                                      <p:to>
                                        <p:strVal val="visible"/>
                                      </p:to>
                                    </p:set>
                                    <p:animEffect transition="in" filter="fade">
                                      <p:cBhvr>
                                        <p:cTn id="26" dur="1000"/>
                                        <p:tgtEl>
                                          <p:spTgt spid="4">
                                            <p:graphicEl>
                                              <a:dgm id="{59EEF169-2F46-45F3-90EF-9D9D39E3EEC9}"/>
                                            </p:graphicEl>
                                          </p:spTgt>
                                        </p:tgtEl>
                                      </p:cBhvr>
                                    </p:animEffect>
                                    <p:anim calcmode="lin" valueType="num">
                                      <p:cBhvr>
                                        <p:cTn id="27" dur="1000" fill="hold"/>
                                        <p:tgtEl>
                                          <p:spTgt spid="4">
                                            <p:graphicEl>
                                              <a:dgm id="{59EEF169-2F46-45F3-90EF-9D9D39E3EEC9}"/>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59EEF169-2F46-45F3-90EF-9D9D39E3EEC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9437183-9B3D-40BF-82B3-B92084977A51}"/>
                                            </p:graphicEl>
                                          </p:spTgt>
                                        </p:tgtEl>
                                        <p:attrNameLst>
                                          <p:attrName>style.visibility</p:attrName>
                                        </p:attrNameLst>
                                      </p:cBhvr>
                                      <p:to>
                                        <p:strVal val="visible"/>
                                      </p:to>
                                    </p:set>
                                    <p:animEffect transition="in" filter="fade">
                                      <p:cBhvr>
                                        <p:cTn id="31" dur="1000"/>
                                        <p:tgtEl>
                                          <p:spTgt spid="4">
                                            <p:graphicEl>
                                              <a:dgm id="{49437183-9B3D-40BF-82B3-B92084977A51}"/>
                                            </p:graphicEl>
                                          </p:spTgt>
                                        </p:tgtEl>
                                      </p:cBhvr>
                                    </p:animEffect>
                                    <p:anim calcmode="lin" valueType="num">
                                      <p:cBhvr>
                                        <p:cTn id="32" dur="1000" fill="hold"/>
                                        <p:tgtEl>
                                          <p:spTgt spid="4">
                                            <p:graphicEl>
                                              <a:dgm id="{49437183-9B3D-40BF-82B3-B92084977A51}"/>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9437183-9B3D-40BF-82B3-B92084977A51}"/>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4DBE5777-ADC8-4504-8329-A5AB3271AC92}"/>
                                            </p:graphicEl>
                                          </p:spTgt>
                                        </p:tgtEl>
                                        <p:attrNameLst>
                                          <p:attrName>style.visibility</p:attrName>
                                        </p:attrNameLst>
                                      </p:cBhvr>
                                      <p:to>
                                        <p:strVal val="visible"/>
                                      </p:to>
                                    </p:set>
                                    <p:animEffect transition="in" filter="fade">
                                      <p:cBhvr>
                                        <p:cTn id="38" dur="1000"/>
                                        <p:tgtEl>
                                          <p:spTgt spid="4">
                                            <p:graphicEl>
                                              <a:dgm id="{4DBE5777-ADC8-4504-8329-A5AB3271AC92}"/>
                                            </p:graphicEl>
                                          </p:spTgt>
                                        </p:tgtEl>
                                      </p:cBhvr>
                                    </p:animEffect>
                                    <p:anim calcmode="lin" valueType="num">
                                      <p:cBhvr>
                                        <p:cTn id="39" dur="1000" fill="hold"/>
                                        <p:tgtEl>
                                          <p:spTgt spid="4">
                                            <p:graphicEl>
                                              <a:dgm id="{4DBE5777-ADC8-4504-8329-A5AB3271AC92}"/>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4DBE5777-ADC8-4504-8329-A5AB3271AC92}"/>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4367A75D-85E7-44D5-87BE-6E14B5F5D3A9}"/>
                                            </p:graphicEl>
                                          </p:spTgt>
                                        </p:tgtEl>
                                        <p:attrNameLst>
                                          <p:attrName>style.visibility</p:attrName>
                                        </p:attrNameLst>
                                      </p:cBhvr>
                                      <p:to>
                                        <p:strVal val="visible"/>
                                      </p:to>
                                    </p:set>
                                    <p:animEffect transition="in" filter="fade">
                                      <p:cBhvr>
                                        <p:cTn id="43" dur="1000"/>
                                        <p:tgtEl>
                                          <p:spTgt spid="4">
                                            <p:graphicEl>
                                              <a:dgm id="{4367A75D-85E7-44D5-87BE-6E14B5F5D3A9}"/>
                                            </p:graphicEl>
                                          </p:spTgt>
                                        </p:tgtEl>
                                      </p:cBhvr>
                                    </p:animEffect>
                                    <p:anim calcmode="lin" valueType="num">
                                      <p:cBhvr>
                                        <p:cTn id="44" dur="1000" fill="hold"/>
                                        <p:tgtEl>
                                          <p:spTgt spid="4">
                                            <p:graphicEl>
                                              <a:dgm id="{4367A75D-85E7-44D5-87BE-6E14B5F5D3A9}"/>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4367A75D-85E7-44D5-87BE-6E14B5F5D3A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Θέση περιεχομένου 3">
            <a:extLst>
              <a:ext uri="{FF2B5EF4-FFF2-40B4-BE49-F238E27FC236}">
                <a16:creationId xmlns:a16="http://schemas.microsoft.com/office/drawing/2014/main" id="{8FCA68C2-5B02-4AE1-1561-A8F942D8CD09}"/>
              </a:ext>
            </a:extLst>
          </p:cNvPr>
          <p:cNvGraphicFramePr>
            <a:graphicFrameLocks noGrp="1"/>
          </p:cNvGraphicFramePr>
          <p:nvPr>
            <p:ph idx="1"/>
            <p:extLst>
              <p:ext uri="{D42A27DB-BD31-4B8C-83A1-F6EECF244321}">
                <p14:modId xmlns:p14="http://schemas.microsoft.com/office/powerpoint/2010/main" val="258559092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85F8AFC8-F15E-587A-1CBD-AED7C9B078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129634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536E162D-5B6C-467E-B1DE-36B7889D5B5D}"/>
                                            </p:graphicEl>
                                          </p:spTgt>
                                        </p:tgtEl>
                                        <p:attrNameLst>
                                          <p:attrName>style.visibility</p:attrName>
                                        </p:attrNameLst>
                                      </p:cBhvr>
                                      <p:to>
                                        <p:strVal val="visible"/>
                                      </p:to>
                                    </p:set>
                                    <p:animEffect transition="in" filter="fade">
                                      <p:cBhvr>
                                        <p:cTn id="7" dur="1000"/>
                                        <p:tgtEl>
                                          <p:spTgt spid="4">
                                            <p:graphicEl>
                                              <a:dgm id="{536E162D-5B6C-467E-B1DE-36B7889D5B5D}"/>
                                            </p:graphicEl>
                                          </p:spTgt>
                                        </p:tgtEl>
                                      </p:cBhvr>
                                    </p:animEffect>
                                    <p:anim calcmode="lin" valueType="num">
                                      <p:cBhvr>
                                        <p:cTn id="8" dur="1000" fill="hold"/>
                                        <p:tgtEl>
                                          <p:spTgt spid="4">
                                            <p:graphicEl>
                                              <a:dgm id="{536E162D-5B6C-467E-B1DE-36B7889D5B5D}"/>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536E162D-5B6C-467E-B1DE-36B7889D5B5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BD1E1D7D-D967-4F8C-9DD2-2AFF3BEB8278}"/>
                                            </p:graphicEl>
                                          </p:spTgt>
                                        </p:tgtEl>
                                        <p:attrNameLst>
                                          <p:attrName>style.visibility</p:attrName>
                                        </p:attrNameLst>
                                      </p:cBhvr>
                                      <p:to>
                                        <p:strVal val="visible"/>
                                      </p:to>
                                    </p:set>
                                    <p:animEffect transition="in" filter="fade">
                                      <p:cBhvr>
                                        <p:cTn id="14" dur="1000"/>
                                        <p:tgtEl>
                                          <p:spTgt spid="4">
                                            <p:graphicEl>
                                              <a:dgm id="{BD1E1D7D-D967-4F8C-9DD2-2AFF3BEB8278}"/>
                                            </p:graphicEl>
                                          </p:spTgt>
                                        </p:tgtEl>
                                      </p:cBhvr>
                                    </p:animEffect>
                                    <p:anim calcmode="lin" valueType="num">
                                      <p:cBhvr>
                                        <p:cTn id="15" dur="1000" fill="hold"/>
                                        <p:tgtEl>
                                          <p:spTgt spid="4">
                                            <p:graphicEl>
                                              <a:dgm id="{BD1E1D7D-D967-4F8C-9DD2-2AFF3BEB827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BD1E1D7D-D967-4F8C-9DD2-2AFF3BEB8278}"/>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8CE7D183-25E1-4F84-AF31-2C43914C63CE}"/>
                                            </p:graphicEl>
                                          </p:spTgt>
                                        </p:tgtEl>
                                        <p:attrNameLst>
                                          <p:attrName>style.visibility</p:attrName>
                                        </p:attrNameLst>
                                      </p:cBhvr>
                                      <p:to>
                                        <p:strVal val="visible"/>
                                      </p:to>
                                    </p:set>
                                    <p:animEffect transition="in" filter="fade">
                                      <p:cBhvr>
                                        <p:cTn id="19" dur="1000"/>
                                        <p:tgtEl>
                                          <p:spTgt spid="4">
                                            <p:graphicEl>
                                              <a:dgm id="{8CE7D183-25E1-4F84-AF31-2C43914C63CE}"/>
                                            </p:graphicEl>
                                          </p:spTgt>
                                        </p:tgtEl>
                                      </p:cBhvr>
                                    </p:animEffect>
                                    <p:anim calcmode="lin" valueType="num">
                                      <p:cBhvr>
                                        <p:cTn id="20" dur="1000" fill="hold"/>
                                        <p:tgtEl>
                                          <p:spTgt spid="4">
                                            <p:graphicEl>
                                              <a:dgm id="{8CE7D183-25E1-4F84-AF31-2C43914C63CE}"/>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8CE7D183-25E1-4F84-AF31-2C43914C63C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8871AB4B-586D-43AC-9E10-E1EF31942411}"/>
                                            </p:graphicEl>
                                          </p:spTgt>
                                        </p:tgtEl>
                                        <p:attrNameLst>
                                          <p:attrName>style.visibility</p:attrName>
                                        </p:attrNameLst>
                                      </p:cBhvr>
                                      <p:to>
                                        <p:strVal val="visible"/>
                                      </p:to>
                                    </p:set>
                                    <p:animEffect transition="in" filter="fade">
                                      <p:cBhvr>
                                        <p:cTn id="26" dur="1000"/>
                                        <p:tgtEl>
                                          <p:spTgt spid="4">
                                            <p:graphicEl>
                                              <a:dgm id="{8871AB4B-586D-43AC-9E10-E1EF31942411}"/>
                                            </p:graphicEl>
                                          </p:spTgt>
                                        </p:tgtEl>
                                      </p:cBhvr>
                                    </p:animEffect>
                                    <p:anim calcmode="lin" valueType="num">
                                      <p:cBhvr>
                                        <p:cTn id="27" dur="1000" fill="hold"/>
                                        <p:tgtEl>
                                          <p:spTgt spid="4">
                                            <p:graphicEl>
                                              <a:dgm id="{8871AB4B-586D-43AC-9E10-E1EF31942411}"/>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8871AB4B-586D-43AC-9E10-E1EF3194241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EC5D52D-9AC6-44A2-A78C-6BF5D567B31B}"/>
                                            </p:graphicEl>
                                          </p:spTgt>
                                        </p:tgtEl>
                                        <p:attrNameLst>
                                          <p:attrName>style.visibility</p:attrName>
                                        </p:attrNameLst>
                                      </p:cBhvr>
                                      <p:to>
                                        <p:strVal val="visible"/>
                                      </p:to>
                                    </p:set>
                                    <p:animEffect transition="in" filter="fade">
                                      <p:cBhvr>
                                        <p:cTn id="31" dur="1000"/>
                                        <p:tgtEl>
                                          <p:spTgt spid="4">
                                            <p:graphicEl>
                                              <a:dgm id="{4EC5D52D-9AC6-44A2-A78C-6BF5D567B31B}"/>
                                            </p:graphicEl>
                                          </p:spTgt>
                                        </p:tgtEl>
                                      </p:cBhvr>
                                    </p:animEffect>
                                    <p:anim calcmode="lin" valueType="num">
                                      <p:cBhvr>
                                        <p:cTn id="32" dur="1000" fill="hold"/>
                                        <p:tgtEl>
                                          <p:spTgt spid="4">
                                            <p:graphicEl>
                                              <a:dgm id="{4EC5D52D-9AC6-44A2-A78C-6BF5D567B31B}"/>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EC5D52D-9AC6-44A2-A78C-6BF5D567B31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a:extLst>
              <a:ext uri="{FF2B5EF4-FFF2-40B4-BE49-F238E27FC236}">
                <a16:creationId xmlns:a16="http://schemas.microsoft.com/office/drawing/2014/main" id="{5F33D370-5E12-FAD1-5F85-279E95FDB268}"/>
              </a:ext>
            </a:extLst>
          </p:cNvPr>
          <p:cNvGraphicFramePr>
            <a:graphicFrameLocks noGrp="1"/>
          </p:cNvGraphicFramePr>
          <p:nvPr>
            <p:ph idx="1"/>
            <p:extLst>
              <p:ext uri="{D42A27DB-BD31-4B8C-83A1-F6EECF244321}">
                <p14:modId xmlns:p14="http://schemas.microsoft.com/office/powerpoint/2010/main" val="2634733735"/>
              </p:ext>
            </p:extLst>
          </p:nvPr>
        </p:nvGraphicFramePr>
        <p:xfrm>
          <a:off x="121023" y="146649"/>
          <a:ext cx="11949953" cy="6711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B95D971D-8E1F-B88E-D312-796DC7BEC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2147418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AC3C8AB0-FFA2-4A41-A723-47B6BFF6D44F}"/>
                                            </p:graphicEl>
                                          </p:spTgt>
                                        </p:tgtEl>
                                        <p:attrNameLst>
                                          <p:attrName>style.visibility</p:attrName>
                                        </p:attrNameLst>
                                      </p:cBhvr>
                                      <p:to>
                                        <p:strVal val="visible"/>
                                      </p:to>
                                    </p:set>
                                    <p:animEffect transition="in" filter="fade">
                                      <p:cBhvr>
                                        <p:cTn id="7" dur="1000"/>
                                        <p:tgtEl>
                                          <p:spTgt spid="5">
                                            <p:graphicEl>
                                              <a:dgm id="{AC3C8AB0-FFA2-4A41-A723-47B6BFF6D44F}"/>
                                            </p:graphicEl>
                                          </p:spTgt>
                                        </p:tgtEl>
                                      </p:cBhvr>
                                    </p:animEffect>
                                    <p:anim calcmode="lin" valueType="num">
                                      <p:cBhvr>
                                        <p:cTn id="8" dur="1000" fill="hold"/>
                                        <p:tgtEl>
                                          <p:spTgt spid="5">
                                            <p:graphicEl>
                                              <a:dgm id="{AC3C8AB0-FFA2-4A41-A723-47B6BFF6D44F}"/>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AC3C8AB0-FFA2-4A41-A723-47B6BFF6D44F}"/>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ACF42801-043D-4FC4-9E07-99352C2553D1}"/>
                                            </p:graphicEl>
                                          </p:spTgt>
                                        </p:tgtEl>
                                        <p:attrNameLst>
                                          <p:attrName>style.visibility</p:attrName>
                                        </p:attrNameLst>
                                      </p:cBhvr>
                                      <p:to>
                                        <p:strVal val="visible"/>
                                      </p:to>
                                    </p:set>
                                    <p:animEffect transition="in" filter="fade">
                                      <p:cBhvr>
                                        <p:cTn id="14" dur="1000"/>
                                        <p:tgtEl>
                                          <p:spTgt spid="5">
                                            <p:graphicEl>
                                              <a:dgm id="{ACF42801-043D-4FC4-9E07-99352C2553D1}"/>
                                            </p:graphicEl>
                                          </p:spTgt>
                                        </p:tgtEl>
                                      </p:cBhvr>
                                    </p:animEffect>
                                    <p:anim calcmode="lin" valueType="num">
                                      <p:cBhvr>
                                        <p:cTn id="15" dur="1000" fill="hold"/>
                                        <p:tgtEl>
                                          <p:spTgt spid="5">
                                            <p:graphicEl>
                                              <a:dgm id="{ACF42801-043D-4FC4-9E07-99352C2553D1}"/>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ACF42801-043D-4FC4-9E07-99352C2553D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EBD2FD2B-9FAA-4AE5-8D00-5C5D54AAD871}"/>
                                            </p:graphicEl>
                                          </p:spTgt>
                                        </p:tgtEl>
                                        <p:attrNameLst>
                                          <p:attrName>style.visibility</p:attrName>
                                        </p:attrNameLst>
                                      </p:cBhvr>
                                      <p:to>
                                        <p:strVal val="visible"/>
                                      </p:to>
                                    </p:set>
                                    <p:animEffect transition="in" filter="fade">
                                      <p:cBhvr>
                                        <p:cTn id="21" dur="1000"/>
                                        <p:tgtEl>
                                          <p:spTgt spid="5">
                                            <p:graphicEl>
                                              <a:dgm id="{EBD2FD2B-9FAA-4AE5-8D00-5C5D54AAD871}"/>
                                            </p:graphicEl>
                                          </p:spTgt>
                                        </p:tgtEl>
                                      </p:cBhvr>
                                    </p:animEffect>
                                    <p:anim calcmode="lin" valueType="num">
                                      <p:cBhvr>
                                        <p:cTn id="22" dur="1000" fill="hold"/>
                                        <p:tgtEl>
                                          <p:spTgt spid="5">
                                            <p:graphicEl>
                                              <a:dgm id="{EBD2FD2B-9FAA-4AE5-8D00-5C5D54AAD871}"/>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EBD2FD2B-9FAA-4AE5-8D00-5C5D54AAD871}"/>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graphicEl>
                                              <a:dgm id="{C6367C5F-338A-4A43-B01A-D786509A98DC}"/>
                                            </p:graphicEl>
                                          </p:spTgt>
                                        </p:tgtEl>
                                        <p:attrNameLst>
                                          <p:attrName>style.visibility</p:attrName>
                                        </p:attrNameLst>
                                      </p:cBhvr>
                                      <p:to>
                                        <p:strVal val="visible"/>
                                      </p:to>
                                    </p:set>
                                    <p:animEffect transition="in" filter="fade">
                                      <p:cBhvr>
                                        <p:cTn id="26" dur="1000"/>
                                        <p:tgtEl>
                                          <p:spTgt spid="5">
                                            <p:graphicEl>
                                              <a:dgm id="{C6367C5F-338A-4A43-B01A-D786509A98DC}"/>
                                            </p:graphicEl>
                                          </p:spTgt>
                                        </p:tgtEl>
                                      </p:cBhvr>
                                    </p:animEffect>
                                    <p:anim calcmode="lin" valueType="num">
                                      <p:cBhvr>
                                        <p:cTn id="27" dur="1000" fill="hold"/>
                                        <p:tgtEl>
                                          <p:spTgt spid="5">
                                            <p:graphicEl>
                                              <a:dgm id="{C6367C5F-338A-4A43-B01A-D786509A98DC}"/>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C6367C5F-338A-4A43-B01A-D786509A98D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graphicEl>
                                              <a:dgm id="{2EDBEA25-3D12-4BA7-9135-3C8EC7E92EB1}"/>
                                            </p:graphicEl>
                                          </p:spTgt>
                                        </p:tgtEl>
                                        <p:attrNameLst>
                                          <p:attrName>style.visibility</p:attrName>
                                        </p:attrNameLst>
                                      </p:cBhvr>
                                      <p:to>
                                        <p:strVal val="visible"/>
                                      </p:to>
                                    </p:set>
                                    <p:animEffect transition="in" filter="fade">
                                      <p:cBhvr>
                                        <p:cTn id="33" dur="1000"/>
                                        <p:tgtEl>
                                          <p:spTgt spid="5">
                                            <p:graphicEl>
                                              <a:dgm id="{2EDBEA25-3D12-4BA7-9135-3C8EC7E92EB1}"/>
                                            </p:graphicEl>
                                          </p:spTgt>
                                        </p:tgtEl>
                                      </p:cBhvr>
                                    </p:animEffect>
                                    <p:anim calcmode="lin" valueType="num">
                                      <p:cBhvr>
                                        <p:cTn id="34" dur="1000" fill="hold"/>
                                        <p:tgtEl>
                                          <p:spTgt spid="5">
                                            <p:graphicEl>
                                              <a:dgm id="{2EDBEA25-3D12-4BA7-9135-3C8EC7E92EB1}"/>
                                            </p:graphicEl>
                                          </p:spTgt>
                                        </p:tgtEl>
                                        <p:attrNameLst>
                                          <p:attrName>ppt_x</p:attrName>
                                        </p:attrNameLst>
                                      </p:cBhvr>
                                      <p:tavLst>
                                        <p:tav tm="0">
                                          <p:val>
                                            <p:strVal val="#ppt_x"/>
                                          </p:val>
                                        </p:tav>
                                        <p:tav tm="100000">
                                          <p:val>
                                            <p:strVal val="#ppt_x"/>
                                          </p:val>
                                        </p:tav>
                                      </p:tavLst>
                                    </p:anim>
                                    <p:anim calcmode="lin" valueType="num">
                                      <p:cBhvr>
                                        <p:cTn id="35" dur="1000" fill="hold"/>
                                        <p:tgtEl>
                                          <p:spTgt spid="5">
                                            <p:graphicEl>
                                              <a:dgm id="{2EDBEA25-3D12-4BA7-9135-3C8EC7E92EB1}"/>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graphicEl>
                                              <a:dgm id="{B4D31E4F-44B5-40C4-94E8-394C8C23606C}"/>
                                            </p:graphicEl>
                                          </p:spTgt>
                                        </p:tgtEl>
                                        <p:attrNameLst>
                                          <p:attrName>style.visibility</p:attrName>
                                        </p:attrNameLst>
                                      </p:cBhvr>
                                      <p:to>
                                        <p:strVal val="visible"/>
                                      </p:to>
                                    </p:set>
                                    <p:animEffect transition="in" filter="fade">
                                      <p:cBhvr>
                                        <p:cTn id="38" dur="1000"/>
                                        <p:tgtEl>
                                          <p:spTgt spid="5">
                                            <p:graphicEl>
                                              <a:dgm id="{B4D31E4F-44B5-40C4-94E8-394C8C23606C}"/>
                                            </p:graphicEl>
                                          </p:spTgt>
                                        </p:tgtEl>
                                      </p:cBhvr>
                                    </p:animEffect>
                                    <p:anim calcmode="lin" valueType="num">
                                      <p:cBhvr>
                                        <p:cTn id="39" dur="1000" fill="hold"/>
                                        <p:tgtEl>
                                          <p:spTgt spid="5">
                                            <p:graphicEl>
                                              <a:dgm id="{B4D31E4F-44B5-40C4-94E8-394C8C23606C}"/>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B4D31E4F-44B5-40C4-94E8-394C8C23606C}"/>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graphicEl>
                                              <a:dgm id="{C505F22E-40C2-4E23-A51B-23185153EF5D}"/>
                                            </p:graphicEl>
                                          </p:spTgt>
                                        </p:tgtEl>
                                        <p:attrNameLst>
                                          <p:attrName>style.visibility</p:attrName>
                                        </p:attrNameLst>
                                      </p:cBhvr>
                                      <p:to>
                                        <p:strVal val="visible"/>
                                      </p:to>
                                    </p:set>
                                    <p:animEffect transition="in" filter="fade">
                                      <p:cBhvr>
                                        <p:cTn id="45" dur="1000"/>
                                        <p:tgtEl>
                                          <p:spTgt spid="5">
                                            <p:graphicEl>
                                              <a:dgm id="{C505F22E-40C2-4E23-A51B-23185153EF5D}"/>
                                            </p:graphicEl>
                                          </p:spTgt>
                                        </p:tgtEl>
                                      </p:cBhvr>
                                    </p:animEffect>
                                    <p:anim calcmode="lin" valueType="num">
                                      <p:cBhvr>
                                        <p:cTn id="46" dur="1000" fill="hold"/>
                                        <p:tgtEl>
                                          <p:spTgt spid="5">
                                            <p:graphicEl>
                                              <a:dgm id="{C505F22E-40C2-4E23-A51B-23185153EF5D}"/>
                                            </p:graphicEl>
                                          </p:spTgt>
                                        </p:tgtEl>
                                        <p:attrNameLst>
                                          <p:attrName>ppt_x</p:attrName>
                                        </p:attrNameLst>
                                      </p:cBhvr>
                                      <p:tavLst>
                                        <p:tav tm="0">
                                          <p:val>
                                            <p:strVal val="#ppt_x"/>
                                          </p:val>
                                        </p:tav>
                                        <p:tav tm="100000">
                                          <p:val>
                                            <p:strVal val="#ppt_x"/>
                                          </p:val>
                                        </p:tav>
                                      </p:tavLst>
                                    </p:anim>
                                    <p:anim calcmode="lin" valueType="num">
                                      <p:cBhvr>
                                        <p:cTn id="47" dur="1000" fill="hold"/>
                                        <p:tgtEl>
                                          <p:spTgt spid="5">
                                            <p:graphicEl>
                                              <a:dgm id="{C505F22E-40C2-4E23-A51B-23185153EF5D}"/>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graphicEl>
                                              <a:dgm id="{FB996995-179C-4A6C-8D84-3DF4F8B2BBDB}"/>
                                            </p:graphicEl>
                                          </p:spTgt>
                                        </p:tgtEl>
                                        <p:attrNameLst>
                                          <p:attrName>style.visibility</p:attrName>
                                        </p:attrNameLst>
                                      </p:cBhvr>
                                      <p:to>
                                        <p:strVal val="visible"/>
                                      </p:to>
                                    </p:set>
                                    <p:animEffect transition="in" filter="fade">
                                      <p:cBhvr>
                                        <p:cTn id="50" dur="1000"/>
                                        <p:tgtEl>
                                          <p:spTgt spid="5">
                                            <p:graphicEl>
                                              <a:dgm id="{FB996995-179C-4A6C-8D84-3DF4F8B2BBDB}"/>
                                            </p:graphicEl>
                                          </p:spTgt>
                                        </p:tgtEl>
                                      </p:cBhvr>
                                    </p:animEffect>
                                    <p:anim calcmode="lin" valueType="num">
                                      <p:cBhvr>
                                        <p:cTn id="51" dur="1000" fill="hold"/>
                                        <p:tgtEl>
                                          <p:spTgt spid="5">
                                            <p:graphicEl>
                                              <a:dgm id="{FB996995-179C-4A6C-8D84-3DF4F8B2BBDB}"/>
                                            </p:graphicEl>
                                          </p:spTgt>
                                        </p:tgtEl>
                                        <p:attrNameLst>
                                          <p:attrName>ppt_x</p:attrName>
                                        </p:attrNameLst>
                                      </p:cBhvr>
                                      <p:tavLst>
                                        <p:tav tm="0">
                                          <p:val>
                                            <p:strVal val="#ppt_x"/>
                                          </p:val>
                                        </p:tav>
                                        <p:tav tm="100000">
                                          <p:val>
                                            <p:strVal val="#ppt_x"/>
                                          </p:val>
                                        </p:tav>
                                      </p:tavLst>
                                    </p:anim>
                                    <p:anim calcmode="lin" valueType="num">
                                      <p:cBhvr>
                                        <p:cTn id="52" dur="1000" fill="hold"/>
                                        <p:tgtEl>
                                          <p:spTgt spid="5">
                                            <p:graphicEl>
                                              <a:dgm id="{FB996995-179C-4A6C-8D84-3DF4F8B2BBDB}"/>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graphicEl>
                                              <a:dgm id="{B9C5BAC3-AD1A-4164-BB3B-E48A0CA38F33}"/>
                                            </p:graphicEl>
                                          </p:spTgt>
                                        </p:tgtEl>
                                        <p:attrNameLst>
                                          <p:attrName>style.visibility</p:attrName>
                                        </p:attrNameLst>
                                      </p:cBhvr>
                                      <p:to>
                                        <p:strVal val="visible"/>
                                      </p:to>
                                    </p:set>
                                    <p:animEffect transition="in" filter="fade">
                                      <p:cBhvr>
                                        <p:cTn id="57" dur="1000"/>
                                        <p:tgtEl>
                                          <p:spTgt spid="5">
                                            <p:graphicEl>
                                              <a:dgm id="{B9C5BAC3-AD1A-4164-BB3B-E48A0CA38F33}"/>
                                            </p:graphicEl>
                                          </p:spTgt>
                                        </p:tgtEl>
                                      </p:cBhvr>
                                    </p:animEffect>
                                    <p:anim calcmode="lin" valueType="num">
                                      <p:cBhvr>
                                        <p:cTn id="58" dur="1000" fill="hold"/>
                                        <p:tgtEl>
                                          <p:spTgt spid="5">
                                            <p:graphicEl>
                                              <a:dgm id="{B9C5BAC3-AD1A-4164-BB3B-E48A0CA38F33}"/>
                                            </p:graphicEl>
                                          </p:spTgt>
                                        </p:tgtEl>
                                        <p:attrNameLst>
                                          <p:attrName>ppt_x</p:attrName>
                                        </p:attrNameLst>
                                      </p:cBhvr>
                                      <p:tavLst>
                                        <p:tav tm="0">
                                          <p:val>
                                            <p:strVal val="#ppt_x"/>
                                          </p:val>
                                        </p:tav>
                                        <p:tav tm="100000">
                                          <p:val>
                                            <p:strVal val="#ppt_x"/>
                                          </p:val>
                                        </p:tav>
                                      </p:tavLst>
                                    </p:anim>
                                    <p:anim calcmode="lin" valueType="num">
                                      <p:cBhvr>
                                        <p:cTn id="59" dur="1000" fill="hold"/>
                                        <p:tgtEl>
                                          <p:spTgt spid="5">
                                            <p:graphicEl>
                                              <a:dgm id="{B9C5BAC3-AD1A-4164-BB3B-E48A0CA38F33}"/>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
                                            <p:graphicEl>
                                              <a:dgm id="{C5DF3535-954E-455D-AFAF-4ED127586258}"/>
                                            </p:graphicEl>
                                          </p:spTgt>
                                        </p:tgtEl>
                                        <p:attrNameLst>
                                          <p:attrName>style.visibility</p:attrName>
                                        </p:attrNameLst>
                                      </p:cBhvr>
                                      <p:to>
                                        <p:strVal val="visible"/>
                                      </p:to>
                                    </p:set>
                                    <p:animEffect transition="in" filter="fade">
                                      <p:cBhvr>
                                        <p:cTn id="64" dur="1000"/>
                                        <p:tgtEl>
                                          <p:spTgt spid="5">
                                            <p:graphicEl>
                                              <a:dgm id="{C5DF3535-954E-455D-AFAF-4ED127586258}"/>
                                            </p:graphicEl>
                                          </p:spTgt>
                                        </p:tgtEl>
                                      </p:cBhvr>
                                    </p:animEffect>
                                    <p:anim calcmode="lin" valueType="num">
                                      <p:cBhvr>
                                        <p:cTn id="65" dur="1000" fill="hold"/>
                                        <p:tgtEl>
                                          <p:spTgt spid="5">
                                            <p:graphicEl>
                                              <a:dgm id="{C5DF3535-954E-455D-AFAF-4ED127586258}"/>
                                            </p:graphicEl>
                                          </p:spTgt>
                                        </p:tgtEl>
                                        <p:attrNameLst>
                                          <p:attrName>ppt_x</p:attrName>
                                        </p:attrNameLst>
                                      </p:cBhvr>
                                      <p:tavLst>
                                        <p:tav tm="0">
                                          <p:val>
                                            <p:strVal val="#ppt_x"/>
                                          </p:val>
                                        </p:tav>
                                        <p:tav tm="100000">
                                          <p:val>
                                            <p:strVal val="#ppt_x"/>
                                          </p:val>
                                        </p:tav>
                                      </p:tavLst>
                                    </p:anim>
                                    <p:anim calcmode="lin" valueType="num">
                                      <p:cBhvr>
                                        <p:cTn id="66" dur="1000" fill="hold"/>
                                        <p:tgtEl>
                                          <p:spTgt spid="5">
                                            <p:graphicEl>
                                              <a:dgm id="{C5DF3535-954E-455D-AFAF-4ED127586258}"/>
                                            </p:graphic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
                                            <p:graphicEl>
                                              <a:dgm id="{765C107A-F0D9-4642-884B-65EC2C206F2F}"/>
                                            </p:graphicEl>
                                          </p:spTgt>
                                        </p:tgtEl>
                                        <p:attrNameLst>
                                          <p:attrName>style.visibility</p:attrName>
                                        </p:attrNameLst>
                                      </p:cBhvr>
                                      <p:to>
                                        <p:strVal val="visible"/>
                                      </p:to>
                                    </p:set>
                                    <p:animEffect transition="in" filter="fade">
                                      <p:cBhvr>
                                        <p:cTn id="69" dur="1000"/>
                                        <p:tgtEl>
                                          <p:spTgt spid="5">
                                            <p:graphicEl>
                                              <a:dgm id="{765C107A-F0D9-4642-884B-65EC2C206F2F}"/>
                                            </p:graphicEl>
                                          </p:spTgt>
                                        </p:tgtEl>
                                      </p:cBhvr>
                                    </p:animEffect>
                                    <p:anim calcmode="lin" valueType="num">
                                      <p:cBhvr>
                                        <p:cTn id="70" dur="1000" fill="hold"/>
                                        <p:tgtEl>
                                          <p:spTgt spid="5">
                                            <p:graphicEl>
                                              <a:dgm id="{765C107A-F0D9-4642-884B-65EC2C206F2F}"/>
                                            </p:graphicEl>
                                          </p:spTgt>
                                        </p:tgtEl>
                                        <p:attrNameLst>
                                          <p:attrName>ppt_x</p:attrName>
                                        </p:attrNameLst>
                                      </p:cBhvr>
                                      <p:tavLst>
                                        <p:tav tm="0">
                                          <p:val>
                                            <p:strVal val="#ppt_x"/>
                                          </p:val>
                                        </p:tav>
                                        <p:tav tm="100000">
                                          <p:val>
                                            <p:strVal val="#ppt_x"/>
                                          </p:val>
                                        </p:tav>
                                      </p:tavLst>
                                    </p:anim>
                                    <p:anim calcmode="lin" valueType="num">
                                      <p:cBhvr>
                                        <p:cTn id="71" dur="1000" fill="hold"/>
                                        <p:tgtEl>
                                          <p:spTgt spid="5">
                                            <p:graphicEl>
                                              <a:dgm id="{765C107A-F0D9-4642-884B-65EC2C206F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26CC1A-4A0B-5F51-C578-9D949D7D133F}"/>
              </a:ext>
            </a:extLst>
          </p:cNvPr>
          <p:cNvSpPr>
            <a:spLocks noGrp="1"/>
          </p:cNvSpPr>
          <p:nvPr>
            <p:ph type="title"/>
          </p:nvPr>
        </p:nvSpPr>
        <p:spPr>
          <a:xfrm>
            <a:off x="1790699" y="36795"/>
            <a:ext cx="8610600" cy="795130"/>
          </a:xfrm>
        </p:spPr>
        <p:txBody>
          <a:bodyPr>
            <a:normAutofit/>
          </a:bodyPr>
          <a:lstStyle/>
          <a:p>
            <a:pPr algn="ctr"/>
            <a:r>
              <a:rPr lang="en-US" sz="2400" b="1" i="0" dirty="0">
                <a:solidFill>
                  <a:srgbClr val="000000"/>
                </a:solidFill>
                <a:effectLst/>
                <a:latin typeface="Arial" panose="020B0604020202020204" pitchFamily="34" charset="0"/>
                <a:cs typeface="Arial" panose="020B0604020202020204" pitchFamily="34" charset="0"/>
              </a:rPr>
              <a:t>ROLES AND RESPONSIBILITIES OF ASP</a:t>
            </a:r>
            <a:endParaRPr lang="el-GR" sz="2400" dirty="0">
              <a:latin typeface="Arial" panose="020B0604020202020204" pitchFamily="34" charset="0"/>
              <a:cs typeface="Arial" panose="020B0604020202020204" pitchFamily="34" charset="0"/>
            </a:endParaRPr>
          </a:p>
        </p:txBody>
      </p:sp>
      <p:graphicFrame>
        <p:nvGraphicFramePr>
          <p:cNvPr id="5" name="Θέση περιεχομένου 4">
            <a:extLst>
              <a:ext uri="{FF2B5EF4-FFF2-40B4-BE49-F238E27FC236}">
                <a16:creationId xmlns:a16="http://schemas.microsoft.com/office/drawing/2014/main" id="{C93341E8-4583-1B73-3E06-CA6EB6E57672}"/>
              </a:ext>
            </a:extLst>
          </p:cNvPr>
          <p:cNvGraphicFramePr>
            <a:graphicFrameLocks noGrp="1"/>
          </p:cNvGraphicFramePr>
          <p:nvPr>
            <p:ph idx="1"/>
            <p:extLst>
              <p:ext uri="{D42A27DB-BD31-4B8C-83A1-F6EECF244321}">
                <p14:modId xmlns:p14="http://schemas.microsoft.com/office/powerpoint/2010/main" val="3447893399"/>
              </p:ext>
            </p:extLst>
          </p:nvPr>
        </p:nvGraphicFramePr>
        <p:xfrm>
          <a:off x="705970" y="812047"/>
          <a:ext cx="10780059" cy="5848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a:extLst>
              <a:ext uri="{FF2B5EF4-FFF2-40B4-BE49-F238E27FC236}">
                <a16:creationId xmlns:a16="http://schemas.microsoft.com/office/drawing/2014/main" id="{3E73452D-33F2-CADE-1AA7-24CD96F453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 y="5661870"/>
            <a:ext cx="2147981" cy="1196130"/>
          </a:xfrm>
          <a:prstGeom prst="rect">
            <a:avLst/>
          </a:prstGeom>
          <a:ln>
            <a:noFill/>
          </a:ln>
        </p:spPr>
      </p:pic>
    </p:spTree>
    <p:extLst>
      <p:ext uri="{BB962C8B-B14F-4D97-AF65-F5344CB8AC3E}">
        <p14:creationId xmlns:p14="http://schemas.microsoft.com/office/powerpoint/2010/main" val="3997317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graphicEl>
                                              <a:dgm id="{2D419864-2A5A-4447-ACFC-4F6F1AEF36B5}"/>
                                            </p:graphicEl>
                                          </p:spTgt>
                                        </p:tgtEl>
                                        <p:attrNameLst>
                                          <p:attrName>style.visibility</p:attrName>
                                        </p:attrNameLst>
                                      </p:cBhvr>
                                      <p:to>
                                        <p:strVal val="visible"/>
                                      </p:to>
                                    </p:set>
                                    <p:anim calcmode="lin" valueType="num">
                                      <p:cBhvr>
                                        <p:cTn id="7" dur="1000" fill="hold"/>
                                        <p:tgtEl>
                                          <p:spTgt spid="5">
                                            <p:graphicEl>
                                              <a:dgm id="{2D419864-2A5A-4447-ACFC-4F6F1AEF36B5}"/>
                                            </p:graphicEl>
                                          </p:spTgt>
                                        </p:tgtEl>
                                        <p:attrNameLst>
                                          <p:attrName>ppt_w</p:attrName>
                                        </p:attrNameLst>
                                      </p:cBhvr>
                                      <p:tavLst>
                                        <p:tav tm="0">
                                          <p:val>
                                            <p:fltVal val="0"/>
                                          </p:val>
                                        </p:tav>
                                        <p:tav tm="100000">
                                          <p:val>
                                            <p:strVal val="#ppt_w"/>
                                          </p:val>
                                        </p:tav>
                                      </p:tavLst>
                                    </p:anim>
                                    <p:anim calcmode="lin" valueType="num">
                                      <p:cBhvr>
                                        <p:cTn id="8" dur="1000" fill="hold"/>
                                        <p:tgtEl>
                                          <p:spTgt spid="5">
                                            <p:graphicEl>
                                              <a:dgm id="{2D419864-2A5A-4447-ACFC-4F6F1AEF36B5}"/>
                                            </p:graphicEl>
                                          </p:spTgt>
                                        </p:tgtEl>
                                        <p:attrNameLst>
                                          <p:attrName>ppt_h</p:attrName>
                                        </p:attrNameLst>
                                      </p:cBhvr>
                                      <p:tavLst>
                                        <p:tav tm="0">
                                          <p:val>
                                            <p:fltVal val="0"/>
                                          </p:val>
                                        </p:tav>
                                        <p:tav tm="100000">
                                          <p:val>
                                            <p:strVal val="#ppt_h"/>
                                          </p:val>
                                        </p:tav>
                                      </p:tavLst>
                                    </p:anim>
                                    <p:anim calcmode="lin" valueType="num">
                                      <p:cBhvr>
                                        <p:cTn id="9" dur="1000" fill="hold"/>
                                        <p:tgtEl>
                                          <p:spTgt spid="5">
                                            <p:graphicEl>
                                              <a:dgm id="{2D419864-2A5A-4447-ACFC-4F6F1AEF36B5}"/>
                                            </p:graphicEl>
                                          </p:spTgt>
                                        </p:tgtEl>
                                        <p:attrNameLst>
                                          <p:attrName>style.rotation</p:attrName>
                                        </p:attrNameLst>
                                      </p:cBhvr>
                                      <p:tavLst>
                                        <p:tav tm="0">
                                          <p:val>
                                            <p:fltVal val="90"/>
                                          </p:val>
                                        </p:tav>
                                        <p:tav tm="100000">
                                          <p:val>
                                            <p:fltVal val="0"/>
                                          </p:val>
                                        </p:tav>
                                      </p:tavLst>
                                    </p:anim>
                                    <p:animEffect transition="in" filter="fade">
                                      <p:cBhvr>
                                        <p:cTn id="10" dur="1000"/>
                                        <p:tgtEl>
                                          <p:spTgt spid="5">
                                            <p:graphicEl>
                                              <a:dgm id="{2D419864-2A5A-4447-ACFC-4F6F1AEF36B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graphicEl>
                                              <a:dgm id="{036A43A3-3230-4888-A991-81E49494CC03}"/>
                                            </p:graphicEl>
                                          </p:spTgt>
                                        </p:tgtEl>
                                        <p:attrNameLst>
                                          <p:attrName>style.visibility</p:attrName>
                                        </p:attrNameLst>
                                      </p:cBhvr>
                                      <p:to>
                                        <p:strVal val="visible"/>
                                      </p:to>
                                    </p:set>
                                    <p:anim calcmode="lin" valueType="num">
                                      <p:cBhvr>
                                        <p:cTn id="15" dur="1000" fill="hold"/>
                                        <p:tgtEl>
                                          <p:spTgt spid="5">
                                            <p:graphicEl>
                                              <a:dgm id="{036A43A3-3230-4888-A991-81E49494CC03}"/>
                                            </p:graphicEl>
                                          </p:spTgt>
                                        </p:tgtEl>
                                        <p:attrNameLst>
                                          <p:attrName>ppt_w</p:attrName>
                                        </p:attrNameLst>
                                      </p:cBhvr>
                                      <p:tavLst>
                                        <p:tav tm="0">
                                          <p:val>
                                            <p:fltVal val="0"/>
                                          </p:val>
                                        </p:tav>
                                        <p:tav tm="100000">
                                          <p:val>
                                            <p:strVal val="#ppt_w"/>
                                          </p:val>
                                        </p:tav>
                                      </p:tavLst>
                                    </p:anim>
                                    <p:anim calcmode="lin" valueType="num">
                                      <p:cBhvr>
                                        <p:cTn id="16" dur="1000" fill="hold"/>
                                        <p:tgtEl>
                                          <p:spTgt spid="5">
                                            <p:graphicEl>
                                              <a:dgm id="{036A43A3-3230-4888-A991-81E49494CC03}"/>
                                            </p:graphicEl>
                                          </p:spTgt>
                                        </p:tgtEl>
                                        <p:attrNameLst>
                                          <p:attrName>ppt_h</p:attrName>
                                        </p:attrNameLst>
                                      </p:cBhvr>
                                      <p:tavLst>
                                        <p:tav tm="0">
                                          <p:val>
                                            <p:fltVal val="0"/>
                                          </p:val>
                                        </p:tav>
                                        <p:tav tm="100000">
                                          <p:val>
                                            <p:strVal val="#ppt_h"/>
                                          </p:val>
                                        </p:tav>
                                      </p:tavLst>
                                    </p:anim>
                                    <p:anim calcmode="lin" valueType="num">
                                      <p:cBhvr>
                                        <p:cTn id="17" dur="1000" fill="hold"/>
                                        <p:tgtEl>
                                          <p:spTgt spid="5">
                                            <p:graphicEl>
                                              <a:dgm id="{036A43A3-3230-4888-A991-81E49494CC03}"/>
                                            </p:graphicEl>
                                          </p:spTgt>
                                        </p:tgtEl>
                                        <p:attrNameLst>
                                          <p:attrName>style.rotation</p:attrName>
                                        </p:attrNameLst>
                                      </p:cBhvr>
                                      <p:tavLst>
                                        <p:tav tm="0">
                                          <p:val>
                                            <p:fltVal val="90"/>
                                          </p:val>
                                        </p:tav>
                                        <p:tav tm="100000">
                                          <p:val>
                                            <p:fltVal val="0"/>
                                          </p:val>
                                        </p:tav>
                                      </p:tavLst>
                                    </p:anim>
                                    <p:animEffect transition="in" filter="fade">
                                      <p:cBhvr>
                                        <p:cTn id="18" dur="1000"/>
                                        <p:tgtEl>
                                          <p:spTgt spid="5">
                                            <p:graphicEl>
                                              <a:dgm id="{036A43A3-3230-4888-A991-81E49494CC0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graphicEl>
                                              <a:dgm id="{067E1859-0C48-4D55-AB0D-713B3EF341CB}"/>
                                            </p:graphicEl>
                                          </p:spTgt>
                                        </p:tgtEl>
                                        <p:attrNameLst>
                                          <p:attrName>style.visibility</p:attrName>
                                        </p:attrNameLst>
                                      </p:cBhvr>
                                      <p:to>
                                        <p:strVal val="visible"/>
                                      </p:to>
                                    </p:set>
                                    <p:anim calcmode="lin" valueType="num">
                                      <p:cBhvr>
                                        <p:cTn id="23" dur="1000" fill="hold"/>
                                        <p:tgtEl>
                                          <p:spTgt spid="5">
                                            <p:graphicEl>
                                              <a:dgm id="{067E1859-0C48-4D55-AB0D-713B3EF341CB}"/>
                                            </p:graphicEl>
                                          </p:spTgt>
                                        </p:tgtEl>
                                        <p:attrNameLst>
                                          <p:attrName>ppt_w</p:attrName>
                                        </p:attrNameLst>
                                      </p:cBhvr>
                                      <p:tavLst>
                                        <p:tav tm="0">
                                          <p:val>
                                            <p:fltVal val="0"/>
                                          </p:val>
                                        </p:tav>
                                        <p:tav tm="100000">
                                          <p:val>
                                            <p:strVal val="#ppt_w"/>
                                          </p:val>
                                        </p:tav>
                                      </p:tavLst>
                                    </p:anim>
                                    <p:anim calcmode="lin" valueType="num">
                                      <p:cBhvr>
                                        <p:cTn id="24" dur="1000" fill="hold"/>
                                        <p:tgtEl>
                                          <p:spTgt spid="5">
                                            <p:graphicEl>
                                              <a:dgm id="{067E1859-0C48-4D55-AB0D-713B3EF341CB}"/>
                                            </p:graphicEl>
                                          </p:spTgt>
                                        </p:tgtEl>
                                        <p:attrNameLst>
                                          <p:attrName>ppt_h</p:attrName>
                                        </p:attrNameLst>
                                      </p:cBhvr>
                                      <p:tavLst>
                                        <p:tav tm="0">
                                          <p:val>
                                            <p:fltVal val="0"/>
                                          </p:val>
                                        </p:tav>
                                        <p:tav tm="100000">
                                          <p:val>
                                            <p:strVal val="#ppt_h"/>
                                          </p:val>
                                        </p:tav>
                                      </p:tavLst>
                                    </p:anim>
                                    <p:anim calcmode="lin" valueType="num">
                                      <p:cBhvr>
                                        <p:cTn id="25" dur="1000" fill="hold"/>
                                        <p:tgtEl>
                                          <p:spTgt spid="5">
                                            <p:graphicEl>
                                              <a:dgm id="{067E1859-0C48-4D55-AB0D-713B3EF341CB}"/>
                                            </p:graphicEl>
                                          </p:spTgt>
                                        </p:tgtEl>
                                        <p:attrNameLst>
                                          <p:attrName>style.rotation</p:attrName>
                                        </p:attrNameLst>
                                      </p:cBhvr>
                                      <p:tavLst>
                                        <p:tav tm="0">
                                          <p:val>
                                            <p:fltVal val="90"/>
                                          </p:val>
                                        </p:tav>
                                        <p:tav tm="100000">
                                          <p:val>
                                            <p:fltVal val="0"/>
                                          </p:val>
                                        </p:tav>
                                      </p:tavLst>
                                    </p:anim>
                                    <p:animEffect transition="in" filter="fade">
                                      <p:cBhvr>
                                        <p:cTn id="26" dur="1000"/>
                                        <p:tgtEl>
                                          <p:spTgt spid="5">
                                            <p:graphicEl>
                                              <a:dgm id="{067E1859-0C48-4D55-AB0D-713B3EF341C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5">
                                            <p:graphicEl>
                                              <a:dgm id="{0CAB9648-4C24-4438-BC98-A3629EF825F6}"/>
                                            </p:graphicEl>
                                          </p:spTgt>
                                        </p:tgtEl>
                                        <p:attrNameLst>
                                          <p:attrName>style.visibility</p:attrName>
                                        </p:attrNameLst>
                                      </p:cBhvr>
                                      <p:to>
                                        <p:strVal val="visible"/>
                                      </p:to>
                                    </p:set>
                                    <p:anim calcmode="lin" valueType="num">
                                      <p:cBhvr>
                                        <p:cTn id="31" dur="1000" fill="hold"/>
                                        <p:tgtEl>
                                          <p:spTgt spid="5">
                                            <p:graphicEl>
                                              <a:dgm id="{0CAB9648-4C24-4438-BC98-A3629EF825F6}"/>
                                            </p:graphicEl>
                                          </p:spTgt>
                                        </p:tgtEl>
                                        <p:attrNameLst>
                                          <p:attrName>ppt_w</p:attrName>
                                        </p:attrNameLst>
                                      </p:cBhvr>
                                      <p:tavLst>
                                        <p:tav tm="0">
                                          <p:val>
                                            <p:fltVal val="0"/>
                                          </p:val>
                                        </p:tav>
                                        <p:tav tm="100000">
                                          <p:val>
                                            <p:strVal val="#ppt_w"/>
                                          </p:val>
                                        </p:tav>
                                      </p:tavLst>
                                    </p:anim>
                                    <p:anim calcmode="lin" valueType="num">
                                      <p:cBhvr>
                                        <p:cTn id="32" dur="1000" fill="hold"/>
                                        <p:tgtEl>
                                          <p:spTgt spid="5">
                                            <p:graphicEl>
                                              <a:dgm id="{0CAB9648-4C24-4438-BC98-A3629EF825F6}"/>
                                            </p:graphicEl>
                                          </p:spTgt>
                                        </p:tgtEl>
                                        <p:attrNameLst>
                                          <p:attrName>ppt_h</p:attrName>
                                        </p:attrNameLst>
                                      </p:cBhvr>
                                      <p:tavLst>
                                        <p:tav tm="0">
                                          <p:val>
                                            <p:fltVal val="0"/>
                                          </p:val>
                                        </p:tav>
                                        <p:tav tm="100000">
                                          <p:val>
                                            <p:strVal val="#ppt_h"/>
                                          </p:val>
                                        </p:tav>
                                      </p:tavLst>
                                    </p:anim>
                                    <p:anim calcmode="lin" valueType="num">
                                      <p:cBhvr>
                                        <p:cTn id="33" dur="1000" fill="hold"/>
                                        <p:tgtEl>
                                          <p:spTgt spid="5">
                                            <p:graphicEl>
                                              <a:dgm id="{0CAB9648-4C24-4438-BC98-A3629EF825F6}"/>
                                            </p:graphicEl>
                                          </p:spTgt>
                                        </p:tgtEl>
                                        <p:attrNameLst>
                                          <p:attrName>style.rotation</p:attrName>
                                        </p:attrNameLst>
                                      </p:cBhvr>
                                      <p:tavLst>
                                        <p:tav tm="0">
                                          <p:val>
                                            <p:fltVal val="90"/>
                                          </p:val>
                                        </p:tav>
                                        <p:tav tm="100000">
                                          <p:val>
                                            <p:fltVal val="0"/>
                                          </p:val>
                                        </p:tav>
                                      </p:tavLst>
                                    </p:anim>
                                    <p:animEffect transition="in" filter="fade">
                                      <p:cBhvr>
                                        <p:cTn id="34" dur="1000"/>
                                        <p:tgtEl>
                                          <p:spTgt spid="5">
                                            <p:graphicEl>
                                              <a:dgm id="{0CAB9648-4C24-4438-BC98-A3629EF825F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19142417-662C-B783-46D8-66E83F844C74}"/>
              </a:ext>
            </a:extLst>
          </p:cNvPr>
          <p:cNvGraphicFramePr>
            <a:graphicFrameLocks noGrp="1"/>
          </p:cNvGraphicFramePr>
          <p:nvPr>
            <p:ph idx="1"/>
            <p:extLst>
              <p:ext uri="{D42A27DB-BD31-4B8C-83A1-F6EECF244321}">
                <p14:modId xmlns:p14="http://schemas.microsoft.com/office/powerpoint/2010/main" val="578040530"/>
              </p:ext>
            </p:extLst>
          </p:nvPr>
        </p:nvGraphicFramePr>
        <p:xfrm>
          <a:off x="1974370" y="1051560"/>
          <a:ext cx="8243259" cy="5111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Εικόνα 1">
            <a:extLst>
              <a:ext uri="{FF2B5EF4-FFF2-40B4-BE49-F238E27FC236}">
                <a16:creationId xmlns:a16="http://schemas.microsoft.com/office/drawing/2014/main" id="{E3399634-CAE3-9A34-30F9-227C763A24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10068020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D3F04CEA-DCB0-45F1-BA4B-B9AAF19F156B}"/>
                                            </p:graphicEl>
                                          </p:spTgt>
                                        </p:tgtEl>
                                        <p:attrNameLst>
                                          <p:attrName>style.visibility</p:attrName>
                                        </p:attrNameLst>
                                      </p:cBhvr>
                                      <p:to>
                                        <p:strVal val="visible"/>
                                      </p:to>
                                    </p:set>
                                    <p:anim calcmode="lin" valueType="num">
                                      <p:cBhvr>
                                        <p:cTn id="7" dur="1000" fill="hold"/>
                                        <p:tgtEl>
                                          <p:spTgt spid="4">
                                            <p:graphicEl>
                                              <a:dgm id="{D3F04CEA-DCB0-45F1-BA4B-B9AAF19F156B}"/>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D3F04CEA-DCB0-45F1-BA4B-B9AAF19F156B}"/>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D3F04CEA-DCB0-45F1-BA4B-B9AAF19F156B}"/>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D3F04CEA-DCB0-45F1-BA4B-B9AAF19F156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B28415C3-0603-485F-B893-AD3E00FAB844}"/>
                                            </p:graphicEl>
                                          </p:spTgt>
                                        </p:tgtEl>
                                        <p:attrNameLst>
                                          <p:attrName>style.visibility</p:attrName>
                                        </p:attrNameLst>
                                      </p:cBhvr>
                                      <p:to>
                                        <p:strVal val="visible"/>
                                      </p:to>
                                    </p:set>
                                    <p:anim calcmode="lin" valueType="num">
                                      <p:cBhvr>
                                        <p:cTn id="15" dur="1000" fill="hold"/>
                                        <p:tgtEl>
                                          <p:spTgt spid="4">
                                            <p:graphicEl>
                                              <a:dgm id="{B28415C3-0603-485F-B893-AD3E00FAB844}"/>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B28415C3-0603-485F-B893-AD3E00FAB844}"/>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B28415C3-0603-485F-B893-AD3E00FAB844}"/>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B28415C3-0603-485F-B893-AD3E00FAB84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graphicEl>
                                              <a:dgm id="{077CFA85-5FDA-4E75-8517-DAFAFE0DFBCC}"/>
                                            </p:graphicEl>
                                          </p:spTgt>
                                        </p:tgtEl>
                                        <p:attrNameLst>
                                          <p:attrName>style.visibility</p:attrName>
                                        </p:attrNameLst>
                                      </p:cBhvr>
                                      <p:to>
                                        <p:strVal val="visible"/>
                                      </p:to>
                                    </p:set>
                                    <p:anim calcmode="lin" valueType="num">
                                      <p:cBhvr>
                                        <p:cTn id="23" dur="1000" fill="hold"/>
                                        <p:tgtEl>
                                          <p:spTgt spid="4">
                                            <p:graphicEl>
                                              <a:dgm id="{077CFA85-5FDA-4E75-8517-DAFAFE0DFBCC}"/>
                                            </p:graphicEl>
                                          </p:spTgt>
                                        </p:tgtEl>
                                        <p:attrNameLst>
                                          <p:attrName>ppt_w</p:attrName>
                                        </p:attrNameLst>
                                      </p:cBhvr>
                                      <p:tavLst>
                                        <p:tav tm="0">
                                          <p:val>
                                            <p:fltVal val="0"/>
                                          </p:val>
                                        </p:tav>
                                        <p:tav tm="100000">
                                          <p:val>
                                            <p:strVal val="#ppt_w"/>
                                          </p:val>
                                        </p:tav>
                                      </p:tavLst>
                                    </p:anim>
                                    <p:anim calcmode="lin" valueType="num">
                                      <p:cBhvr>
                                        <p:cTn id="24" dur="1000" fill="hold"/>
                                        <p:tgtEl>
                                          <p:spTgt spid="4">
                                            <p:graphicEl>
                                              <a:dgm id="{077CFA85-5FDA-4E75-8517-DAFAFE0DFBCC}"/>
                                            </p:graphicEl>
                                          </p:spTgt>
                                        </p:tgtEl>
                                        <p:attrNameLst>
                                          <p:attrName>ppt_h</p:attrName>
                                        </p:attrNameLst>
                                      </p:cBhvr>
                                      <p:tavLst>
                                        <p:tav tm="0">
                                          <p:val>
                                            <p:fltVal val="0"/>
                                          </p:val>
                                        </p:tav>
                                        <p:tav tm="100000">
                                          <p:val>
                                            <p:strVal val="#ppt_h"/>
                                          </p:val>
                                        </p:tav>
                                      </p:tavLst>
                                    </p:anim>
                                    <p:anim calcmode="lin" valueType="num">
                                      <p:cBhvr>
                                        <p:cTn id="25" dur="1000" fill="hold"/>
                                        <p:tgtEl>
                                          <p:spTgt spid="4">
                                            <p:graphicEl>
                                              <a:dgm id="{077CFA85-5FDA-4E75-8517-DAFAFE0DFBCC}"/>
                                            </p:graphicEl>
                                          </p:spTgt>
                                        </p:tgtEl>
                                        <p:attrNameLst>
                                          <p:attrName>style.rotation</p:attrName>
                                        </p:attrNameLst>
                                      </p:cBhvr>
                                      <p:tavLst>
                                        <p:tav tm="0">
                                          <p:val>
                                            <p:fltVal val="90"/>
                                          </p:val>
                                        </p:tav>
                                        <p:tav tm="100000">
                                          <p:val>
                                            <p:fltVal val="0"/>
                                          </p:val>
                                        </p:tav>
                                      </p:tavLst>
                                    </p:anim>
                                    <p:animEffect transition="in" filter="fade">
                                      <p:cBhvr>
                                        <p:cTn id="26" dur="1000"/>
                                        <p:tgtEl>
                                          <p:spTgt spid="4">
                                            <p:graphicEl>
                                              <a:dgm id="{077CFA85-5FDA-4E75-8517-DAFAFE0DFB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A3412876-7DB9-4C52-2E9E-A9E9055AE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graphicFrame>
        <p:nvGraphicFramePr>
          <p:cNvPr id="4" name="Θέση περιεχομένου 3">
            <a:extLst>
              <a:ext uri="{FF2B5EF4-FFF2-40B4-BE49-F238E27FC236}">
                <a16:creationId xmlns:a16="http://schemas.microsoft.com/office/drawing/2014/main" id="{F02FE3D3-D643-4799-0CF5-B58FF56CC695}"/>
              </a:ext>
            </a:extLst>
          </p:cNvPr>
          <p:cNvGraphicFramePr>
            <a:graphicFrameLocks noGrp="1"/>
          </p:cNvGraphicFramePr>
          <p:nvPr>
            <p:ph idx="1"/>
            <p:extLst>
              <p:ext uri="{D42A27DB-BD31-4B8C-83A1-F6EECF244321}">
                <p14:modId xmlns:p14="http://schemas.microsoft.com/office/powerpoint/2010/main" val="1774884048"/>
              </p:ext>
            </p:extLst>
          </p:nvPr>
        </p:nvGraphicFramePr>
        <p:xfrm>
          <a:off x="560294" y="1593925"/>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890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002553-204B-4DDB-E1B3-0B5B917F4284}"/>
              </a:ext>
            </a:extLst>
          </p:cNvPr>
          <p:cNvSpPr>
            <a:spLocks noGrp="1"/>
          </p:cNvSpPr>
          <p:nvPr>
            <p:ph type="title"/>
          </p:nvPr>
        </p:nvSpPr>
        <p:spPr>
          <a:xfrm>
            <a:off x="1790700" y="531291"/>
            <a:ext cx="8610600" cy="1293028"/>
          </a:xfrm>
        </p:spPr>
        <p:txBody>
          <a:bodyPr>
            <a:normAutofit/>
          </a:bodyPr>
          <a:lstStyle/>
          <a:p>
            <a:pPr algn="ctr"/>
            <a:r>
              <a:rPr lang="en-US" sz="3200" dirty="0">
                <a:latin typeface="Arial" panose="020B0604020202020204" pitchFamily="34" charset="0"/>
                <a:cs typeface="Arial" panose="020B0604020202020204" pitchFamily="34" charset="0"/>
              </a:rPr>
              <a:t>FAQ</a:t>
            </a:r>
            <a:endParaRPr lang="el-GR" sz="3200" dirty="0">
              <a:latin typeface="Arial" panose="020B0604020202020204" pitchFamily="34" charset="0"/>
              <a:cs typeface="Arial" panose="020B0604020202020204" pitchFamily="34" charset="0"/>
            </a:endParaRPr>
          </a:p>
        </p:txBody>
      </p:sp>
      <p:graphicFrame>
        <p:nvGraphicFramePr>
          <p:cNvPr id="4" name="Θέση περιεχομένου 3">
            <a:extLst>
              <a:ext uri="{FF2B5EF4-FFF2-40B4-BE49-F238E27FC236}">
                <a16:creationId xmlns:a16="http://schemas.microsoft.com/office/drawing/2014/main" id="{7EBD7D2F-E92D-8DB9-B16A-ED3C3B969EDA}"/>
              </a:ext>
            </a:extLst>
          </p:cNvPr>
          <p:cNvGraphicFramePr>
            <a:graphicFrameLocks noGrp="1"/>
          </p:cNvGraphicFramePr>
          <p:nvPr>
            <p:ph idx="1"/>
            <p:extLst>
              <p:ext uri="{D42A27DB-BD31-4B8C-83A1-F6EECF244321}">
                <p14:modId xmlns:p14="http://schemas.microsoft.com/office/powerpoint/2010/main" val="2450825642"/>
              </p:ext>
            </p:extLst>
          </p:nvPr>
        </p:nvGraphicFramePr>
        <p:xfrm>
          <a:off x="685800" y="1524000"/>
          <a:ext cx="10820400" cy="4694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a:extLst>
              <a:ext uri="{FF2B5EF4-FFF2-40B4-BE49-F238E27FC236}">
                <a16:creationId xmlns:a16="http://schemas.microsoft.com/office/drawing/2014/main" id="{AB9C0611-ECB6-F71A-1A44-966ADF9D4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47981" cy="1196130"/>
          </a:xfrm>
          <a:prstGeom prst="rect">
            <a:avLst/>
          </a:prstGeom>
          <a:ln>
            <a:noFill/>
          </a:ln>
        </p:spPr>
      </p:pic>
    </p:spTree>
    <p:extLst>
      <p:ext uri="{BB962C8B-B14F-4D97-AF65-F5344CB8AC3E}">
        <p14:creationId xmlns:p14="http://schemas.microsoft.com/office/powerpoint/2010/main" val="209105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78D53E76-DF38-4B62-A4B9-F8241BFB3AF3}"/>
                                            </p:graphicEl>
                                          </p:spTgt>
                                        </p:tgtEl>
                                        <p:attrNameLst>
                                          <p:attrName>style.visibility</p:attrName>
                                        </p:attrNameLst>
                                      </p:cBhvr>
                                      <p:to>
                                        <p:strVal val="visible"/>
                                      </p:to>
                                    </p:set>
                                    <p:animEffect transition="in" filter="fade">
                                      <p:cBhvr>
                                        <p:cTn id="7" dur="1000"/>
                                        <p:tgtEl>
                                          <p:spTgt spid="4">
                                            <p:graphicEl>
                                              <a:dgm id="{78D53E76-DF38-4B62-A4B9-F8241BFB3AF3}"/>
                                            </p:graphicEl>
                                          </p:spTgt>
                                        </p:tgtEl>
                                      </p:cBhvr>
                                    </p:animEffect>
                                    <p:anim calcmode="lin" valueType="num">
                                      <p:cBhvr>
                                        <p:cTn id="8" dur="1000" fill="hold"/>
                                        <p:tgtEl>
                                          <p:spTgt spid="4">
                                            <p:graphicEl>
                                              <a:dgm id="{78D53E76-DF38-4B62-A4B9-F8241BFB3AF3}"/>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78D53E76-DF38-4B62-A4B9-F8241BFB3AF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A9BB078B-9882-4B5E-BF28-27492874425C}"/>
                                            </p:graphicEl>
                                          </p:spTgt>
                                        </p:tgtEl>
                                        <p:attrNameLst>
                                          <p:attrName>style.visibility</p:attrName>
                                        </p:attrNameLst>
                                      </p:cBhvr>
                                      <p:to>
                                        <p:strVal val="visible"/>
                                      </p:to>
                                    </p:set>
                                    <p:animEffect transition="in" filter="fade">
                                      <p:cBhvr>
                                        <p:cTn id="12" dur="1000"/>
                                        <p:tgtEl>
                                          <p:spTgt spid="4">
                                            <p:graphicEl>
                                              <a:dgm id="{A9BB078B-9882-4B5E-BF28-27492874425C}"/>
                                            </p:graphicEl>
                                          </p:spTgt>
                                        </p:tgtEl>
                                      </p:cBhvr>
                                    </p:animEffect>
                                    <p:anim calcmode="lin" valueType="num">
                                      <p:cBhvr>
                                        <p:cTn id="13" dur="1000" fill="hold"/>
                                        <p:tgtEl>
                                          <p:spTgt spid="4">
                                            <p:graphicEl>
                                              <a:dgm id="{A9BB078B-9882-4B5E-BF28-27492874425C}"/>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A9BB078B-9882-4B5E-BF28-27492874425C}"/>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6A078223-BB90-4F0B-8A8D-2DB451984C3F}"/>
                                            </p:graphicEl>
                                          </p:spTgt>
                                        </p:tgtEl>
                                        <p:attrNameLst>
                                          <p:attrName>style.visibility</p:attrName>
                                        </p:attrNameLst>
                                      </p:cBhvr>
                                      <p:to>
                                        <p:strVal val="visible"/>
                                      </p:to>
                                    </p:set>
                                    <p:animEffect transition="in" filter="fade">
                                      <p:cBhvr>
                                        <p:cTn id="19" dur="1000"/>
                                        <p:tgtEl>
                                          <p:spTgt spid="4">
                                            <p:graphicEl>
                                              <a:dgm id="{6A078223-BB90-4F0B-8A8D-2DB451984C3F}"/>
                                            </p:graphicEl>
                                          </p:spTgt>
                                        </p:tgtEl>
                                      </p:cBhvr>
                                    </p:animEffect>
                                    <p:anim calcmode="lin" valueType="num">
                                      <p:cBhvr>
                                        <p:cTn id="20" dur="1000" fill="hold"/>
                                        <p:tgtEl>
                                          <p:spTgt spid="4">
                                            <p:graphicEl>
                                              <a:dgm id="{6A078223-BB90-4F0B-8A8D-2DB451984C3F}"/>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6A078223-BB90-4F0B-8A8D-2DB451984C3F}"/>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8F6C4550-783B-4987-AB6C-779D57A70B10}"/>
                                            </p:graphicEl>
                                          </p:spTgt>
                                        </p:tgtEl>
                                        <p:attrNameLst>
                                          <p:attrName>style.visibility</p:attrName>
                                        </p:attrNameLst>
                                      </p:cBhvr>
                                      <p:to>
                                        <p:strVal val="visible"/>
                                      </p:to>
                                    </p:set>
                                    <p:animEffect transition="in" filter="fade">
                                      <p:cBhvr>
                                        <p:cTn id="24" dur="1000"/>
                                        <p:tgtEl>
                                          <p:spTgt spid="4">
                                            <p:graphicEl>
                                              <a:dgm id="{8F6C4550-783B-4987-AB6C-779D57A70B10}"/>
                                            </p:graphicEl>
                                          </p:spTgt>
                                        </p:tgtEl>
                                      </p:cBhvr>
                                    </p:animEffect>
                                    <p:anim calcmode="lin" valueType="num">
                                      <p:cBhvr>
                                        <p:cTn id="25" dur="1000" fill="hold"/>
                                        <p:tgtEl>
                                          <p:spTgt spid="4">
                                            <p:graphicEl>
                                              <a:dgm id="{8F6C4550-783B-4987-AB6C-779D57A70B10}"/>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8F6C4550-783B-4987-AB6C-779D57A70B10}"/>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graphicEl>
                                              <a:dgm id="{4A466B02-E4A0-46CF-85AC-DFBD6E70CDD2}"/>
                                            </p:graphicEl>
                                          </p:spTgt>
                                        </p:tgtEl>
                                        <p:attrNameLst>
                                          <p:attrName>style.visibility</p:attrName>
                                        </p:attrNameLst>
                                      </p:cBhvr>
                                      <p:to>
                                        <p:strVal val="visible"/>
                                      </p:to>
                                    </p:set>
                                    <p:animEffect transition="in" filter="fade">
                                      <p:cBhvr>
                                        <p:cTn id="29" dur="1000"/>
                                        <p:tgtEl>
                                          <p:spTgt spid="4">
                                            <p:graphicEl>
                                              <a:dgm id="{4A466B02-E4A0-46CF-85AC-DFBD6E70CDD2}"/>
                                            </p:graphicEl>
                                          </p:spTgt>
                                        </p:tgtEl>
                                      </p:cBhvr>
                                    </p:animEffect>
                                    <p:anim calcmode="lin" valueType="num">
                                      <p:cBhvr>
                                        <p:cTn id="30" dur="1000" fill="hold"/>
                                        <p:tgtEl>
                                          <p:spTgt spid="4">
                                            <p:graphicEl>
                                              <a:dgm id="{4A466B02-E4A0-46CF-85AC-DFBD6E70CDD2}"/>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4A466B02-E4A0-46CF-85AC-DFBD6E70CDD2}"/>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graphicEl>
                                              <a:dgm id="{E958E5E9-8656-4E8C-ABB0-68C0721211CC}"/>
                                            </p:graphicEl>
                                          </p:spTgt>
                                        </p:tgtEl>
                                        <p:attrNameLst>
                                          <p:attrName>style.visibility</p:attrName>
                                        </p:attrNameLst>
                                      </p:cBhvr>
                                      <p:to>
                                        <p:strVal val="visible"/>
                                      </p:to>
                                    </p:set>
                                    <p:animEffect transition="in" filter="fade">
                                      <p:cBhvr>
                                        <p:cTn id="36" dur="1000"/>
                                        <p:tgtEl>
                                          <p:spTgt spid="4">
                                            <p:graphicEl>
                                              <a:dgm id="{E958E5E9-8656-4E8C-ABB0-68C0721211CC}"/>
                                            </p:graphicEl>
                                          </p:spTgt>
                                        </p:tgtEl>
                                      </p:cBhvr>
                                    </p:animEffect>
                                    <p:anim calcmode="lin" valueType="num">
                                      <p:cBhvr>
                                        <p:cTn id="37" dur="1000" fill="hold"/>
                                        <p:tgtEl>
                                          <p:spTgt spid="4">
                                            <p:graphicEl>
                                              <a:dgm id="{E958E5E9-8656-4E8C-ABB0-68C0721211CC}"/>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E958E5E9-8656-4E8C-ABB0-68C0721211CC}"/>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graphicEl>
                                              <a:dgm id="{CA9A5ACD-DB20-4913-9A62-FF34FC880900}"/>
                                            </p:graphicEl>
                                          </p:spTgt>
                                        </p:tgtEl>
                                        <p:attrNameLst>
                                          <p:attrName>style.visibility</p:attrName>
                                        </p:attrNameLst>
                                      </p:cBhvr>
                                      <p:to>
                                        <p:strVal val="visible"/>
                                      </p:to>
                                    </p:set>
                                    <p:animEffect transition="in" filter="fade">
                                      <p:cBhvr>
                                        <p:cTn id="41" dur="1000"/>
                                        <p:tgtEl>
                                          <p:spTgt spid="4">
                                            <p:graphicEl>
                                              <a:dgm id="{CA9A5ACD-DB20-4913-9A62-FF34FC880900}"/>
                                            </p:graphicEl>
                                          </p:spTgt>
                                        </p:tgtEl>
                                      </p:cBhvr>
                                    </p:animEffect>
                                    <p:anim calcmode="lin" valueType="num">
                                      <p:cBhvr>
                                        <p:cTn id="42" dur="1000" fill="hold"/>
                                        <p:tgtEl>
                                          <p:spTgt spid="4">
                                            <p:graphicEl>
                                              <a:dgm id="{CA9A5ACD-DB20-4913-9A62-FF34FC880900}"/>
                                            </p:graphicEl>
                                          </p:spTgt>
                                        </p:tgtEl>
                                        <p:attrNameLst>
                                          <p:attrName>ppt_x</p:attrName>
                                        </p:attrNameLst>
                                      </p:cBhvr>
                                      <p:tavLst>
                                        <p:tav tm="0">
                                          <p:val>
                                            <p:strVal val="#ppt_x"/>
                                          </p:val>
                                        </p:tav>
                                        <p:tav tm="100000">
                                          <p:val>
                                            <p:strVal val="#ppt_x"/>
                                          </p:val>
                                        </p:tav>
                                      </p:tavLst>
                                    </p:anim>
                                    <p:anim calcmode="lin" valueType="num">
                                      <p:cBhvr>
                                        <p:cTn id="43" dur="1000" fill="hold"/>
                                        <p:tgtEl>
                                          <p:spTgt spid="4">
                                            <p:graphicEl>
                                              <a:dgm id="{CA9A5ACD-DB20-4913-9A62-FF34FC880900}"/>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graphicEl>
                                              <a:dgm id="{7E66F655-0ADB-4658-B9CF-7106EFA79FC1}"/>
                                            </p:graphicEl>
                                          </p:spTgt>
                                        </p:tgtEl>
                                        <p:attrNameLst>
                                          <p:attrName>style.visibility</p:attrName>
                                        </p:attrNameLst>
                                      </p:cBhvr>
                                      <p:to>
                                        <p:strVal val="visible"/>
                                      </p:to>
                                    </p:set>
                                    <p:animEffect transition="in" filter="fade">
                                      <p:cBhvr>
                                        <p:cTn id="48" dur="1000"/>
                                        <p:tgtEl>
                                          <p:spTgt spid="4">
                                            <p:graphicEl>
                                              <a:dgm id="{7E66F655-0ADB-4658-B9CF-7106EFA79FC1}"/>
                                            </p:graphicEl>
                                          </p:spTgt>
                                        </p:tgtEl>
                                      </p:cBhvr>
                                    </p:animEffect>
                                    <p:anim calcmode="lin" valueType="num">
                                      <p:cBhvr>
                                        <p:cTn id="49" dur="1000" fill="hold"/>
                                        <p:tgtEl>
                                          <p:spTgt spid="4">
                                            <p:graphicEl>
                                              <a:dgm id="{7E66F655-0ADB-4658-B9CF-7106EFA79FC1}"/>
                                            </p:graphicEl>
                                          </p:spTgt>
                                        </p:tgtEl>
                                        <p:attrNameLst>
                                          <p:attrName>ppt_x</p:attrName>
                                        </p:attrNameLst>
                                      </p:cBhvr>
                                      <p:tavLst>
                                        <p:tav tm="0">
                                          <p:val>
                                            <p:strVal val="#ppt_x"/>
                                          </p:val>
                                        </p:tav>
                                        <p:tav tm="100000">
                                          <p:val>
                                            <p:strVal val="#ppt_x"/>
                                          </p:val>
                                        </p:tav>
                                      </p:tavLst>
                                    </p:anim>
                                    <p:anim calcmode="lin" valueType="num">
                                      <p:cBhvr>
                                        <p:cTn id="50" dur="1000" fill="hold"/>
                                        <p:tgtEl>
                                          <p:spTgt spid="4">
                                            <p:graphicEl>
                                              <a:dgm id="{7E66F655-0ADB-4658-B9CF-7106EFA79FC1}"/>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
                                            <p:graphicEl>
                                              <a:dgm id="{D9BF0181-6810-4CEF-9885-2E55082FE9BB}"/>
                                            </p:graphicEl>
                                          </p:spTgt>
                                        </p:tgtEl>
                                        <p:attrNameLst>
                                          <p:attrName>style.visibility</p:attrName>
                                        </p:attrNameLst>
                                      </p:cBhvr>
                                      <p:to>
                                        <p:strVal val="visible"/>
                                      </p:to>
                                    </p:set>
                                    <p:animEffect transition="in" filter="fade">
                                      <p:cBhvr>
                                        <p:cTn id="53" dur="1000"/>
                                        <p:tgtEl>
                                          <p:spTgt spid="4">
                                            <p:graphicEl>
                                              <a:dgm id="{D9BF0181-6810-4CEF-9885-2E55082FE9BB}"/>
                                            </p:graphicEl>
                                          </p:spTgt>
                                        </p:tgtEl>
                                      </p:cBhvr>
                                    </p:animEffect>
                                    <p:anim calcmode="lin" valueType="num">
                                      <p:cBhvr>
                                        <p:cTn id="54" dur="1000" fill="hold"/>
                                        <p:tgtEl>
                                          <p:spTgt spid="4">
                                            <p:graphicEl>
                                              <a:dgm id="{D9BF0181-6810-4CEF-9885-2E55082FE9BB}"/>
                                            </p:graphicEl>
                                          </p:spTgt>
                                        </p:tgtEl>
                                        <p:attrNameLst>
                                          <p:attrName>ppt_x</p:attrName>
                                        </p:attrNameLst>
                                      </p:cBhvr>
                                      <p:tavLst>
                                        <p:tav tm="0">
                                          <p:val>
                                            <p:strVal val="#ppt_x"/>
                                          </p:val>
                                        </p:tav>
                                        <p:tav tm="100000">
                                          <p:val>
                                            <p:strVal val="#ppt_x"/>
                                          </p:val>
                                        </p:tav>
                                      </p:tavLst>
                                    </p:anim>
                                    <p:anim calcmode="lin" valueType="num">
                                      <p:cBhvr>
                                        <p:cTn id="55" dur="1000" fill="hold"/>
                                        <p:tgtEl>
                                          <p:spTgt spid="4">
                                            <p:graphicEl>
                                              <a:dgm id="{D9BF0181-6810-4CEF-9885-2E55082FE9BB}"/>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
                                            <p:graphicEl>
                                              <a:dgm id="{E902E536-C222-471D-9627-14B5FDA18C14}"/>
                                            </p:graphicEl>
                                          </p:spTgt>
                                        </p:tgtEl>
                                        <p:attrNameLst>
                                          <p:attrName>style.visibility</p:attrName>
                                        </p:attrNameLst>
                                      </p:cBhvr>
                                      <p:to>
                                        <p:strVal val="visible"/>
                                      </p:to>
                                    </p:set>
                                    <p:animEffect transition="in" filter="fade">
                                      <p:cBhvr>
                                        <p:cTn id="58" dur="1000"/>
                                        <p:tgtEl>
                                          <p:spTgt spid="4">
                                            <p:graphicEl>
                                              <a:dgm id="{E902E536-C222-471D-9627-14B5FDA18C14}"/>
                                            </p:graphicEl>
                                          </p:spTgt>
                                        </p:tgtEl>
                                      </p:cBhvr>
                                    </p:animEffect>
                                    <p:anim calcmode="lin" valueType="num">
                                      <p:cBhvr>
                                        <p:cTn id="59" dur="1000" fill="hold"/>
                                        <p:tgtEl>
                                          <p:spTgt spid="4">
                                            <p:graphicEl>
                                              <a:dgm id="{E902E536-C222-471D-9627-14B5FDA18C14}"/>
                                            </p:graphicEl>
                                          </p:spTgt>
                                        </p:tgtEl>
                                        <p:attrNameLst>
                                          <p:attrName>ppt_x</p:attrName>
                                        </p:attrNameLst>
                                      </p:cBhvr>
                                      <p:tavLst>
                                        <p:tav tm="0">
                                          <p:val>
                                            <p:strVal val="#ppt_x"/>
                                          </p:val>
                                        </p:tav>
                                        <p:tav tm="100000">
                                          <p:val>
                                            <p:strVal val="#ppt_x"/>
                                          </p:val>
                                        </p:tav>
                                      </p:tavLst>
                                    </p:anim>
                                    <p:anim calcmode="lin" valueType="num">
                                      <p:cBhvr>
                                        <p:cTn id="60" dur="1000" fill="hold"/>
                                        <p:tgtEl>
                                          <p:spTgt spid="4">
                                            <p:graphicEl>
                                              <a:dgm id="{E902E536-C222-471D-9627-14B5FDA18C14}"/>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
                                            <p:graphicEl>
                                              <a:dgm id="{C39B4100-BB04-4085-9786-1E7AB8F738D3}"/>
                                            </p:graphicEl>
                                          </p:spTgt>
                                        </p:tgtEl>
                                        <p:attrNameLst>
                                          <p:attrName>style.visibility</p:attrName>
                                        </p:attrNameLst>
                                      </p:cBhvr>
                                      <p:to>
                                        <p:strVal val="visible"/>
                                      </p:to>
                                    </p:set>
                                    <p:animEffect transition="in" filter="fade">
                                      <p:cBhvr>
                                        <p:cTn id="65" dur="1000"/>
                                        <p:tgtEl>
                                          <p:spTgt spid="4">
                                            <p:graphicEl>
                                              <a:dgm id="{C39B4100-BB04-4085-9786-1E7AB8F738D3}"/>
                                            </p:graphicEl>
                                          </p:spTgt>
                                        </p:tgtEl>
                                      </p:cBhvr>
                                    </p:animEffect>
                                    <p:anim calcmode="lin" valueType="num">
                                      <p:cBhvr>
                                        <p:cTn id="66" dur="1000" fill="hold"/>
                                        <p:tgtEl>
                                          <p:spTgt spid="4">
                                            <p:graphicEl>
                                              <a:dgm id="{C39B4100-BB04-4085-9786-1E7AB8F738D3}"/>
                                            </p:graphicEl>
                                          </p:spTgt>
                                        </p:tgtEl>
                                        <p:attrNameLst>
                                          <p:attrName>ppt_x</p:attrName>
                                        </p:attrNameLst>
                                      </p:cBhvr>
                                      <p:tavLst>
                                        <p:tav tm="0">
                                          <p:val>
                                            <p:strVal val="#ppt_x"/>
                                          </p:val>
                                        </p:tav>
                                        <p:tav tm="100000">
                                          <p:val>
                                            <p:strVal val="#ppt_x"/>
                                          </p:val>
                                        </p:tav>
                                      </p:tavLst>
                                    </p:anim>
                                    <p:anim calcmode="lin" valueType="num">
                                      <p:cBhvr>
                                        <p:cTn id="67" dur="1000" fill="hold"/>
                                        <p:tgtEl>
                                          <p:spTgt spid="4">
                                            <p:graphicEl>
                                              <a:dgm id="{C39B4100-BB04-4085-9786-1E7AB8F738D3}"/>
                                            </p:graphic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
                                            <p:graphicEl>
                                              <a:dgm id="{851C12CE-F418-49E3-90B9-F158FCACD487}"/>
                                            </p:graphicEl>
                                          </p:spTgt>
                                        </p:tgtEl>
                                        <p:attrNameLst>
                                          <p:attrName>style.visibility</p:attrName>
                                        </p:attrNameLst>
                                      </p:cBhvr>
                                      <p:to>
                                        <p:strVal val="visible"/>
                                      </p:to>
                                    </p:set>
                                    <p:animEffect transition="in" filter="fade">
                                      <p:cBhvr>
                                        <p:cTn id="70" dur="1000"/>
                                        <p:tgtEl>
                                          <p:spTgt spid="4">
                                            <p:graphicEl>
                                              <a:dgm id="{851C12CE-F418-49E3-90B9-F158FCACD487}"/>
                                            </p:graphicEl>
                                          </p:spTgt>
                                        </p:tgtEl>
                                      </p:cBhvr>
                                    </p:animEffect>
                                    <p:anim calcmode="lin" valueType="num">
                                      <p:cBhvr>
                                        <p:cTn id="71" dur="1000" fill="hold"/>
                                        <p:tgtEl>
                                          <p:spTgt spid="4">
                                            <p:graphicEl>
                                              <a:dgm id="{851C12CE-F418-49E3-90B9-F158FCACD487}"/>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851C12CE-F418-49E3-90B9-F158FCACD487}"/>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graphicEl>
                                              <a:dgm id="{97B07E36-E233-4570-B4F1-D8746E63F28E}"/>
                                            </p:graphicEl>
                                          </p:spTgt>
                                        </p:tgtEl>
                                        <p:attrNameLst>
                                          <p:attrName>style.visibility</p:attrName>
                                        </p:attrNameLst>
                                      </p:cBhvr>
                                      <p:to>
                                        <p:strVal val="visible"/>
                                      </p:to>
                                    </p:set>
                                    <p:animEffect transition="in" filter="fade">
                                      <p:cBhvr>
                                        <p:cTn id="77" dur="1000"/>
                                        <p:tgtEl>
                                          <p:spTgt spid="4">
                                            <p:graphicEl>
                                              <a:dgm id="{97B07E36-E233-4570-B4F1-D8746E63F28E}"/>
                                            </p:graphicEl>
                                          </p:spTgt>
                                        </p:tgtEl>
                                      </p:cBhvr>
                                    </p:animEffect>
                                    <p:anim calcmode="lin" valueType="num">
                                      <p:cBhvr>
                                        <p:cTn id="78" dur="1000" fill="hold"/>
                                        <p:tgtEl>
                                          <p:spTgt spid="4">
                                            <p:graphicEl>
                                              <a:dgm id="{97B07E36-E233-4570-B4F1-D8746E63F28E}"/>
                                            </p:graphicEl>
                                          </p:spTgt>
                                        </p:tgtEl>
                                        <p:attrNameLst>
                                          <p:attrName>ppt_x</p:attrName>
                                        </p:attrNameLst>
                                      </p:cBhvr>
                                      <p:tavLst>
                                        <p:tav tm="0">
                                          <p:val>
                                            <p:strVal val="#ppt_x"/>
                                          </p:val>
                                        </p:tav>
                                        <p:tav tm="100000">
                                          <p:val>
                                            <p:strVal val="#ppt_x"/>
                                          </p:val>
                                        </p:tav>
                                      </p:tavLst>
                                    </p:anim>
                                    <p:anim calcmode="lin" valueType="num">
                                      <p:cBhvr>
                                        <p:cTn id="79" dur="1000" fill="hold"/>
                                        <p:tgtEl>
                                          <p:spTgt spid="4">
                                            <p:graphicEl>
                                              <a:dgm id="{97B07E36-E233-4570-B4F1-D8746E63F28E}"/>
                                            </p:graphic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
                                            <p:graphicEl>
                                              <a:dgm id="{468A1EA9-62CC-426E-ADB9-B92F31C49BDD}"/>
                                            </p:graphicEl>
                                          </p:spTgt>
                                        </p:tgtEl>
                                        <p:attrNameLst>
                                          <p:attrName>style.visibility</p:attrName>
                                        </p:attrNameLst>
                                      </p:cBhvr>
                                      <p:to>
                                        <p:strVal val="visible"/>
                                      </p:to>
                                    </p:set>
                                    <p:animEffect transition="in" filter="fade">
                                      <p:cBhvr>
                                        <p:cTn id="82" dur="1000"/>
                                        <p:tgtEl>
                                          <p:spTgt spid="4">
                                            <p:graphicEl>
                                              <a:dgm id="{468A1EA9-62CC-426E-ADB9-B92F31C49BDD}"/>
                                            </p:graphicEl>
                                          </p:spTgt>
                                        </p:tgtEl>
                                      </p:cBhvr>
                                    </p:animEffect>
                                    <p:anim calcmode="lin" valueType="num">
                                      <p:cBhvr>
                                        <p:cTn id="83" dur="1000" fill="hold"/>
                                        <p:tgtEl>
                                          <p:spTgt spid="4">
                                            <p:graphicEl>
                                              <a:dgm id="{468A1EA9-62CC-426E-ADB9-B92F31C49BDD}"/>
                                            </p:graphicEl>
                                          </p:spTgt>
                                        </p:tgtEl>
                                        <p:attrNameLst>
                                          <p:attrName>ppt_x</p:attrName>
                                        </p:attrNameLst>
                                      </p:cBhvr>
                                      <p:tavLst>
                                        <p:tav tm="0">
                                          <p:val>
                                            <p:strVal val="#ppt_x"/>
                                          </p:val>
                                        </p:tav>
                                        <p:tav tm="100000">
                                          <p:val>
                                            <p:strVal val="#ppt_x"/>
                                          </p:val>
                                        </p:tav>
                                      </p:tavLst>
                                    </p:anim>
                                    <p:anim calcmode="lin" valueType="num">
                                      <p:cBhvr>
                                        <p:cTn id="84" dur="1000" fill="hold"/>
                                        <p:tgtEl>
                                          <p:spTgt spid="4">
                                            <p:graphicEl>
                                              <a:dgm id="{468A1EA9-62CC-426E-ADB9-B92F31C49BDD}"/>
                                            </p:graphic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
                                            <p:graphicEl>
                                              <a:dgm id="{608CF072-6CE9-4FEA-9542-051FA6AB6ED3}"/>
                                            </p:graphicEl>
                                          </p:spTgt>
                                        </p:tgtEl>
                                        <p:attrNameLst>
                                          <p:attrName>style.visibility</p:attrName>
                                        </p:attrNameLst>
                                      </p:cBhvr>
                                      <p:to>
                                        <p:strVal val="visible"/>
                                      </p:to>
                                    </p:set>
                                    <p:animEffect transition="in" filter="fade">
                                      <p:cBhvr>
                                        <p:cTn id="87" dur="1000"/>
                                        <p:tgtEl>
                                          <p:spTgt spid="4">
                                            <p:graphicEl>
                                              <a:dgm id="{608CF072-6CE9-4FEA-9542-051FA6AB6ED3}"/>
                                            </p:graphicEl>
                                          </p:spTgt>
                                        </p:tgtEl>
                                      </p:cBhvr>
                                    </p:animEffect>
                                    <p:anim calcmode="lin" valueType="num">
                                      <p:cBhvr>
                                        <p:cTn id="88" dur="1000" fill="hold"/>
                                        <p:tgtEl>
                                          <p:spTgt spid="4">
                                            <p:graphicEl>
                                              <a:dgm id="{608CF072-6CE9-4FEA-9542-051FA6AB6ED3}"/>
                                            </p:graphicEl>
                                          </p:spTgt>
                                        </p:tgtEl>
                                        <p:attrNameLst>
                                          <p:attrName>ppt_x</p:attrName>
                                        </p:attrNameLst>
                                      </p:cBhvr>
                                      <p:tavLst>
                                        <p:tav tm="0">
                                          <p:val>
                                            <p:strVal val="#ppt_x"/>
                                          </p:val>
                                        </p:tav>
                                        <p:tav tm="100000">
                                          <p:val>
                                            <p:strVal val="#ppt_x"/>
                                          </p:val>
                                        </p:tav>
                                      </p:tavLst>
                                    </p:anim>
                                    <p:anim calcmode="lin" valueType="num">
                                      <p:cBhvr>
                                        <p:cTn id="89" dur="1000" fill="hold"/>
                                        <p:tgtEl>
                                          <p:spTgt spid="4">
                                            <p:graphicEl>
                                              <a:dgm id="{608CF072-6CE9-4FEA-9542-051FA6AB6ED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pic>
        <p:nvPicPr>
          <p:cNvPr id="22" name="Picture 21" descr="Map&#10;&#10;Description automatically generated">
            <a:extLst>
              <a:ext uri="{FF2B5EF4-FFF2-40B4-BE49-F238E27FC236}">
                <a16:creationId xmlns:a16="http://schemas.microsoft.com/office/drawing/2014/main" id="{9DDDD7A6-CFD9-4FC1-A642-796109F5EFCA}"/>
              </a:ext>
            </a:extLst>
          </p:cNvPr>
          <p:cNvPicPr>
            <a:picLocks noChangeAspect="1"/>
          </p:cNvPicPr>
          <p:nvPr/>
        </p:nvPicPr>
        <p:blipFill rotWithShape="1">
          <a:blip r:embed="rId4">
            <a:extLst>
              <a:ext uri="{28A0092B-C50C-407E-A947-70E740481C1C}">
                <a14:useLocalDpi xmlns:a14="http://schemas.microsoft.com/office/drawing/2010/main" val="0"/>
              </a:ext>
            </a:extLst>
          </a:blip>
          <a:srcRect b="10818"/>
          <a:stretch/>
        </p:blipFill>
        <p:spPr>
          <a:xfrm>
            <a:off x="10022489" y="2415956"/>
            <a:ext cx="1416903" cy="1729708"/>
          </a:xfrm>
          <a:prstGeom prst="rect">
            <a:avLst/>
          </a:prstGeom>
          <a:effectLst>
            <a:outerShdw blurRad="50800" dist="50800" dir="5400000" algn="ctr" rotWithShape="0">
              <a:schemeClr val="accent6">
                <a:lumMod val="60000"/>
                <a:lumOff val="40000"/>
              </a:schemeClr>
            </a:outerShdw>
          </a:effectLst>
        </p:spPr>
      </p:pic>
      <p:pic>
        <p:nvPicPr>
          <p:cNvPr id="21" name="Picture 20" descr="A screenshot of a cell phone&#10;&#10;Description automatically generated">
            <a:extLst>
              <a:ext uri="{FF2B5EF4-FFF2-40B4-BE49-F238E27FC236}">
                <a16:creationId xmlns:a16="http://schemas.microsoft.com/office/drawing/2014/main" id="{C0DFCD1A-92CA-4AD7-8C37-B9CBC6805E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780"/>
          <a:stretch/>
        </p:blipFill>
        <p:spPr>
          <a:xfrm>
            <a:off x="9767084" y="2590749"/>
            <a:ext cx="1314431" cy="1665025"/>
          </a:xfrm>
          <a:prstGeom prst="rect">
            <a:avLst/>
          </a:prstGeom>
          <a:effectLst>
            <a:outerShdw blurRad="50800" dist="50800" dir="5400000" algn="ctr" rotWithShape="0">
              <a:srgbClr val="000000"/>
            </a:outerShdw>
          </a:effectLst>
        </p:spPr>
      </p:pic>
      <p:pic>
        <p:nvPicPr>
          <p:cNvPr id="19" name="Picture 18">
            <a:extLst>
              <a:ext uri="{FF2B5EF4-FFF2-40B4-BE49-F238E27FC236}">
                <a16:creationId xmlns:a16="http://schemas.microsoft.com/office/drawing/2014/main" id="{8BC5CF4B-6639-48E4-BCB9-B34EC9DCC4AB}"/>
              </a:ext>
            </a:extLst>
          </p:cNvPr>
          <p:cNvPicPr>
            <a:picLocks noChangeAspect="1"/>
          </p:cNvPicPr>
          <p:nvPr/>
        </p:nvPicPr>
        <p:blipFill rotWithShape="1">
          <a:blip r:embed="rId6"/>
          <a:srcRect b="9556"/>
          <a:stretch/>
        </p:blipFill>
        <p:spPr>
          <a:xfrm>
            <a:off x="9394175" y="2997436"/>
            <a:ext cx="1293358" cy="1507350"/>
          </a:xfrm>
          <a:prstGeom prst="rect">
            <a:avLst/>
          </a:prstGeom>
          <a:effectLst>
            <a:outerShdw blurRad="50800" dist="50800" dir="5400000" algn="ctr" rotWithShape="0">
              <a:srgbClr val="000000"/>
            </a:outerShdw>
          </a:effectLst>
        </p:spPr>
      </p:pic>
      <p:pic>
        <p:nvPicPr>
          <p:cNvPr id="17" name="Picture 16" descr="A screenshot of a cell phone&#10;&#10;Description automatically generated">
            <a:extLst>
              <a:ext uri="{FF2B5EF4-FFF2-40B4-BE49-F238E27FC236}">
                <a16:creationId xmlns:a16="http://schemas.microsoft.com/office/drawing/2014/main" id="{CE165B61-FCDC-4F59-AA5E-4A8D9987BD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937"/>
          <a:stretch/>
        </p:blipFill>
        <p:spPr>
          <a:xfrm>
            <a:off x="9103635" y="3199570"/>
            <a:ext cx="1249812" cy="1656279"/>
          </a:xfrm>
          <a:prstGeom prst="rect">
            <a:avLst/>
          </a:prstGeom>
          <a:effectLst>
            <a:outerShdw blurRad="50800" dist="50800" dir="5400000" algn="ctr" rotWithShape="0">
              <a:srgbClr val="000000"/>
            </a:outerShdw>
          </a:effectLst>
        </p:spPr>
      </p:pic>
      <p:pic>
        <p:nvPicPr>
          <p:cNvPr id="16" name="Picture 15" descr="A screenshot of a cell phone&#10;&#10;Description automatically generated">
            <a:extLst>
              <a:ext uri="{FF2B5EF4-FFF2-40B4-BE49-F238E27FC236}">
                <a16:creationId xmlns:a16="http://schemas.microsoft.com/office/drawing/2014/main" id="{5CFE6A26-4183-42DD-A5F7-0215908BD8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348" b="9916"/>
          <a:stretch/>
        </p:blipFill>
        <p:spPr>
          <a:xfrm>
            <a:off x="8664821" y="3444187"/>
            <a:ext cx="1325800" cy="1695072"/>
          </a:xfrm>
          <a:prstGeom prst="rect">
            <a:avLst/>
          </a:prstGeom>
          <a:effectLst>
            <a:outerShdw blurRad="50800" dist="50800" dir="5400000" algn="ctr" rotWithShape="0">
              <a:srgbClr val="000000"/>
            </a:outerShdw>
          </a:effectLst>
        </p:spPr>
      </p:pic>
      <p:pic>
        <p:nvPicPr>
          <p:cNvPr id="15" name="Picture 14" descr="A screenshot of a cell phone&#10;&#10;Description automatically generated">
            <a:extLst>
              <a:ext uri="{FF2B5EF4-FFF2-40B4-BE49-F238E27FC236}">
                <a16:creationId xmlns:a16="http://schemas.microsoft.com/office/drawing/2014/main" id="{F83A41A2-3DCB-4CBA-A08A-A2420D5095F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41" r="-941" b="8973"/>
          <a:stretch/>
        </p:blipFill>
        <p:spPr>
          <a:xfrm>
            <a:off x="8338978" y="3635994"/>
            <a:ext cx="1278733" cy="1802076"/>
          </a:xfrm>
          <a:prstGeom prst="rect">
            <a:avLst/>
          </a:prstGeom>
          <a:effectLst>
            <a:outerShdw blurRad="50800" dist="50800" dir="5400000" algn="ctr" rotWithShape="0">
              <a:srgbClr val="000000"/>
            </a:outerShdw>
          </a:effectLst>
        </p:spPr>
      </p:pic>
      <p:pic>
        <p:nvPicPr>
          <p:cNvPr id="14" name="Picture 13" descr="A screenshot of a cell phone&#10;&#10;Description automatically generated">
            <a:extLst>
              <a:ext uri="{FF2B5EF4-FFF2-40B4-BE49-F238E27FC236}">
                <a16:creationId xmlns:a16="http://schemas.microsoft.com/office/drawing/2014/main" id="{F96B7379-CF11-43B4-BAA3-200650A720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9978"/>
          <a:stretch/>
        </p:blipFill>
        <p:spPr>
          <a:xfrm>
            <a:off x="7885108" y="3932203"/>
            <a:ext cx="1393201" cy="1683945"/>
          </a:xfrm>
          <a:prstGeom prst="rect">
            <a:avLst/>
          </a:prstGeom>
          <a:effectLst>
            <a:outerShdw blurRad="50800" dist="50800" dir="5400000" algn="ctr" rotWithShape="0">
              <a:srgbClr val="000000"/>
            </a:outerShdw>
          </a:effectLst>
        </p:spPr>
      </p:pic>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731837" y="728663"/>
            <a:ext cx="6840539" cy="462975"/>
          </a:xfrm>
        </p:spPr>
        <p:txBody>
          <a:bodyPr>
            <a:noAutofit/>
          </a:bodyPr>
          <a:lstStyle/>
          <a:p>
            <a:r>
              <a:rPr lang="en-GB" sz="2400" noProof="0" dirty="0">
                <a:solidFill>
                  <a:schemeClr val="tx1"/>
                </a:solidFill>
                <a:latin typeface="Arial" panose="020B0604020202020204" pitchFamily="34" charset="0"/>
                <a:cs typeface="Arial" panose="020B0604020202020204" pitchFamily="34" charset="0"/>
              </a:rPr>
              <a:t>WORLD</a:t>
            </a:r>
            <a:r>
              <a:rPr lang="en-GB" sz="2800" noProof="0" dirty="0">
                <a:solidFill>
                  <a:schemeClr val="tx1"/>
                </a:solidFill>
                <a:latin typeface="Arial" panose="020B0604020202020204" pitchFamily="34" charset="0"/>
                <a:cs typeface="Arial" panose="020B0604020202020204" pitchFamily="34" charset="0"/>
              </a:rPr>
              <a:t> </a:t>
            </a:r>
            <a:r>
              <a:rPr lang="en-GB" sz="2400" noProof="0" dirty="0">
                <a:solidFill>
                  <a:schemeClr val="tx1"/>
                </a:solidFill>
                <a:latin typeface="Arial" panose="020B0604020202020204" pitchFamily="34" charset="0"/>
                <a:cs typeface="Arial" panose="020B0604020202020204" pitchFamily="34" charset="0"/>
              </a:rPr>
              <a:t>ANTI-DOPING AGENCY </a:t>
            </a:r>
            <a:r>
              <a:rPr lang="el-GR" sz="2400" noProof="0" dirty="0">
                <a:solidFill>
                  <a:schemeClr val="tx1"/>
                </a:solidFill>
                <a:latin typeface="Arial" panose="020B0604020202020204" pitchFamily="34" charset="0"/>
                <a:cs typeface="Arial" panose="020B0604020202020204" pitchFamily="34" charset="0"/>
              </a:rPr>
              <a:t>(</a:t>
            </a:r>
            <a:r>
              <a:rPr lang="en-US" sz="2400" dirty="0">
                <a:solidFill>
                  <a:schemeClr val="tx1"/>
                </a:solidFill>
                <a:latin typeface="Arial" panose="020B0604020202020204" pitchFamily="34" charset="0"/>
                <a:cs typeface="Arial" panose="020B0604020202020204" pitchFamily="34" charset="0"/>
              </a:rPr>
              <a:t>WADA)</a:t>
            </a:r>
            <a:r>
              <a:rPr lang="en-GB" sz="2400" noProof="0" dirty="0">
                <a:solidFill>
                  <a:schemeClr val="tx1"/>
                </a:solidFill>
                <a:latin typeface="Arial" panose="020B0604020202020204" pitchFamily="34" charset="0"/>
                <a:cs typeface="Arial" panose="020B0604020202020204" pitchFamily="34" charset="0"/>
              </a:rPr>
              <a:t> </a:t>
            </a: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pic>
        <p:nvPicPr>
          <p:cNvPr id="13" name="Picture 12" descr="A screenshot of a cell phone&#10;&#10;Description automatically generated">
            <a:extLst>
              <a:ext uri="{FF2B5EF4-FFF2-40B4-BE49-F238E27FC236}">
                <a16:creationId xmlns:a16="http://schemas.microsoft.com/office/drawing/2014/main" id="{0CCE0911-7F64-47D9-9C3C-D57F538040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9334" y="4224859"/>
            <a:ext cx="1278733" cy="1713161"/>
          </a:xfrm>
          <a:prstGeom prst="rect">
            <a:avLst/>
          </a:prstGeom>
          <a:effectLst>
            <a:outerShdw blurRad="50800" dist="50800" dir="5400000" algn="ctr" rotWithShape="0">
              <a:srgbClr val="000000"/>
            </a:outerShdw>
          </a:effectLst>
        </p:spPr>
      </p:pic>
      <p:sp>
        <p:nvSpPr>
          <p:cNvPr id="45" name="TextBox 44">
            <a:extLst>
              <a:ext uri="{FF2B5EF4-FFF2-40B4-BE49-F238E27FC236}">
                <a16:creationId xmlns:a16="http://schemas.microsoft.com/office/drawing/2014/main" id="{FE3C8BD3-2D37-4628-8BA4-3FD991E1EC04}"/>
              </a:ext>
            </a:extLst>
          </p:cNvPr>
          <p:cNvSpPr txBox="1"/>
          <p:nvPr/>
        </p:nvSpPr>
        <p:spPr>
          <a:xfrm>
            <a:off x="1338053" y="1724737"/>
            <a:ext cx="6073572" cy="3929281"/>
          </a:xfrm>
          <a:prstGeom prst="rect">
            <a:avLst/>
          </a:prstGeom>
          <a:noFill/>
        </p:spPr>
        <p:txBody>
          <a:bodyPr wrap="square" lIns="91440" tIns="45720" rIns="91440" bIns="45720" rtlCol="0" anchor="t">
            <a:spAutoFit/>
          </a:bodyPr>
          <a:lstStyle/>
          <a:p>
            <a:pPr lvl="0" algn="just">
              <a:spcBef>
                <a:spcPts val="1000"/>
              </a:spcBef>
              <a:buClr>
                <a:srgbClr val="00B0F0"/>
              </a:buClr>
              <a:defRPr/>
            </a:pPr>
            <a:r>
              <a:rPr lang="en-US" kern="0" dirty="0">
                <a:latin typeface="Arial" panose="020B0604020202020204" pitchFamily="34" charset="0"/>
                <a:cs typeface="Arial" panose="020B0604020202020204" pitchFamily="34" charset="0"/>
              </a:rPr>
              <a:t>International legislator</a:t>
            </a:r>
          </a:p>
          <a:p>
            <a:pPr lvl="0" algn="just">
              <a:spcBef>
                <a:spcPts val="1000"/>
              </a:spcBef>
              <a:buClr>
                <a:srgbClr val="00B0F0"/>
              </a:buClr>
              <a:defRPr/>
            </a:pPr>
            <a:r>
              <a:rPr lang="en-US" kern="0" dirty="0">
                <a:latin typeface="Arial" panose="020B0604020202020204" pitchFamily="34" charset="0"/>
                <a:cs typeface="Arial" panose="020B0604020202020204" pitchFamily="34" charset="0"/>
              </a:rPr>
              <a:t>Responsible for the harmonization/compliance of all antidoping rules in every country</a:t>
            </a:r>
          </a:p>
          <a:p>
            <a:pPr lvl="0" algn="just">
              <a:spcBef>
                <a:spcPts val="1000"/>
              </a:spcBef>
              <a:buClr>
                <a:srgbClr val="00B0F0"/>
              </a:buClr>
              <a:defRPr/>
            </a:pPr>
            <a:r>
              <a:rPr lang="en-US" kern="0" dirty="0">
                <a:latin typeface="Arial" panose="020B0604020202020204" pitchFamily="34" charset="0"/>
                <a:cs typeface="Arial" panose="020B0604020202020204" pitchFamily="34" charset="0"/>
              </a:rPr>
              <a:t>Oversees and coordinates the international battle against doping</a:t>
            </a:r>
          </a:p>
          <a:p>
            <a:pPr lvl="0" algn="just">
              <a:spcBef>
                <a:spcPts val="1000"/>
              </a:spcBef>
              <a:buClr>
                <a:srgbClr val="00B0F0"/>
              </a:buClr>
              <a:defRPr/>
            </a:pPr>
            <a:r>
              <a:rPr lang="en-US" kern="0" dirty="0">
                <a:latin typeface="Arial" panose="020B0604020202020204" pitchFamily="34" charset="0"/>
                <a:cs typeface="Arial" panose="020B0604020202020204" pitchFamily="34" charset="0"/>
              </a:rPr>
              <a:t>Oversees the compliance on international standards and the prohibited list by all the organizations</a:t>
            </a:r>
          </a:p>
          <a:p>
            <a:pPr lvl="0" algn="just">
              <a:spcBef>
                <a:spcPts val="1000"/>
              </a:spcBef>
              <a:buClr>
                <a:srgbClr val="00B0F0"/>
              </a:buClr>
              <a:defRPr/>
            </a:pPr>
            <a:r>
              <a:rPr lang="en-US" kern="0" dirty="0">
                <a:latin typeface="Arial" panose="020B0604020202020204" pitchFamily="34" charset="0"/>
                <a:cs typeface="Arial" panose="020B0604020202020204" pitchFamily="34" charset="0"/>
              </a:rPr>
              <a:t>Recommends politics and gives sanctions in cases of non-compliance</a:t>
            </a:r>
          </a:p>
          <a:p>
            <a:pPr lvl="0" algn="just">
              <a:defRPr/>
            </a:pPr>
            <a:endParaRPr lang="en-US" kern="0" dirty="0">
              <a:latin typeface="Arial" panose="020B0604020202020204" pitchFamily="34" charset="0"/>
              <a:cs typeface="Arial" panose="020B0604020202020204" pitchFamily="34" charset="0"/>
            </a:endParaRPr>
          </a:p>
          <a:p>
            <a:pPr lvl="0" algn="just">
              <a:defRPr/>
            </a:pPr>
            <a:r>
              <a:rPr lang="en-US" dirty="0">
                <a:latin typeface="Arial" panose="020B0604020202020204" pitchFamily="34" charset="0"/>
                <a:cs typeface="Arial" panose="020B0604020202020204" pitchFamily="34" charset="0"/>
              </a:rPr>
              <a:t>Responsible for the accreditation of Doping Control Laboratories</a:t>
            </a:r>
            <a:endParaRPr lang="en-US" kern="0" dirty="0">
              <a:latin typeface="Arial" panose="020B0604020202020204" pitchFamily="34" charset="0"/>
              <a:cs typeface="Arial" panose="020B0604020202020204" pitchFamily="34" charset="0"/>
            </a:endParaRP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402" y="2830291"/>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5569" y="3517462"/>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preview">
            <a:extLst>
              <a:ext uri="{FF2B5EF4-FFF2-40B4-BE49-F238E27FC236}">
                <a16:creationId xmlns:a16="http://schemas.microsoft.com/office/drawing/2014/main" id="{AF968A26-C099-4F42-B715-2BF811B131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402" y="4187180"/>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preview">
            <a:extLst>
              <a:ext uri="{FF2B5EF4-FFF2-40B4-BE49-F238E27FC236}">
                <a16:creationId xmlns:a16="http://schemas.microsoft.com/office/drawing/2014/main" id="{0190D208-9E02-43AC-A452-A729CCE37E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402" y="5040557"/>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18090" y="587466"/>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91826" y="251426"/>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607" y="313811"/>
            <a:ext cx="2590043" cy="246221"/>
          </a:xfrm>
          <a:prstGeom prst="rect">
            <a:avLst/>
          </a:prstGeom>
          <a:noFill/>
        </p:spPr>
        <p:txBody>
          <a:bodyPr wrap="square" rtlCol="0">
            <a:spAutoFit/>
          </a:bodyPr>
          <a:lstStyle/>
          <a:p>
            <a:pPr algn="ctr"/>
            <a:r>
              <a:rPr lang="en-US" sz="1000" dirty="0">
                <a:solidFill>
                  <a:schemeClr val="tx2"/>
                </a:solidFill>
              </a:rPr>
              <a:t> </a:t>
            </a:r>
            <a:r>
              <a:rPr lang="en-US" sz="1000" b="1" dirty="0">
                <a:solidFill>
                  <a:srgbClr val="FF0000"/>
                </a:solidFill>
              </a:rPr>
              <a:t>WADA</a:t>
            </a:r>
            <a:endParaRPr lang="fr-CH" sz="1000" b="1" dirty="0">
              <a:solidFill>
                <a:srgbClr val="FF0000"/>
              </a:solidFill>
            </a:endParaRPr>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25097" y="1206790"/>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60471" y="329907"/>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5738" y="1757715"/>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AE8C566B-5D5A-7731-1498-3155CF973B48}"/>
              </a:ext>
            </a:extLst>
          </p:cNvPr>
          <p:cNvPicPr>
            <a:picLocks noChangeAspect="1"/>
          </p:cNvPicPr>
          <p:nvPr/>
        </p:nvPicPr>
        <p:blipFill>
          <a:blip r:embed="rId14"/>
          <a:stretch>
            <a:fillRect/>
          </a:stretch>
        </p:blipFill>
        <p:spPr>
          <a:xfrm>
            <a:off x="10332444" y="5827677"/>
            <a:ext cx="1847156" cy="1030323"/>
          </a:xfrm>
          <a:prstGeom prst="rect">
            <a:avLst/>
          </a:prstGeom>
        </p:spPr>
      </p:pic>
    </p:spTree>
    <p:custDataLst>
      <p:tags r:id="rId1"/>
    </p:custDataLst>
    <p:extLst>
      <p:ext uri="{BB962C8B-B14F-4D97-AF65-F5344CB8AC3E}">
        <p14:creationId xmlns:p14="http://schemas.microsoft.com/office/powerpoint/2010/main" val="857894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2" end="2"/>
                                            </p:txEl>
                                          </p:spTgt>
                                        </p:tgtEl>
                                        <p:attrNameLst>
                                          <p:attrName>style.visibility</p:attrName>
                                        </p:attrNameLst>
                                      </p:cBhvr>
                                      <p:to>
                                        <p:strVal val="visible"/>
                                      </p:to>
                                    </p:set>
                                    <p:animEffect transition="in" filter="fade">
                                      <p:cBhvr>
                                        <p:cTn id="21" dur="1000"/>
                                        <p:tgtEl>
                                          <p:spTgt spid="45">
                                            <p:txEl>
                                              <p:pRg st="2" end="2"/>
                                            </p:txEl>
                                          </p:spTgt>
                                        </p:tgtEl>
                                      </p:cBhvr>
                                    </p:animEffect>
                                    <p:anim calcmode="lin" valueType="num">
                                      <p:cBhvr>
                                        <p:cTn id="22"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xEl>
                                              <p:pRg st="3" end="3"/>
                                            </p:txEl>
                                          </p:spTgt>
                                        </p:tgtEl>
                                        <p:attrNameLst>
                                          <p:attrName>style.visibility</p:attrName>
                                        </p:attrNameLst>
                                      </p:cBhvr>
                                      <p:to>
                                        <p:strVal val="visible"/>
                                      </p:to>
                                    </p:set>
                                    <p:animEffect transition="in" filter="fade">
                                      <p:cBhvr>
                                        <p:cTn id="28" dur="1000"/>
                                        <p:tgtEl>
                                          <p:spTgt spid="45">
                                            <p:txEl>
                                              <p:pRg st="3" end="3"/>
                                            </p:txEl>
                                          </p:spTgt>
                                        </p:tgtEl>
                                      </p:cBhvr>
                                    </p:animEffect>
                                    <p:anim calcmode="lin" valueType="num">
                                      <p:cBhvr>
                                        <p:cTn id="29" dur="1000" fill="hold"/>
                                        <p:tgtEl>
                                          <p:spTgt spid="4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
                                            <p:txEl>
                                              <p:pRg st="4" end="4"/>
                                            </p:txEl>
                                          </p:spTgt>
                                        </p:tgtEl>
                                        <p:attrNameLst>
                                          <p:attrName>style.visibility</p:attrName>
                                        </p:attrNameLst>
                                      </p:cBhvr>
                                      <p:to>
                                        <p:strVal val="visible"/>
                                      </p:to>
                                    </p:set>
                                    <p:animEffect transition="in" filter="fade">
                                      <p:cBhvr>
                                        <p:cTn id="35" dur="1000"/>
                                        <p:tgtEl>
                                          <p:spTgt spid="45">
                                            <p:txEl>
                                              <p:pRg st="4" end="4"/>
                                            </p:txEl>
                                          </p:spTgt>
                                        </p:tgtEl>
                                      </p:cBhvr>
                                    </p:animEffect>
                                    <p:anim calcmode="lin" valueType="num">
                                      <p:cBhvr>
                                        <p:cTn id="36"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5">
                                            <p:txEl>
                                              <p:pRg st="6" end="6"/>
                                            </p:txEl>
                                          </p:spTgt>
                                        </p:tgtEl>
                                        <p:attrNameLst>
                                          <p:attrName>style.visibility</p:attrName>
                                        </p:attrNameLst>
                                      </p:cBhvr>
                                      <p:to>
                                        <p:strVal val="visible"/>
                                      </p:to>
                                    </p:set>
                                    <p:animEffect transition="in" filter="fade">
                                      <p:cBhvr>
                                        <p:cTn id="42" dur="1000"/>
                                        <p:tgtEl>
                                          <p:spTgt spid="45">
                                            <p:txEl>
                                              <p:pRg st="6" end="6"/>
                                            </p:txEl>
                                          </p:spTgt>
                                        </p:tgtEl>
                                      </p:cBhvr>
                                    </p:animEffect>
                                    <p:anim calcmode="lin" valueType="num">
                                      <p:cBhvr>
                                        <p:cTn id="43"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2308324"/>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End of 4</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 Chapter</a:t>
            </a:r>
            <a:endParaRPr lang="el-GR" sz="2000" b="1" dirty="0">
              <a:latin typeface="Arial" panose="020B0604020202020204" pitchFamily="34" charset="0"/>
              <a:cs typeface="Arial" panose="020B0604020202020204" pitchFamily="34" charset="0"/>
            </a:endParaRPr>
          </a:p>
          <a:p>
            <a:pPr algn="ctr"/>
            <a:endParaRPr lang="el-GR"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hlinkClick r:id="rId2" action="ppaction://hlinksldjump"/>
              </a:rPr>
              <a:t>Return to contents</a:t>
            </a:r>
            <a:endParaRPr lang="el-GR"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a:p>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02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2"/>
          <a:stretch>
            <a:fillRect/>
          </a:stretch>
        </p:blipFill>
        <p:spPr>
          <a:xfrm>
            <a:off x="5685809" y="449036"/>
            <a:ext cx="1338547" cy="728195"/>
          </a:xfrm>
          <a:prstGeom prst="rect">
            <a:avLst/>
          </a:prstGeom>
        </p:spPr>
      </p:pic>
      <p:sp>
        <p:nvSpPr>
          <p:cNvPr id="3" name="Τίτλος 1">
            <a:extLst>
              <a:ext uri="{FF2B5EF4-FFF2-40B4-BE49-F238E27FC236}">
                <a16:creationId xmlns:a16="http://schemas.microsoft.com/office/drawing/2014/main" id="{A1E2979E-142E-C584-4DE7-8905B99827C0}"/>
              </a:ext>
            </a:extLst>
          </p:cNvPr>
          <p:cNvSpPr txBox="1">
            <a:spLocks/>
          </p:cNvSpPr>
          <p:nvPr/>
        </p:nvSpPr>
        <p:spPr>
          <a:xfrm>
            <a:off x="6417331" y="2375617"/>
            <a:ext cx="4556300" cy="18922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latin typeface="Ariel"/>
                <a:cs typeface="Calibri" panose="020F0502020204030204" pitchFamily="34" charset="0"/>
              </a:rPr>
              <a:t>Risks of supplement use</a:t>
            </a:r>
            <a:endParaRPr lang="el-GR" sz="2400" dirty="0">
              <a:latin typeface="Ariel"/>
              <a:cs typeface="Calibri" panose="020F0502020204030204" pitchFamily="34" charset="0"/>
            </a:endParaRPr>
          </a:p>
        </p:txBody>
      </p:sp>
    </p:spTree>
    <p:extLst>
      <p:ext uri="{BB962C8B-B14F-4D97-AF65-F5344CB8AC3E}">
        <p14:creationId xmlns:p14="http://schemas.microsoft.com/office/powerpoint/2010/main" val="504139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9013" y="94601"/>
            <a:ext cx="2195166" cy="1222406"/>
          </a:xfrm>
          <a:prstGeom prst="rect">
            <a:avLst/>
          </a:prstGeom>
        </p:spPr>
      </p:pic>
      <p:sp>
        <p:nvSpPr>
          <p:cNvPr id="12" name="Τίτλος 1">
            <a:extLst>
              <a:ext uri="{FF2B5EF4-FFF2-40B4-BE49-F238E27FC236}">
                <a16:creationId xmlns:a16="http://schemas.microsoft.com/office/drawing/2014/main" id="{157180C5-8AE0-049B-857C-2C211771FE90}"/>
              </a:ext>
            </a:extLst>
          </p:cNvPr>
          <p:cNvSpPr txBox="1">
            <a:spLocks/>
          </p:cNvSpPr>
          <p:nvPr/>
        </p:nvSpPr>
        <p:spPr>
          <a:xfrm>
            <a:off x="4155520" y="428600"/>
            <a:ext cx="4860463" cy="78638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el-GR" sz="2400" dirty="0">
              <a:latin typeface="Ariel"/>
              <a:cs typeface="Calibri" panose="020F0502020204030204" pitchFamily="34" charset="0"/>
            </a:endParaRPr>
          </a:p>
        </p:txBody>
      </p:sp>
      <p:graphicFrame>
        <p:nvGraphicFramePr>
          <p:cNvPr id="14" name="TextBox 6">
            <a:extLst>
              <a:ext uri="{FF2B5EF4-FFF2-40B4-BE49-F238E27FC236}">
                <a16:creationId xmlns:a16="http://schemas.microsoft.com/office/drawing/2014/main" id="{17DE320A-E8F2-DAB8-30E5-D07C6CBD0D20}"/>
              </a:ext>
            </a:extLst>
          </p:cNvPr>
          <p:cNvGraphicFramePr/>
          <p:nvPr>
            <p:extLst>
              <p:ext uri="{D42A27DB-BD31-4B8C-83A1-F6EECF244321}">
                <p14:modId xmlns:p14="http://schemas.microsoft.com/office/powerpoint/2010/main" val="3667195587"/>
              </p:ext>
            </p:extLst>
          </p:nvPr>
        </p:nvGraphicFramePr>
        <p:xfrm>
          <a:off x="1403752" y="1292883"/>
          <a:ext cx="7111745" cy="5347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Βέλος: Δεξιό 1">
            <a:extLst>
              <a:ext uri="{FF2B5EF4-FFF2-40B4-BE49-F238E27FC236}">
                <a16:creationId xmlns:a16="http://schemas.microsoft.com/office/drawing/2014/main" id="{F70D37C3-E660-BA31-5622-03E87F5E788C}"/>
              </a:ext>
            </a:extLst>
          </p:cNvPr>
          <p:cNvSpPr/>
          <p:nvPr/>
        </p:nvSpPr>
        <p:spPr>
          <a:xfrm>
            <a:off x="5623560" y="6135625"/>
            <a:ext cx="987552" cy="1737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0015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graphicEl>
                                              <a:dgm id="{9B9255E8-1079-488C-A90B-1700145468B5}"/>
                                            </p:graphicEl>
                                          </p:spTgt>
                                        </p:tgtEl>
                                        <p:attrNameLst>
                                          <p:attrName>style.visibility</p:attrName>
                                        </p:attrNameLst>
                                      </p:cBhvr>
                                      <p:to>
                                        <p:strVal val="visible"/>
                                      </p:to>
                                    </p:set>
                                    <p:animEffect transition="in" filter="fade">
                                      <p:cBhvr>
                                        <p:cTn id="12" dur="1000"/>
                                        <p:tgtEl>
                                          <p:spTgt spid="14">
                                            <p:graphicEl>
                                              <a:dgm id="{9B9255E8-1079-488C-A90B-1700145468B5}"/>
                                            </p:graphicEl>
                                          </p:spTgt>
                                        </p:tgtEl>
                                      </p:cBhvr>
                                    </p:animEffect>
                                    <p:anim calcmode="lin" valueType="num">
                                      <p:cBhvr>
                                        <p:cTn id="13" dur="1000" fill="hold"/>
                                        <p:tgtEl>
                                          <p:spTgt spid="14">
                                            <p:graphicEl>
                                              <a:dgm id="{9B9255E8-1079-488C-A90B-1700145468B5}"/>
                                            </p:graphicEl>
                                          </p:spTgt>
                                        </p:tgtEl>
                                        <p:attrNameLst>
                                          <p:attrName>ppt_x</p:attrName>
                                        </p:attrNameLst>
                                      </p:cBhvr>
                                      <p:tavLst>
                                        <p:tav tm="0">
                                          <p:val>
                                            <p:strVal val="#ppt_x"/>
                                          </p:val>
                                        </p:tav>
                                        <p:tav tm="100000">
                                          <p:val>
                                            <p:strVal val="#ppt_x"/>
                                          </p:val>
                                        </p:tav>
                                      </p:tavLst>
                                    </p:anim>
                                    <p:anim calcmode="lin" valueType="num">
                                      <p:cBhvr>
                                        <p:cTn id="14" dur="1000" fill="hold"/>
                                        <p:tgtEl>
                                          <p:spTgt spid="14">
                                            <p:graphicEl>
                                              <a:dgm id="{9B9255E8-1079-488C-A90B-1700145468B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graphicEl>
                                              <a:dgm id="{CEDBD23E-824F-4AE8-8DA3-D13F4EA7E435}"/>
                                            </p:graphicEl>
                                          </p:spTgt>
                                        </p:tgtEl>
                                        <p:attrNameLst>
                                          <p:attrName>style.visibility</p:attrName>
                                        </p:attrNameLst>
                                      </p:cBhvr>
                                      <p:to>
                                        <p:strVal val="visible"/>
                                      </p:to>
                                    </p:set>
                                    <p:animEffect transition="in" filter="fade">
                                      <p:cBhvr>
                                        <p:cTn id="19" dur="1000"/>
                                        <p:tgtEl>
                                          <p:spTgt spid="14">
                                            <p:graphicEl>
                                              <a:dgm id="{CEDBD23E-824F-4AE8-8DA3-D13F4EA7E435}"/>
                                            </p:graphicEl>
                                          </p:spTgt>
                                        </p:tgtEl>
                                      </p:cBhvr>
                                    </p:animEffect>
                                    <p:anim calcmode="lin" valueType="num">
                                      <p:cBhvr>
                                        <p:cTn id="20" dur="1000" fill="hold"/>
                                        <p:tgtEl>
                                          <p:spTgt spid="14">
                                            <p:graphicEl>
                                              <a:dgm id="{CEDBD23E-824F-4AE8-8DA3-D13F4EA7E435}"/>
                                            </p:graphicEl>
                                          </p:spTgt>
                                        </p:tgtEl>
                                        <p:attrNameLst>
                                          <p:attrName>ppt_x</p:attrName>
                                        </p:attrNameLst>
                                      </p:cBhvr>
                                      <p:tavLst>
                                        <p:tav tm="0">
                                          <p:val>
                                            <p:strVal val="#ppt_x"/>
                                          </p:val>
                                        </p:tav>
                                        <p:tav tm="100000">
                                          <p:val>
                                            <p:strVal val="#ppt_x"/>
                                          </p:val>
                                        </p:tav>
                                      </p:tavLst>
                                    </p:anim>
                                    <p:anim calcmode="lin" valueType="num">
                                      <p:cBhvr>
                                        <p:cTn id="21" dur="1000" fill="hold"/>
                                        <p:tgtEl>
                                          <p:spTgt spid="14">
                                            <p:graphicEl>
                                              <a:dgm id="{CEDBD23E-824F-4AE8-8DA3-D13F4EA7E43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graphicEl>
                                              <a:dgm id="{54F4B0F4-3F3E-483D-96CA-78F733C4522A}"/>
                                            </p:graphicEl>
                                          </p:spTgt>
                                        </p:tgtEl>
                                        <p:attrNameLst>
                                          <p:attrName>style.visibility</p:attrName>
                                        </p:attrNameLst>
                                      </p:cBhvr>
                                      <p:to>
                                        <p:strVal val="visible"/>
                                      </p:to>
                                    </p:set>
                                    <p:animEffect transition="in" filter="fade">
                                      <p:cBhvr>
                                        <p:cTn id="26" dur="1000"/>
                                        <p:tgtEl>
                                          <p:spTgt spid="14">
                                            <p:graphicEl>
                                              <a:dgm id="{54F4B0F4-3F3E-483D-96CA-78F733C4522A}"/>
                                            </p:graphicEl>
                                          </p:spTgt>
                                        </p:tgtEl>
                                      </p:cBhvr>
                                    </p:animEffect>
                                    <p:anim calcmode="lin" valueType="num">
                                      <p:cBhvr>
                                        <p:cTn id="27" dur="1000" fill="hold"/>
                                        <p:tgtEl>
                                          <p:spTgt spid="14">
                                            <p:graphicEl>
                                              <a:dgm id="{54F4B0F4-3F3E-483D-96CA-78F733C4522A}"/>
                                            </p:graphicEl>
                                          </p:spTgt>
                                        </p:tgtEl>
                                        <p:attrNameLst>
                                          <p:attrName>ppt_x</p:attrName>
                                        </p:attrNameLst>
                                      </p:cBhvr>
                                      <p:tavLst>
                                        <p:tav tm="0">
                                          <p:val>
                                            <p:strVal val="#ppt_x"/>
                                          </p:val>
                                        </p:tav>
                                        <p:tav tm="100000">
                                          <p:val>
                                            <p:strVal val="#ppt_x"/>
                                          </p:val>
                                        </p:tav>
                                      </p:tavLst>
                                    </p:anim>
                                    <p:anim calcmode="lin" valueType="num">
                                      <p:cBhvr>
                                        <p:cTn id="28" dur="1000" fill="hold"/>
                                        <p:tgtEl>
                                          <p:spTgt spid="14">
                                            <p:graphicEl>
                                              <a:dgm id="{54F4B0F4-3F3E-483D-96CA-78F733C4522A}"/>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graphicEl>
                                              <a:dgm id="{08A7BB6C-2183-465F-9584-66AD290CAFD9}"/>
                                            </p:graphicEl>
                                          </p:spTgt>
                                        </p:tgtEl>
                                        <p:attrNameLst>
                                          <p:attrName>style.visibility</p:attrName>
                                        </p:attrNameLst>
                                      </p:cBhvr>
                                      <p:to>
                                        <p:strVal val="visible"/>
                                      </p:to>
                                    </p:set>
                                    <p:animEffect transition="in" filter="fade">
                                      <p:cBhvr>
                                        <p:cTn id="33" dur="1000"/>
                                        <p:tgtEl>
                                          <p:spTgt spid="14">
                                            <p:graphicEl>
                                              <a:dgm id="{08A7BB6C-2183-465F-9584-66AD290CAFD9}"/>
                                            </p:graphicEl>
                                          </p:spTgt>
                                        </p:tgtEl>
                                      </p:cBhvr>
                                    </p:animEffect>
                                    <p:anim calcmode="lin" valueType="num">
                                      <p:cBhvr>
                                        <p:cTn id="34" dur="1000" fill="hold"/>
                                        <p:tgtEl>
                                          <p:spTgt spid="14">
                                            <p:graphicEl>
                                              <a:dgm id="{08A7BB6C-2183-465F-9584-66AD290CAFD9}"/>
                                            </p:graphicEl>
                                          </p:spTgt>
                                        </p:tgtEl>
                                        <p:attrNameLst>
                                          <p:attrName>ppt_x</p:attrName>
                                        </p:attrNameLst>
                                      </p:cBhvr>
                                      <p:tavLst>
                                        <p:tav tm="0">
                                          <p:val>
                                            <p:strVal val="#ppt_x"/>
                                          </p:val>
                                        </p:tav>
                                        <p:tav tm="100000">
                                          <p:val>
                                            <p:strVal val="#ppt_x"/>
                                          </p:val>
                                        </p:tav>
                                      </p:tavLst>
                                    </p:anim>
                                    <p:anim calcmode="lin" valueType="num">
                                      <p:cBhvr>
                                        <p:cTn id="35" dur="1000" fill="hold"/>
                                        <p:tgtEl>
                                          <p:spTgt spid="14">
                                            <p:graphicEl>
                                              <a:dgm id="{08A7BB6C-2183-465F-9584-66AD290CAFD9}"/>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graphicEl>
                                              <a:dgm id="{5E4603F8-506B-4EB5-BF96-99BFDC035E68}"/>
                                            </p:graphicEl>
                                          </p:spTgt>
                                        </p:tgtEl>
                                        <p:attrNameLst>
                                          <p:attrName>style.visibility</p:attrName>
                                        </p:attrNameLst>
                                      </p:cBhvr>
                                      <p:to>
                                        <p:strVal val="visible"/>
                                      </p:to>
                                    </p:set>
                                    <p:animEffect transition="in" filter="fade">
                                      <p:cBhvr>
                                        <p:cTn id="40" dur="1000"/>
                                        <p:tgtEl>
                                          <p:spTgt spid="14">
                                            <p:graphicEl>
                                              <a:dgm id="{5E4603F8-506B-4EB5-BF96-99BFDC035E68}"/>
                                            </p:graphicEl>
                                          </p:spTgt>
                                        </p:tgtEl>
                                      </p:cBhvr>
                                    </p:animEffect>
                                    <p:anim calcmode="lin" valueType="num">
                                      <p:cBhvr>
                                        <p:cTn id="41" dur="1000" fill="hold"/>
                                        <p:tgtEl>
                                          <p:spTgt spid="14">
                                            <p:graphicEl>
                                              <a:dgm id="{5E4603F8-506B-4EB5-BF96-99BFDC035E68}"/>
                                            </p:graphicEl>
                                          </p:spTgt>
                                        </p:tgtEl>
                                        <p:attrNameLst>
                                          <p:attrName>ppt_x</p:attrName>
                                        </p:attrNameLst>
                                      </p:cBhvr>
                                      <p:tavLst>
                                        <p:tav tm="0">
                                          <p:val>
                                            <p:strVal val="#ppt_x"/>
                                          </p:val>
                                        </p:tav>
                                        <p:tav tm="100000">
                                          <p:val>
                                            <p:strVal val="#ppt_x"/>
                                          </p:val>
                                        </p:tav>
                                      </p:tavLst>
                                    </p:anim>
                                    <p:anim calcmode="lin" valueType="num">
                                      <p:cBhvr>
                                        <p:cTn id="42" dur="1000" fill="hold"/>
                                        <p:tgtEl>
                                          <p:spTgt spid="14">
                                            <p:graphicEl>
                                              <a:dgm id="{5E4603F8-506B-4EB5-BF96-99BFDC035E6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graphicEl>
                                              <a:dgm id="{B03D633A-6C55-4DE5-9E0F-F5244ED748BB}"/>
                                            </p:graphicEl>
                                          </p:spTgt>
                                        </p:tgtEl>
                                        <p:attrNameLst>
                                          <p:attrName>style.visibility</p:attrName>
                                        </p:attrNameLst>
                                      </p:cBhvr>
                                      <p:to>
                                        <p:strVal val="visible"/>
                                      </p:to>
                                    </p:set>
                                    <p:animEffect transition="in" filter="fade">
                                      <p:cBhvr>
                                        <p:cTn id="47" dur="1000"/>
                                        <p:tgtEl>
                                          <p:spTgt spid="14">
                                            <p:graphicEl>
                                              <a:dgm id="{B03D633A-6C55-4DE5-9E0F-F5244ED748BB}"/>
                                            </p:graphicEl>
                                          </p:spTgt>
                                        </p:tgtEl>
                                      </p:cBhvr>
                                    </p:animEffect>
                                    <p:anim calcmode="lin" valueType="num">
                                      <p:cBhvr>
                                        <p:cTn id="48" dur="1000" fill="hold"/>
                                        <p:tgtEl>
                                          <p:spTgt spid="14">
                                            <p:graphicEl>
                                              <a:dgm id="{B03D633A-6C55-4DE5-9E0F-F5244ED748BB}"/>
                                            </p:graphicEl>
                                          </p:spTgt>
                                        </p:tgtEl>
                                        <p:attrNameLst>
                                          <p:attrName>ppt_x</p:attrName>
                                        </p:attrNameLst>
                                      </p:cBhvr>
                                      <p:tavLst>
                                        <p:tav tm="0">
                                          <p:val>
                                            <p:strVal val="#ppt_x"/>
                                          </p:val>
                                        </p:tav>
                                        <p:tav tm="100000">
                                          <p:val>
                                            <p:strVal val="#ppt_x"/>
                                          </p:val>
                                        </p:tav>
                                      </p:tavLst>
                                    </p:anim>
                                    <p:anim calcmode="lin" valueType="num">
                                      <p:cBhvr>
                                        <p:cTn id="49" dur="1000" fill="hold"/>
                                        <p:tgtEl>
                                          <p:spTgt spid="14">
                                            <p:graphicEl>
                                              <a:dgm id="{B03D633A-6C55-4DE5-9E0F-F5244ED748B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4" grpId="0">
        <p:bldSub>
          <a:bldDgm bld="one"/>
        </p:bldSub>
      </p:bldGraphic>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6736" y="5879592"/>
            <a:ext cx="1855262" cy="978407"/>
          </a:xfrm>
          <a:prstGeom prst="rect">
            <a:avLst/>
          </a:prstGeom>
        </p:spPr>
      </p:pic>
      <p:graphicFrame>
        <p:nvGraphicFramePr>
          <p:cNvPr id="8" name="TextBox 2">
            <a:extLst>
              <a:ext uri="{FF2B5EF4-FFF2-40B4-BE49-F238E27FC236}">
                <a16:creationId xmlns:a16="http://schemas.microsoft.com/office/drawing/2014/main" id="{20C3E1F9-E17F-7DFA-E6B3-0195ED154E67}"/>
              </a:ext>
            </a:extLst>
          </p:cNvPr>
          <p:cNvGraphicFramePr/>
          <p:nvPr>
            <p:extLst>
              <p:ext uri="{D42A27DB-BD31-4B8C-83A1-F6EECF244321}">
                <p14:modId xmlns:p14="http://schemas.microsoft.com/office/powerpoint/2010/main" val="269483685"/>
              </p:ext>
            </p:extLst>
          </p:nvPr>
        </p:nvGraphicFramePr>
        <p:xfrm>
          <a:off x="756845" y="1361660"/>
          <a:ext cx="8287764" cy="5365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2494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DA1B8A1A-1B8C-4B0F-8EA8-3ADAF9DFB58A}"/>
                                            </p:graphicEl>
                                          </p:spTgt>
                                        </p:tgtEl>
                                        <p:attrNameLst>
                                          <p:attrName>style.visibility</p:attrName>
                                        </p:attrNameLst>
                                      </p:cBhvr>
                                      <p:to>
                                        <p:strVal val="visible"/>
                                      </p:to>
                                    </p:set>
                                    <p:animEffect transition="in" filter="fade">
                                      <p:cBhvr>
                                        <p:cTn id="7" dur="1000"/>
                                        <p:tgtEl>
                                          <p:spTgt spid="8">
                                            <p:graphicEl>
                                              <a:dgm id="{DA1B8A1A-1B8C-4B0F-8EA8-3ADAF9DFB58A}"/>
                                            </p:graphicEl>
                                          </p:spTgt>
                                        </p:tgtEl>
                                      </p:cBhvr>
                                    </p:animEffect>
                                    <p:anim calcmode="lin" valueType="num">
                                      <p:cBhvr>
                                        <p:cTn id="8" dur="1000" fill="hold"/>
                                        <p:tgtEl>
                                          <p:spTgt spid="8">
                                            <p:graphicEl>
                                              <a:dgm id="{DA1B8A1A-1B8C-4B0F-8EA8-3ADAF9DFB58A}"/>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DA1B8A1A-1B8C-4B0F-8EA8-3ADAF9DFB58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8E89DF34-DC88-4F21-8B10-9B92F5506825}"/>
                                            </p:graphicEl>
                                          </p:spTgt>
                                        </p:tgtEl>
                                        <p:attrNameLst>
                                          <p:attrName>style.visibility</p:attrName>
                                        </p:attrNameLst>
                                      </p:cBhvr>
                                      <p:to>
                                        <p:strVal val="visible"/>
                                      </p:to>
                                    </p:set>
                                    <p:animEffect transition="in" filter="fade">
                                      <p:cBhvr>
                                        <p:cTn id="12" dur="1000"/>
                                        <p:tgtEl>
                                          <p:spTgt spid="8">
                                            <p:graphicEl>
                                              <a:dgm id="{8E89DF34-DC88-4F21-8B10-9B92F5506825}"/>
                                            </p:graphicEl>
                                          </p:spTgt>
                                        </p:tgtEl>
                                      </p:cBhvr>
                                    </p:animEffect>
                                    <p:anim calcmode="lin" valueType="num">
                                      <p:cBhvr>
                                        <p:cTn id="13" dur="1000" fill="hold"/>
                                        <p:tgtEl>
                                          <p:spTgt spid="8">
                                            <p:graphicEl>
                                              <a:dgm id="{8E89DF34-DC88-4F21-8B10-9B92F5506825}"/>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8E89DF34-DC88-4F21-8B10-9B92F550682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06B9376D-091C-4CBF-87DB-66D0DFB9DCF2}"/>
                                            </p:graphicEl>
                                          </p:spTgt>
                                        </p:tgtEl>
                                        <p:attrNameLst>
                                          <p:attrName>style.visibility</p:attrName>
                                        </p:attrNameLst>
                                      </p:cBhvr>
                                      <p:to>
                                        <p:strVal val="visible"/>
                                      </p:to>
                                    </p:set>
                                    <p:animEffect transition="in" filter="fade">
                                      <p:cBhvr>
                                        <p:cTn id="19" dur="1000"/>
                                        <p:tgtEl>
                                          <p:spTgt spid="8">
                                            <p:graphicEl>
                                              <a:dgm id="{06B9376D-091C-4CBF-87DB-66D0DFB9DCF2}"/>
                                            </p:graphicEl>
                                          </p:spTgt>
                                        </p:tgtEl>
                                      </p:cBhvr>
                                    </p:animEffect>
                                    <p:anim calcmode="lin" valueType="num">
                                      <p:cBhvr>
                                        <p:cTn id="20" dur="1000" fill="hold"/>
                                        <p:tgtEl>
                                          <p:spTgt spid="8">
                                            <p:graphicEl>
                                              <a:dgm id="{06B9376D-091C-4CBF-87DB-66D0DFB9DCF2}"/>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06B9376D-091C-4CBF-87DB-66D0DFB9DCF2}"/>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3E831982-307E-4BB4-BB97-50F794C4048E}"/>
                                            </p:graphicEl>
                                          </p:spTgt>
                                        </p:tgtEl>
                                        <p:attrNameLst>
                                          <p:attrName>style.visibility</p:attrName>
                                        </p:attrNameLst>
                                      </p:cBhvr>
                                      <p:to>
                                        <p:strVal val="visible"/>
                                      </p:to>
                                    </p:set>
                                    <p:animEffect transition="in" filter="fade">
                                      <p:cBhvr>
                                        <p:cTn id="24" dur="1000"/>
                                        <p:tgtEl>
                                          <p:spTgt spid="8">
                                            <p:graphicEl>
                                              <a:dgm id="{3E831982-307E-4BB4-BB97-50F794C4048E}"/>
                                            </p:graphicEl>
                                          </p:spTgt>
                                        </p:tgtEl>
                                      </p:cBhvr>
                                    </p:animEffect>
                                    <p:anim calcmode="lin" valueType="num">
                                      <p:cBhvr>
                                        <p:cTn id="25" dur="1000" fill="hold"/>
                                        <p:tgtEl>
                                          <p:spTgt spid="8">
                                            <p:graphicEl>
                                              <a:dgm id="{3E831982-307E-4BB4-BB97-50F794C4048E}"/>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3E831982-307E-4BB4-BB97-50F794C4048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E4D4C3FB-0728-426C-BFBE-3FB729CC1C87}"/>
                                            </p:graphicEl>
                                          </p:spTgt>
                                        </p:tgtEl>
                                        <p:attrNameLst>
                                          <p:attrName>style.visibility</p:attrName>
                                        </p:attrNameLst>
                                      </p:cBhvr>
                                      <p:to>
                                        <p:strVal val="visible"/>
                                      </p:to>
                                    </p:set>
                                    <p:animEffect transition="in" filter="fade">
                                      <p:cBhvr>
                                        <p:cTn id="31" dur="1000"/>
                                        <p:tgtEl>
                                          <p:spTgt spid="8">
                                            <p:graphicEl>
                                              <a:dgm id="{E4D4C3FB-0728-426C-BFBE-3FB729CC1C87}"/>
                                            </p:graphicEl>
                                          </p:spTgt>
                                        </p:tgtEl>
                                      </p:cBhvr>
                                    </p:animEffect>
                                    <p:anim calcmode="lin" valueType="num">
                                      <p:cBhvr>
                                        <p:cTn id="32" dur="1000" fill="hold"/>
                                        <p:tgtEl>
                                          <p:spTgt spid="8">
                                            <p:graphicEl>
                                              <a:dgm id="{E4D4C3FB-0728-426C-BFBE-3FB729CC1C87}"/>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E4D4C3FB-0728-426C-BFBE-3FB729CC1C87}"/>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D7542AE9-9F3C-4CAB-9CE5-C87099A4CADB}"/>
                                            </p:graphicEl>
                                          </p:spTgt>
                                        </p:tgtEl>
                                        <p:attrNameLst>
                                          <p:attrName>style.visibility</p:attrName>
                                        </p:attrNameLst>
                                      </p:cBhvr>
                                      <p:to>
                                        <p:strVal val="visible"/>
                                      </p:to>
                                    </p:set>
                                    <p:animEffect transition="in" filter="fade">
                                      <p:cBhvr>
                                        <p:cTn id="36" dur="1000"/>
                                        <p:tgtEl>
                                          <p:spTgt spid="8">
                                            <p:graphicEl>
                                              <a:dgm id="{D7542AE9-9F3C-4CAB-9CE5-C87099A4CADB}"/>
                                            </p:graphicEl>
                                          </p:spTgt>
                                        </p:tgtEl>
                                      </p:cBhvr>
                                    </p:animEffect>
                                    <p:anim calcmode="lin" valueType="num">
                                      <p:cBhvr>
                                        <p:cTn id="37" dur="1000" fill="hold"/>
                                        <p:tgtEl>
                                          <p:spTgt spid="8">
                                            <p:graphicEl>
                                              <a:dgm id="{D7542AE9-9F3C-4CAB-9CE5-C87099A4CADB}"/>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D7542AE9-9F3C-4CAB-9CE5-C87099A4CADB}"/>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graphicEl>
                                              <a:dgm id="{25E33128-D8AD-48F9-AEEE-9FAB983D09F2}"/>
                                            </p:graphicEl>
                                          </p:spTgt>
                                        </p:tgtEl>
                                        <p:attrNameLst>
                                          <p:attrName>style.visibility</p:attrName>
                                        </p:attrNameLst>
                                      </p:cBhvr>
                                      <p:to>
                                        <p:strVal val="visible"/>
                                      </p:to>
                                    </p:set>
                                    <p:animEffect transition="in" filter="fade">
                                      <p:cBhvr>
                                        <p:cTn id="43" dur="1000"/>
                                        <p:tgtEl>
                                          <p:spTgt spid="8">
                                            <p:graphicEl>
                                              <a:dgm id="{25E33128-D8AD-48F9-AEEE-9FAB983D09F2}"/>
                                            </p:graphicEl>
                                          </p:spTgt>
                                        </p:tgtEl>
                                      </p:cBhvr>
                                    </p:animEffect>
                                    <p:anim calcmode="lin" valueType="num">
                                      <p:cBhvr>
                                        <p:cTn id="44" dur="1000" fill="hold"/>
                                        <p:tgtEl>
                                          <p:spTgt spid="8">
                                            <p:graphicEl>
                                              <a:dgm id="{25E33128-D8AD-48F9-AEEE-9FAB983D09F2}"/>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25E33128-D8AD-48F9-AEEE-9FAB983D09F2}"/>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graphicEl>
                                              <a:dgm id="{4B8F1AB1-974F-48F6-9023-967D79E812ED}"/>
                                            </p:graphicEl>
                                          </p:spTgt>
                                        </p:tgtEl>
                                        <p:attrNameLst>
                                          <p:attrName>style.visibility</p:attrName>
                                        </p:attrNameLst>
                                      </p:cBhvr>
                                      <p:to>
                                        <p:strVal val="visible"/>
                                      </p:to>
                                    </p:set>
                                    <p:animEffect transition="in" filter="fade">
                                      <p:cBhvr>
                                        <p:cTn id="48" dur="1000"/>
                                        <p:tgtEl>
                                          <p:spTgt spid="8">
                                            <p:graphicEl>
                                              <a:dgm id="{4B8F1AB1-974F-48F6-9023-967D79E812ED}"/>
                                            </p:graphicEl>
                                          </p:spTgt>
                                        </p:tgtEl>
                                      </p:cBhvr>
                                    </p:animEffect>
                                    <p:anim calcmode="lin" valueType="num">
                                      <p:cBhvr>
                                        <p:cTn id="49" dur="1000" fill="hold"/>
                                        <p:tgtEl>
                                          <p:spTgt spid="8">
                                            <p:graphicEl>
                                              <a:dgm id="{4B8F1AB1-974F-48F6-9023-967D79E812ED}"/>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4B8F1AB1-974F-48F6-9023-967D79E812E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8748" y="5282119"/>
            <a:ext cx="2503251" cy="1575881"/>
          </a:xfrm>
          <a:prstGeom prst="rect">
            <a:avLst/>
          </a:prstGeom>
        </p:spPr>
      </p:pic>
      <p:graphicFrame>
        <p:nvGraphicFramePr>
          <p:cNvPr id="7" name="TextBox 4">
            <a:extLst>
              <a:ext uri="{FF2B5EF4-FFF2-40B4-BE49-F238E27FC236}">
                <a16:creationId xmlns:a16="http://schemas.microsoft.com/office/drawing/2014/main" id="{A55F0AB0-0DBF-845C-F174-5FFD57B23BF5}"/>
              </a:ext>
            </a:extLst>
          </p:cNvPr>
          <p:cNvGraphicFramePr/>
          <p:nvPr>
            <p:extLst>
              <p:ext uri="{D42A27DB-BD31-4B8C-83A1-F6EECF244321}">
                <p14:modId xmlns:p14="http://schemas.microsoft.com/office/powerpoint/2010/main" val="64736466"/>
              </p:ext>
            </p:extLst>
          </p:nvPr>
        </p:nvGraphicFramePr>
        <p:xfrm>
          <a:off x="239588" y="966547"/>
          <a:ext cx="11514666" cy="4924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7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3F609594-A8C2-4C8E-ACD2-42B6919E8DA7}"/>
                                            </p:graphicEl>
                                          </p:spTgt>
                                        </p:tgtEl>
                                        <p:attrNameLst>
                                          <p:attrName>style.visibility</p:attrName>
                                        </p:attrNameLst>
                                      </p:cBhvr>
                                      <p:to>
                                        <p:strVal val="visible"/>
                                      </p:to>
                                    </p:set>
                                    <p:animEffect transition="in" filter="fade">
                                      <p:cBhvr>
                                        <p:cTn id="7" dur="1000"/>
                                        <p:tgtEl>
                                          <p:spTgt spid="7">
                                            <p:graphicEl>
                                              <a:dgm id="{3F609594-A8C2-4C8E-ACD2-42B6919E8DA7}"/>
                                            </p:graphicEl>
                                          </p:spTgt>
                                        </p:tgtEl>
                                      </p:cBhvr>
                                    </p:animEffect>
                                    <p:anim calcmode="lin" valueType="num">
                                      <p:cBhvr>
                                        <p:cTn id="8" dur="1000" fill="hold"/>
                                        <p:tgtEl>
                                          <p:spTgt spid="7">
                                            <p:graphicEl>
                                              <a:dgm id="{3F609594-A8C2-4C8E-ACD2-42B6919E8DA7}"/>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3F609594-A8C2-4C8E-ACD2-42B6919E8DA7}"/>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689B1CFC-184B-4F3C-A3A8-B7514406E095}"/>
                                            </p:graphicEl>
                                          </p:spTgt>
                                        </p:tgtEl>
                                        <p:attrNameLst>
                                          <p:attrName>style.visibility</p:attrName>
                                        </p:attrNameLst>
                                      </p:cBhvr>
                                      <p:to>
                                        <p:strVal val="visible"/>
                                      </p:to>
                                    </p:set>
                                    <p:animEffect transition="in" filter="fade">
                                      <p:cBhvr>
                                        <p:cTn id="12" dur="1000"/>
                                        <p:tgtEl>
                                          <p:spTgt spid="7">
                                            <p:graphicEl>
                                              <a:dgm id="{689B1CFC-184B-4F3C-A3A8-B7514406E095}"/>
                                            </p:graphicEl>
                                          </p:spTgt>
                                        </p:tgtEl>
                                      </p:cBhvr>
                                    </p:animEffect>
                                    <p:anim calcmode="lin" valueType="num">
                                      <p:cBhvr>
                                        <p:cTn id="13" dur="1000" fill="hold"/>
                                        <p:tgtEl>
                                          <p:spTgt spid="7">
                                            <p:graphicEl>
                                              <a:dgm id="{689B1CFC-184B-4F3C-A3A8-B7514406E095}"/>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689B1CFC-184B-4F3C-A3A8-B7514406E09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11F8DEFD-D8A3-4B95-A4B5-AA1596E36A4D}"/>
                                            </p:graphicEl>
                                          </p:spTgt>
                                        </p:tgtEl>
                                        <p:attrNameLst>
                                          <p:attrName>style.visibility</p:attrName>
                                        </p:attrNameLst>
                                      </p:cBhvr>
                                      <p:to>
                                        <p:strVal val="visible"/>
                                      </p:to>
                                    </p:set>
                                    <p:animEffect transition="in" filter="fade">
                                      <p:cBhvr>
                                        <p:cTn id="19" dur="1000"/>
                                        <p:tgtEl>
                                          <p:spTgt spid="7">
                                            <p:graphicEl>
                                              <a:dgm id="{11F8DEFD-D8A3-4B95-A4B5-AA1596E36A4D}"/>
                                            </p:graphicEl>
                                          </p:spTgt>
                                        </p:tgtEl>
                                      </p:cBhvr>
                                    </p:animEffect>
                                    <p:anim calcmode="lin" valueType="num">
                                      <p:cBhvr>
                                        <p:cTn id="20" dur="1000" fill="hold"/>
                                        <p:tgtEl>
                                          <p:spTgt spid="7">
                                            <p:graphicEl>
                                              <a:dgm id="{11F8DEFD-D8A3-4B95-A4B5-AA1596E36A4D}"/>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11F8DEFD-D8A3-4B95-A4B5-AA1596E36A4D}"/>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2554385C-897A-4F97-8261-ED23B2C10FE5}"/>
                                            </p:graphicEl>
                                          </p:spTgt>
                                        </p:tgtEl>
                                        <p:attrNameLst>
                                          <p:attrName>style.visibility</p:attrName>
                                        </p:attrNameLst>
                                      </p:cBhvr>
                                      <p:to>
                                        <p:strVal val="visible"/>
                                      </p:to>
                                    </p:set>
                                    <p:animEffect transition="in" filter="fade">
                                      <p:cBhvr>
                                        <p:cTn id="24" dur="1000"/>
                                        <p:tgtEl>
                                          <p:spTgt spid="7">
                                            <p:graphicEl>
                                              <a:dgm id="{2554385C-897A-4F97-8261-ED23B2C10FE5}"/>
                                            </p:graphicEl>
                                          </p:spTgt>
                                        </p:tgtEl>
                                      </p:cBhvr>
                                    </p:animEffect>
                                    <p:anim calcmode="lin" valueType="num">
                                      <p:cBhvr>
                                        <p:cTn id="25" dur="1000" fill="hold"/>
                                        <p:tgtEl>
                                          <p:spTgt spid="7">
                                            <p:graphicEl>
                                              <a:dgm id="{2554385C-897A-4F97-8261-ED23B2C10FE5}"/>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2554385C-897A-4F97-8261-ED23B2C10FE5}"/>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graphicEl>
                                              <a:dgm id="{CD7C714D-1CDE-41F1-862E-21C5778F8BA9}"/>
                                            </p:graphicEl>
                                          </p:spTgt>
                                        </p:tgtEl>
                                        <p:attrNameLst>
                                          <p:attrName>style.visibility</p:attrName>
                                        </p:attrNameLst>
                                      </p:cBhvr>
                                      <p:to>
                                        <p:strVal val="visible"/>
                                      </p:to>
                                    </p:set>
                                    <p:animEffect transition="in" filter="fade">
                                      <p:cBhvr>
                                        <p:cTn id="31" dur="1000"/>
                                        <p:tgtEl>
                                          <p:spTgt spid="7">
                                            <p:graphicEl>
                                              <a:dgm id="{CD7C714D-1CDE-41F1-862E-21C5778F8BA9}"/>
                                            </p:graphicEl>
                                          </p:spTgt>
                                        </p:tgtEl>
                                      </p:cBhvr>
                                    </p:animEffect>
                                    <p:anim calcmode="lin" valueType="num">
                                      <p:cBhvr>
                                        <p:cTn id="32" dur="1000" fill="hold"/>
                                        <p:tgtEl>
                                          <p:spTgt spid="7">
                                            <p:graphicEl>
                                              <a:dgm id="{CD7C714D-1CDE-41F1-862E-21C5778F8BA9}"/>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CD7C714D-1CDE-41F1-862E-21C5778F8BA9}"/>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068CB9DA-55C0-4C7C-A5B4-55F2FE57CFB0}"/>
                                            </p:graphicEl>
                                          </p:spTgt>
                                        </p:tgtEl>
                                        <p:attrNameLst>
                                          <p:attrName>style.visibility</p:attrName>
                                        </p:attrNameLst>
                                      </p:cBhvr>
                                      <p:to>
                                        <p:strVal val="visible"/>
                                      </p:to>
                                    </p:set>
                                    <p:animEffect transition="in" filter="fade">
                                      <p:cBhvr>
                                        <p:cTn id="36" dur="1000"/>
                                        <p:tgtEl>
                                          <p:spTgt spid="7">
                                            <p:graphicEl>
                                              <a:dgm id="{068CB9DA-55C0-4C7C-A5B4-55F2FE57CFB0}"/>
                                            </p:graphicEl>
                                          </p:spTgt>
                                        </p:tgtEl>
                                      </p:cBhvr>
                                    </p:animEffect>
                                    <p:anim calcmode="lin" valueType="num">
                                      <p:cBhvr>
                                        <p:cTn id="37" dur="1000" fill="hold"/>
                                        <p:tgtEl>
                                          <p:spTgt spid="7">
                                            <p:graphicEl>
                                              <a:dgm id="{068CB9DA-55C0-4C7C-A5B4-55F2FE57CFB0}"/>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068CB9DA-55C0-4C7C-A5B4-55F2FE57CF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EAA7E3-C15D-C2A8-E11B-AAE980C2678C}"/>
              </a:ext>
            </a:extLst>
          </p:cNvPr>
          <p:cNvSpPr txBox="1"/>
          <p:nvPr/>
        </p:nvSpPr>
        <p:spPr>
          <a:xfrm>
            <a:off x="1790700" y="575892"/>
            <a:ext cx="8610600" cy="1293028"/>
          </a:xfrm>
          <a:prstGeom prst="rect">
            <a:avLst/>
          </a:prstGeom>
        </p:spPr>
        <p:txBody>
          <a:bodyPr vert="horz" lIns="91440" tIns="45720" rIns="91440" bIns="45720" rtlCol="0" anchor="ctr">
            <a:normAutofit/>
          </a:bodyPr>
          <a:lstStyle/>
          <a:p>
            <a:pPr marL="114300" marR="0" lvl="0" algn="ctr" defTabSz="914400" fontAlgn="auto">
              <a:lnSpc>
                <a:spcPct val="90000"/>
              </a:lnSpc>
              <a:spcBef>
                <a:spcPct val="0"/>
              </a:spcBef>
              <a:spcAft>
                <a:spcPts val="600"/>
              </a:spcAft>
              <a:buClrTx/>
              <a:buSzTx/>
              <a:tabLst/>
              <a:defRPr/>
            </a:pPr>
            <a:r>
              <a:rPr kumimoji="0" lang="en-US" sz="2400" b="1" i="0" u="none" strike="noStrike" cap="all"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Red Flags </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of dietary supplements</a:t>
            </a: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4E2AA69-A944-0ACF-5A51-7EB8428F5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graphicFrame>
        <p:nvGraphicFramePr>
          <p:cNvPr id="8" name="TextBox 2">
            <a:extLst>
              <a:ext uri="{FF2B5EF4-FFF2-40B4-BE49-F238E27FC236}">
                <a16:creationId xmlns:a16="http://schemas.microsoft.com/office/drawing/2014/main" id="{2546FF9C-384A-5D11-9F48-44B3A2F32601}"/>
              </a:ext>
            </a:extLst>
          </p:cNvPr>
          <p:cNvGraphicFramePr/>
          <p:nvPr>
            <p:extLst>
              <p:ext uri="{D42A27DB-BD31-4B8C-83A1-F6EECF244321}">
                <p14:modId xmlns:p14="http://schemas.microsoft.com/office/powerpoint/2010/main" val="654565580"/>
              </p:ext>
            </p:extLst>
          </p:nvPr>
        </p:nvGraphicFramePr>
        <p:xfrm>
          <a:off x="139147" y="2454965"/>
          <a:ext cx="11917017" cy="3627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87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10B95524-F0C4-453C-BF67-8D31204456F6}"/>
                                            </p:graphicEl>
                                          </p:spTgt>
                                        </p:tgtEl>
                                        <p:attrNameLst>
                                          <p:attrName>style.visibility</p:attrName>
                                        </p:attrNameLst>
                                      </p:cBhvr>
                                      <p:to>
                                        <p:strVal val="visible"/>
                                      </p:to>
                                    </p:set>
                                    <p:animEffect transition="in" filter="fade">
                                      <p:cBhvr>
                                        <p:cTn id="7" dur="1000"/>
                                        <p:tgtEl>
                                          <p:spTgt spid="8">
                                            <p:graphicEl>
                                              <a:dgm id="{10B95524-F0C4-453C-BF67-8D31204456F6}"/>
                                            </p:graphicEl>
                                          </p:spTgt>
                                        </p:tgtEl>
                                      </p:cBhvr>
                                    </p:animEffect>
                                    <p:anim calcmode="lin" valueType="num">
                                      <p:cBhvr>
                                        <p:cTn id="8" dur="1000" fill="hold"/>
                                        <p:tgtEl>
                                          <p:spTgt spid="8">
                                            <p:graphicEl>
                                              <a:dgm id="{10B95524-F0C4-453C-BF67-8D31204456F6}"/>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10B95524-F0C4-453C-BF67-8D31204456F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AA189D7C-BA71-4344-86AC-6E5C418EC6AA}"/>
                                            </p:graphicEl>
                                          </p:spTgt>
                                        </p:tgtEl>
                                        <p:attrNameLst>
                                          <p:attrName>style.visibility</p:attrName>
                                        </p:attrNameLst>
                                      </p:cBhvr>
                                      <p:to>
                                        <p:strVal val="visible"/>
                                      </p:to>
                                    </p:set>
                                    <p:animEffect transition="in" filter="fade">
                                      <p:cBhvr>
                                        <p:cTn id="14" dur="1000"/>
                                        <p:tgtEl>
                                          <p:spTgt spid="8">
                                            <p:graphicEl>
                                              <a:dgm id="{AA189D7C-BA71-4344-86AC-6E5C418EC6AA}"/>
                                            </p:graphicEl>
                                          </p:spTgt>
                                        </p:tgtEl>
                                      </p:cBhvr>
                                    </p:animEffect>
                                    <p:anim calcmode="lin" valueType="num">
                                      <p:cBhvr>
                                        <p:cTn id="15" dur="1000" fill="hold"/>
                                        <p:tgtEl>
                                          <p:spTgt spid="8">
                                            <p:graphicEl>
                                              <a:dgm id="{AA189D7C-BA71-4344-86AC-6E5C418EC6AA}"/>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AA189D7C-BA71-4344-86AC-6E5C418EC6AA}"/>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graphicEl>
                                              <a:dgm id="{5B659D8B-98AF-425A-A3B5-F5F1159FFE5E}"/>
                                            </p:graphicEl>
                                          </p:spTgt>
                                        </p:tgtEl>
                                        <p:attrNameLst>
                                          <p:attrName>style.visibility</p:attrName>
                                        </p:attrNameLst>
                                      </p:cBhvr>
                                      <p:to>
                                        <p:strVal val="visible"/>
                                      </p:to>
                                    </p:set>
                                    <p:animEffect transition="in" filter="fade">
                                      <p:cBhvr>
                                        <p:cTn id="19" dur="1000"/>
                                        <p:tgtEl>
                                          <p:spTgt spid="8">
                                            <p:graphicEl>
                                              <a:dgm id="{5B659D8B-98AF-425A-A3B5-F5F1159FFE5E}"/>
                                            </p:graphicEl>
                                          </p:spTgt>
                                        </p:tgtEl>
                                      </p:cBhvr>
                                    </p:animEffect>
                                    <p:anim calcmode="lin" valueType="num">
                                      <p:cBhvr>
                                        <p:cTn id="20" dur="1000" fill="hold"/>
                                        <p:tgtEl>
                                          <p:spTgt spid="8">
                                            <p:graphicEl>
                                              <a:dgm id="{5B659D8B-98AF-425A-A3B5-F5F1159FFE5E}"/>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5B659D8B-98AF-425A-A3B5-F5F1159FFE5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graphicEl>
                                              <a:dgm id="{AB83CE9B-F68B-4B83-9C16-C0469674722C}"/>
                                            </p:graphicEl>
                                          </p:spTgt>
                                        </p:tgtEl>
                                        <p:attrNameLst>
                                          <p:attrName>style.visibility</p:attrName>
                                        </p:attrNameLst>
                                      </p:cBhvr>
                                      <p:to>
                                        <p:strVal val="visible"/>
                                      </p:to>
                                    </p:set>
                                    <p:animEffect transition="in" filter="fade">
                                      <p:cBhvr>
                                        <p:cTn id="26" dur="1000"/>
                                        <p:tgtEl>
                                          <p:spTgt spid="8">
                                            <p:graphicEl>
                                              <a:dgm id="{AB83CE9B-F68B-4B83-9C16-C0469674722C}"/>
                                            </p:graphicEl>
                                          </p:spTgt>
                                        </p:tgtEl>
                                      </p:cBhvr>
                                    </p:animEffect>
                                    <p:anim calcmode="lin" valueType="num">
                                      <p:cBhvr>
                                        <p:cTn id="27" dur="1000" fill="hold"/>
                                        <p:tgtEl>
                                          <p:spTgt spid="8">
                                            <p:graphicEl>
                                              <a:dgm id="{AB83CE9B-F68B-4B83-9C16-C0469674722C}"/>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AB83CE9B-F68B-4B83-9C16-C0469674722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graphicEl>
                                              <a:dgm id="{FFC2219F-0B98-48A3-B8DB-1CD06E1EDDC8}"/>
                                            </p:graphicEl>
                                          </p:spTgt>
                                        </p:tgtEl>
                                        <p:attrNameLst>
                                          <p:attrName>style.visibility</p:attrName>
                                        </p:attrNameLst>
                                      </p:cBhvr>
                                      <p:to>
                                        <p:strVal val="visible"/>
                                      </p:to>
                                    </p:set>
                                    <p:animEffect transition="in" filter="fade">
                                      <p:cBhvr>
                                        <p:cTn id="33" dur="1000"/>
                                        <p:tgtEl>
                                          <p:spTgt spid="8">
                                            <p:graphicEl>
                                              <a:dgm id="{FFC2219F-0B98-48A3-B8DB-1CD06E1EDDC8}"/>
                                            </p:graphicEl>
                                          </p:spTgt>
                                        </p:tgtEl>
                                      </p:cBhvr>
                                    </p:animEffect>
                                    <p:anim calcmode="lin" valueType="num">
                                      <p:cBhvr>
                                        <p:cTn id="34" dur="1000" fill="hold"/>
                                        <p:tgtEl>
                                          <p:spTgt spid="8">
                                            <p:graphicEl>
                                              <a:dgm id="{FFC2219F-0B98-48A3-B8DB-1CD06E1EDDC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FFC2219F-0B98-48A3-B8DB-1CD06E1EDDC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graphicEl>
                                              <a:dgm id="{5A031CC7-D6EB-4FAB-9349-566C8BE3D1FD}"/>
                                            </p:graphicEl>
                                          </p:spTgt>
                                        </p:tgtEl>
                                        <p:attrNameLst>
                                          <p:attrName>style.visibility</p:attrName>
                                        </p:attrNameLst>
                                      </p:cBhvr>
                                      <p:to>
                                        <p:strVal val="visible"/>
                                      </p:to>
                                    </p:set>
                                    <p:animEffect transition="in" filter="fade">
                                      <p:cBhvr>
                                        <p:cTn id="38" dur="1000"/>
                                        <p:tgtEl>
                                          <p:spTgt spid="8">
                                            <p:graphicEl>
                                              <a:dgm id="{5A031CC7-D6EB-4FAB-9349-566C8BE3D1FD}"/>
                                            </p:graphicEl>
                                          </p:spTgt>
                                        </p:tgtEl>
                                      </p:cBhvr>
                                    </p:animEffect>
                                    <p:anim calcmode="lin" valueType="num">
                                      <p:cBhvr>
                                        <p:cTn id="39" dur="1000" fill="hold"/>
                                        <p:tgtEl>
                                          <p:spTgt spid="8">
                                            <p:graphicEl>
                                              <a:dgm id="{5A031CC7-D6EB-4FAB-9349-566C8BE3D1FD}"/>
                                            </p:graphicEl>
                                          </p:spTgt>
                                        </p:tgtEl>
                                        <p:attrNameLst>
                                          <p:attrName>ppt_x</p:attrName>
                                        </p:attrNameLst>
                                      </p:cBhvr>
                                      <p:tavLst>
                                        <p:tav tm="0">
                                          <p:val>
                                            <p:strVal val="#ppt_x"/>
                                          </p:val>
                                        </p:tav>
                                        <p:tav tm="100000">
                                          <p:val>
                                            <p:strVal val="#ppt_x"/>
                                          </p:val>
                                        </p:tav>
                                      </p:tavLst>
                                    </p:anim>
                                    <p:anim calcmode="lin" valueType="num">
                                      <p:cBhvr>
                                        <p:cTn id="40" dur="1000" fill="hold"/>
                                        <p:tgtEl>
                                          <p:spTgt spid="8">
                                            <p:graphicEl>
                                              <a:dgm id="{5A031CC7-D6EB-4FAB-9349-566C8BE3D1FD}"/>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graphicEl>
                                              <a:dgm id="{8776EF04-7A4A-4E63-8B07-C5D42D4ABE9A}"/>
                                            </p:graphicEl>
                                          </p:spTgt>
                                        </p:tgtEl>
                                        <p:attrNameLst>
                                          <p:attrName>style.visibility</p:attrName>
                                        </p:attrNameLst>
                                      </p:cBhvr>
                                      <p:to>
                                        <p:strVal val="visible"/>
                                      </p:to>
                                    </p:set>
                                    <p:animEffect transition="in" filter="fade">
                                      <p:cBhvr>
                                        <p:cTn id="45" dur="1000"/>
                                        <p:tgtEl>
                                          <p:spTgt spid="8">
                                            <p:graphicEl>
                                              <a:dgm id="{8776EF04-7A4A-4E63-8B07-C5D42D4ABE9A}"/>
                                            </p:graphicEl>
                                          </p:spTgt>
                                        </p:tgtEl>
                                      </p:cBhvr>
                                    </p:animEffect>
                                    <p:anim calcmode="lin" valueType="num">
                                      <p:cBhvr>
                                        <p:cTn id="46" dur="1000" fill="hold"/>
                                        <p:tgtEl>
                                          <p:spTgt spid="8">
                                            <p:graphicEl>
                                              <a:dgm id="{8776EF04-7A4A-4E63-8B07-C5D42D4ABE9A}"/>
                                            </p:graphicEl>
                                          </p:spTgt>
                                        </p:tgtEl>
                                        <p:attrNameLst>
                                          <p:attrName>ppt_x</p:attrName>
                                        </p:attrNameLst>
                                      </p:cBhvr>
                                      <p:tavLst>
                                        <p:tav tm="0">
                                          <p:val>
                                            <p:strVal val="#ppt_x"/>
                                          </p:val>
                                        </p:tav>
                                        <p:tav tm="100000">
                                          <p:val>
                                            <p:strVal val="#ppt_x"/>
                                          </p:val>
                                        </p:tav>
                                      </p:tavLst>
                                    </p:anim>
                                    <p:anim calcmode="lin" valueType="num">
                                      <p:cBhvr>
                                        <p:cTn id="47" dur="1000" fill="hold"/>
                                        <p:tgtEl>
                                          <p:spTgt spid="8">
                                            <p:graphicEl>
                                              <a:dgm id="{8776EF04-7A4A-4E63-8B07-C5D42D4ABE9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graphicEl>
                                              <a:dgm id="{2E2217CF-6EBE-4645-AF66-5551C826D546}"/>
                                            </p:graphicEl>
                                          </p:spTgt>
                                        </p:tgtEl>
                                        <p:attrNameLst>
                                          <p:attrName>style.visibility</p:attrName>
                                        </p:attrNameLst>
                                      </p:cBhvr>
                                      <p:to>
                                        <p:strVal val="visible"/>
                                      </p:to>
                                    </p:set>
                                    <p:animEffect transition="in" filter="fade">
                                      <p:cBhvr>
                                        <p:cTn id="52" dur="1000"/>
                                        <p:tgtEl>
                                          <p:spTgt spid="8">
                                            <p:graphicEl>
                                              <a:dgm id="{2E2217CF-6EBE-4645-AF66-5551C826D546}"/>
                                            </p:graphicEl>
                                          </p:spTgt>
                                        </p:tgtEl>
                                      </p:cBhvr>
                                    </p:animEffect>
                                    <p:anim calcmode="lin" valueType="num">
                                      <p:cBhvr>
                                        <p:cTn id="53" dur="1000" fill="hold"/>
                                        <p:tgtEl>
                                          <p:spTgt spid="8">
                                            <p:graphicEl>
                                              <a:dgm id="{2E2217CF-6EBE-4645-AF66-5551C826D546}"/>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2E2217CF-6EBE-4645-AF66-5551C826D546}"/>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graphicEl>
                                              <a:dgm id="{FD934101-3369-489C-80E4-4DF55DE2040B}"/>
                                            </p:graphicEl>
                                          </p:spTgt>
                                        </p:tgtEl>
                                        <p:attrNameLst>
                                          <p:attrName>style.visibility</p:attrName>
                                        </p:attrNameLst>
                                      </p:cBhvr>
                                      <p:to>
                                        <p:strVal val="visible"/>
                                      </p:to>
                                    </p:set>
                                    <p:animEffect transition="in" filter="fade">
                                      <p:cBhvr>
                                        <p:cTn id="57" dur="1000"/>
                                        <p:tgtEl>
                                          <p:spTgt spid="8">
                                            <p:graphicEl>
                                              <a:dgm id="{FD934101-3369-489C-80E4-4DF55DE2040B}"/>
                                            </p:graphicEl>
                                          </p:spTgt>
                                        </p:tgtEl>
                                      </p:cBhvr>
                                    </p:animEffect>
                                    <p:anim calcmode="lin" valueType="num">
                                      <p:cBhvr>
                                        <p:cTn id="58" dur="1000" fill="hold"/>
                                        <p:tgtEl>
                                          <p:spTgt spid="8">
                                            <p:graphicEl>
                                              <a:dgm id="{FD934101-3369-489C-80E4-4DF55DE2040B}"/>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FD934101-3369-489C-80E4-4DF55DE2040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4E2AA69-A944-0ACF-5A51-7EB8428F5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graphicFrame>
        <p:nvGraphicFramePr>
          <p:cNvPr id="8" name="TextBox 2">
            <a:extLst>
              <a:ext uri="{FF2B5EF4-FFF2-40B4-BE49-F238E27FC236}">
                <a16:creationId xmlns:a16="http://schemas.microsoft.com/office/drawing/2014/main" id="{2546FF9C-384A-5D11-9F48-44B3A2F32601}"/>
              </a:ext>
            </a:extLst>
          </p:cNvPr>
          <p:cNvGraphicFramePr/>
          <p:nvPr>
            <p:extLst>
              <p:ext uri="{D42A27DB-BD31-4B8C-83A1-F6EECF244321}">
                <p14:modId xmlns:p14="http://schemas.microsoft.com/office/powerpoint/2010/main" val="310162768"/>
              </p:ext>
            </p:extLst>
          </p:nvPr>
        </p:nvGraphicFramePr>
        <p:xfrm>
          <a:off x="298174" y="1478604"/>
          <a:ext cx="11569148" cy="460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115EF88-3F93-D3C0-7721-54338D49B6DC}"/>
              </a:ext>
            </a:extLst>
          </p:cNvPr>
          <p:cNvSpPr txBox="1"/>
          <p:nvPr/>
        </p:nvSpPr>
        <p:spPr>
          <a:xfrm>
            <a:off x="1777448" y="466164"/>
            <a:ext cx="8610600" cy="1293028"/>
          </a:xfrm>
          <a:prstGeom prst="rect">
            <a:avLst/>
          </a:prstGeom>
        </p:spPr>
        <p:txBody>
          <a:bodyPr vert="horz" lIns="91440" tIns="45720" rIns="91440" bIns="45720" rtlCol="0" anchor="ctr">
            <a:normAutofit/>
          </a:bodyPr>
          <a:lstStyle/>
          <a:p>
            <a:pPr marL="114300" marR="0" lvl="0" algn="ctr" defTabSz="914400" fontAlgn="auto">
              <a:lnSpc>
                <a:spcPct val="90000"/>
              </a:lnSpc>
              <a:spcBef>
                <a:spcPct val="0"/>
              </a:spcBef>
              <a:spcAft>
                <a:spcPts val="600"/>
              </a:spcAft>
              <a:buClrTx/>
              <a:buSzTx/>
              <a:tabLst/>
              <a:defRPr/>
            </a:pPr>
            <a:r>
              <a:rPr kumimoji="0" lang="en-US" sz="2400" b="1" i="0" u="none" strike="noStrike" cap="all"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Red Flags </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of dietary supplements</a:t>
            </a:r>
          </a:p>
        </p:txBody>
      </p:sp>
    </p:spTree>
    <p:extLst>
      <p:ext uri="{BB962C8B-B14F-4D97-AF65-F5344CB8AC3E}">
        <p14:creationId xmlns:p14="http://schemas.microsoft.com/office/powerpoint/2010/main" val="3129974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10B95524-F0C4-453C-BF67-8D31204456F6}"/>
                                            </p:graphicEl>
                                          </p:spTgt>
                                        </p:tgtEl>
                                        <p:attrNameLst>
                                          <p:attrName>style.visibility</p:attrName>
                                        </p:attrNameLst>
                                      </p:cBhvr>
                                      <p:to>
                                        <p:strVal val="visible"/>
                                      </p:to>
                                    </p:set>
                                    <p:animEffect transition="in" filter="fade">
                                      <p:cBhvr>
                                        <p:cTn id="7" dur="1000"/>
                                        <p:tgtEl>
                                          <p:spTgt spid="8">
                                            <p:graphicEl>
                                              <a:dgm id="{10B95524-F0C4-453C-BF67-8D31204456F6}"/>
                                            </p:graphicEl>
                                          </p:spTgt>
                                        </p:tgtEl>
                                      </p:cBhvr>
                                    </p:animEffect>
                                    <p:anim calcmode="lin" valueType="num">
                                      <p:cBhvr>
                                        <p:cTn id="8" dur="1000" fill="hold"/>
                                        <p:tgtEl>
                                          <p:spTgt spid="8">
                                            <p:graphicEl>
                                              <a:dgm id="{10B95524-F0C4-453C-BF67-8D31204456F6}"/>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10B95524-F0C4-453C-BF67-8D31204456F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AA189D7C-BA71-4344-86AC-6E5C418EC6AA}"/>
                                            </p:graphicEl>
                                          </p:spTgt>
                                        </p:tgtEl>
                                        <p:attrNameLst>
                                          <p:attrName>style.visibility</p:attrName>
                                        </p:attrNameLst>
                                      </p:cBhvr>
                                      <p:to>
                                        <p:strVal val="visible"/>
                                      </p:to>
                                    </p:set>
                                    <p:animEffect transition="in" filter="fade">
                                      <p:cBhvr>
                                        <p:cTn id="14" dur="1000"/>
                                        <p:tgtEl>
                                          <p:spTgt spid="8">
                                            <p:graphicEl>
                                              <a:dgm id="{AA189D7C-BA71-4344-86AC-6E5C418EC6AA}"/>
                                            </p:graphicEl>
                                          </p:spTgt>
                                        </p:tgtEl>
                                      </p:cBhvr>
                                    </p:animEffect>
                                    <p:anim calcmode="lin" valueType="num">
                                      <p:cBhvr>
                                        <p:cTn id="15" dur="1000" fill="hold"/>
                                        <p:tgtEl>
                                          <p:spTgt spid="8">
                                            <p:graphicEl>
                                              <a:dgm id="{AA189D7C-BA71-4344-86AC-6E5C418EC6AA}"/>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AA189D7C-BA71-4344-86AC-6E5C418EC6AA}"/>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graphicEl>
                                              <a:dgm id="{5B659D8B-98AF-425A-A3B5-F5F1159FFE5E}"/>
                                            </p:graphicEl>
                                          </p:spTgt>
                                        </p:tgtEl>
                                        <p:attrNameLst>
                                          <p:attrName>style.visibility</p:attrName>
                                        </p:attrNameLst>
                                      </p:cBhvr>
                                      <p:to>
                                        <p:strVal val="visible"/>
                                      </p:to>
                                    </p:set>
                                    <p:animEffect transition="in" filter="fade">
                                      <p:cBhvr>
                                        <p:cTn id="19" dur="1000"/>
                                        <p:tgtEl>
                                          <p:spTgt spid="8">
                                            <p:graphicEl>
                                              <a:dgm id="{5B659D8B-98AF-425A-A3B5-F5F1159FFE5E}"/>
                                            </p:graphicEl>
                                          </p:spTgt>
                                        </p:tgtEl>
                                      </p:cBhvr>
                                    </p:animEffect>
                                    <p:anim calcmode="lin" valueType="num">
                                      <p:cBhvr>
                                        <p:cTn id="20" dur="1000" fill="hold"/>
                                        <p:tgtEl>
                                          <p:spTgt spid="8">
                                            <p:graphicEl>
                                              <a:dgm id="{5B659D8B-98AF-425A-A3B5-F5F1159FFE5E}"/>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5B659D8B-98AF-425A-A3B5-F5F1159FFE5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graphicEl>
                                              <a:dgm id="{AB83CE9B-F68B-4B83-9C16-C0469674722C}"/>
                                            </p:graphicEl>
                                          </p:spTgt>
                                        </p:tgtEl>
                                        <p:attrNameLst>
                                          <p:attrName>style.visibility</p:attrName>
                                        </p:attrNameLst>
                                      </p:cBhvr>
                                      <p:to>
                                        <p:strVal val="visible"/>
                                      </p:to>
                                    </p:set>
                                    <p:animEffect transition="in" filter="fade">
                                      <p:cBhvr>
                                        <p:cTn id="26" dur="1000"/>
                                        <p:tgtEl>
                                          <p:spTgt spid="8">
                                            <p:graphicEl>
                                              <a:dgm id="{AB83CE9B-F68B-4B83-9C16-C0469674722C}"/>
                                            </p:graphicEl>
                                          </p:spTgt>
                                        </p:tgtEl>
                                      </p:cBhvr>
                                    </p:animEffect>
                                    <p:anim calcmode="lin" valueType="num">
                                      <p:cBhvr>
                                        <p:cTn id="27" dur="1000" fill="hold"/>
                                        <p:tgtEl>
                                          <p:spTgt spid="8">
                                            <p:graphicEl>
                                              <a:dgm id="{AB83CE9B-F68B-4B83-9C16-C0469674722C}"/>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AB83CE9B-F68B-4B83-9C16-C0469674722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graphicEl>
                                              <a:dgm id="{FFC2219F-0B98-48A3-B8DB-1CD06E1EDDC8}"/>
                                            </p:graphicEl>
                                          </p:spTgt>
                                        </p:tgtEl>
                                        <p:attrNameLst>
                                          <p:attrName>style.visibility</p:attrName>
                                        </p:attrNameLst>
                                      </p:cBhvr>
                                      <p:to>
                                        <p:strVal val="visible"/>
                                      </p:to>
                                    </p:set>
                                    <p:animEffect transition="in" filter="fade">
                                      <p:cBhvr>
                                        <p:cTn id="33" dur="1000"/>
                                        <p:tgtEl>
                                          <p:spTgt spid="8">
                                            <p:graphicEl>
                                              <a:dgm id="{FFC2219F-0B98-48A3-B8DB-1CD06E1EDDC8}"/>
                                            </p:graphicEl>
                                          </p:spTgt>
                                        </p:tgtEl>
                                      </p:cBhvr>
                                    </p:animEffect>
                                    <p:anim calcmode="lin" valueType="num">
                                      <p:cBhvr>
                                        <p:cTn id="34" dur="1000" fill="hold"/>
                                        <p:tgtEl>
                                          <p:spTgt spid="8">
                                            <p:graphicEl>
                                              <a:dgm id="{FFC2219F-0B98-48A3-B8DB-1CD06E1EDDC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FFC2219F-0B98-48A3-B8DB-1CD06E1EDDC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graphicEl>
                                              <a:dgm id="{5A031CC7-D6EB-4FAB-9349-566C8BE3D1FD}"/>
                                            </p:graphicEl>
                                          </p:spTgt>
                                        </p:tgtEl>
                                        <p:attrNameLst>
                                          <p:attrName>style.visibility</p:attrName>
                                        </p:attrNameLst>
                                      </p:cBhvr>
                                      <p:to>
                                        <p:strVal val="visible"/>
                                      </p:to>
                                    </p:set>
                                    <p:animEffect transition="in" filter="fade">
                                      <p:cBhvr>
                                        <p:cTn id="38" dur="1000"/>
                                        <p:tgtEl>
                                          <p:spTgt spid="8">
                                            <p:graphicEl>
                                              <a:dgm id="{5A031CC7-D6EB-4FAB-9349-566C8BE3D1FD}"/>
                                            </p:graphicEl>
                                          </p:spTgt>
                                        </p:tgtEl>
                                      </p:cBhvr>
                                    </p:animEffect>
                                    <p:anim calcmode="lin" valueType="num">
                                      <p:cBhvr>
                                        <p:cTn id="39" dur="1000" fill="hold"/>
                                        <p:tgtEl>
                                          <p:spTgt spid="8">
                                            <p:graphicEl>
                                              <a:dgm id="{5A031CC7-D6EB-4FAB-9349-566C8BE3D1FD}"/>
                                            </p:graphicEl>
                                          </p:spTgt>
                                        </p:tgtEl>
                                        <p:attrNameLst>
                                          <p:attrName>ppt_x</p:attrName>
                                        </p:attrNameLst>
                                      </p:cBhvr>
                                      <p:tavLst>
                                        <p:tav tm="0">
                                          <p:val>
                                            <p:strVal val="#ppt_x"/>
                                          </p:val>
                                        </p:tav>
                                        <p:tav tm="100000">
                                          <p:val>
                                            <p:strVal val="#ppt_x"/>
                                          </p:val>
                                        </p:tav>
                                      </p:tavLst>
                                    </p:anim>
                                    <p:anim calcmode="lin" valueType="num">
                                      <p:cBhvr>
                                        <p:cTn id="40" dur="1000" fill="hold"/>
                                        <p:tgtEl>
                                          <p:spTgt spid="8">
                                            <p:graphicEl>
                                              <a:dgm id="{5A031CC7-D6EB-4FAB-9349-566C8BE3D1FD}"/>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graphicEl>
                                              <a:dgm id="{8776EF04-7A4A-4E63-8B07-C5D42D4ABE9A}"/>
                                            </p:graphicEl>
                                          </p:spTgt>
                                        </p:tgtEl>
                                        <p:attrNameLst>
                                          <p:attrName>style.visibility</p:attrName>
                                        </p:attrNameLst>
                                      </p:cBhvr>
                                      <p:to>
                                        <p:strVal val="visible"/>
                                      </p:to>
                                    </p:set>
                                    <p:animEffect transition="in" filter="fade">
                                      <p:cBhvr>
                                        <p:cTn id="45" dur="1000"/>
                                        <p:tgtEl>
                                          <p:spTgt spid="8">
                                            <p:graphicEl>
                                              <a:dgm id="{8776EF04-7A4A-4E63-8B07-C5D42D4ABE9A}"/>
                                            </p:graphicEl>
                                          </p:spTgt>
                                        </p:tgtEl>
                                      </p:cBhvr>
                                    </p:animEffect>
                                    <p:anim calcmode="lin" valueType="num">
                                      <p:cBhvr>
                                        <p:cTn id="46" dur="1000" fill="hold"/>
                                        <p:tgtEl>
                                          <p:spTgt spid="8">
                                            <p:graphicEl>
                                              <a:dgm id="{8776EF04-7A4A-4E63-8B07-C5D42D4ABE9A}"/>
                                            </p:graphicEl>
                                          </p:spTgt>
                                        </p:tgtEl>
                                        <p:attrNameLst>
                                          <p:attrName>ppt_x</p:attrName>
                                        </p:attrNameLst>
                                      </p:cBhvr>
                                      <p:tavLst>
                                        <p:tav tm="0">
                                          <p:val>
                                            <p:strVal val="#ppt_x"/>
                                          </p:val>
                                        </p:tav>
                                        <p:tav tm="100000">
                                          <p:val>
                                            <p:strVal val="#ppt_x"/>
                                          </p:val>
                                        </p:tav>
                                      </p:tavLst>
                                    </p:anim>
                                    <p:anim calcmode="lin" valueType="num">
                                      <p:cBhvr>
                                        <p:cTn id="47" dur="1000" fill="hold"/>
                                        <p:tgtEl>
                                          <p:spTgt spid="8">
                                            <p:graphicEl>
                                              <a:dgm id="{8776EF04-7A4A-4E63-8B07-C5D42D4ABE9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graphicEl>
                                              <a:dgm id="{E9DE67DA-3CBC-4A52-AF55-2554BB0355B7}"/>
                                            </p:graphicEl>
                                          </p:spTgt>
                                        </p:tgtEl>
                                        <p:attrNameLst>
                                          <p:attrName>style.visibility</p:attrName>
                                        </p:attrNameLst>
                                      </p:cBhvr>
                                      <p:to>
                                        <p:strVal val="visible"/>
                                      </p:to>
                                    </p:set>
                                    <p:animEffect transition="in" filter="fade">
                                      <p:cBhvr>
                                        <p:cTn id="52" dur="1000"/>
                                        <p:tgtEl>
                                          <p:spTgt spid="8">
                                            <p:graphicEl>
                                              <a:dgm id="{E9DE67DA-3CBC-4A52-AF55-2554BB0355B7}"/>
                                            </p:graphicEl>
                                          </p:spTgt>
                                        </p:tgtEl>
                                      </p:cBhvr>
                                    </p:animEffect>
                                    <p:anim calcmode="lin" valueType="num">
                                      <p:cBhvr>
                                        <p:cTn id="53" dur="1000" fill="hold"/>
                                        <p:tgtEl>
                                          <p:spTgt spid="8">
                                            <p:graphicEl>
                                              <a:dgm id="{E9DE67DA-3CBC-4A52-AF55-2554BB0355B7}"/>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E9DE67DA-3CBC-4A52-AF55-2554BB0355B7}"/>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graphicEl>
                                              <a:dgm id="{4EE1F9A3-6CAC-4324-A981-FA936F3624D1}"/>
                                            </p:graphicEl>
                                          </p:spTgt>
                                        </p:tgtEl>
                                        <p:attrNameLst>
                                          <p:attrName>style.visibility</p:attrName>
                                        </p:attrNameLst>
                                      </p:cBhvr>
                                      <p:to>
                                        <p:strVal val="visible"/>
                                      </p:to>
                                    </p:set>
                                    <p:animEffect transition="in" filter="fade">
                                      <p:cBhvr>
                                        <p:cTn id="57" dur="1000"/>
                                        <p:tgtEl>
                                          <p:spTgt spid="8">
                                            <p:graphicEl>
                                              <a:dgm id="{4EE1F9A3-6CAC-4324-A981-FA936F3624D1}"/>
                                            </p:graphicEl>
                                          </p:spTgt>
                                        </p:tgtEl>
                                      </p:cBhvr>
                                    </p:animEffect>
                                    <p:anim calcmode="lin" valueType="num">
                                      <p:cBhvr>
                                        <p:cTn id="58" dur="1000" fill="hold"/>
                                        <p:tgtEl>
                                          <p:spTgt spid="8">
                                            <p:graphicEl>
                                              <a:dgm id="{4EE1F9A3-6CAC-4324-A981-FA936F3624D1}"/>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4EE1F9A3-6CAC-4324-A981-FA936F3624D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EAA7E3-C15D-C2A8-E11B-AAE980C2678C}"/>
              </a:ext>
            </a:extLst>
          </p:cNvPr>
          <p:cNvSpPr txBox="1"/>
          <p:nvPr/>
        </p:nvSpPr>
        <p:spPr>
          <a:xfrm>
            <a:off x="1790700" y="457103"/>
            <a:ext cx="8610600" cy="1293028"/>
          </a:xfrm>
          <a:prstGeom prst="rect">
            <a:avLst/>
          </a:prstGeom>
        </p:spPr>
        <p:txBody>
          <a:bodyPr vert="horz" lIns="91440" tIns="45720" rIns="91440" bIns="45720" rtlCol="0" anchor="ctr">
            <a:normAutofit/>
          </a:bodyPr>
          <a:lstStyle/>
          <a:p>
            <a:pPr marL="114300" marR="0" lvl="0" algn="ctr" defTabSz="914400" fontAlgn="auto">
              <a:lnSpc>
                <a:spcPct val="90000"/>
              </a:lnSpc>
              <a:spcBef>
                <a:spcPct val="0"/>
              </a:spcBef>
              <a:spcAft>
                <a:spcPts val="600"/>
              </a:spcAft>
              <a:buClrTx/>
              <a:buSzTx/>
              <a:tabLst/>
              <a:defRPr/>
            </a:pPr>
            <a:r>
              <a:rPr kumimoji="0" lang="en-US" sz="2400" b="1" i="0" u="none" strike="noStrike" cap="all"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Red Flags </a:t>
            </a:r>
            <a:r>
              <a:rPr kumimoji="0" lang="en-US" sz="2400" i="0" u="none" strike="noStrike" cap="all" spc="0" normalizeH="0" noProof="0" dirty="0">
                <a:ln>
                  <a:noFill/>
                </a:ln>
                <a:effectLst/>
                <a:uLnTx/>
                <a:uFillTx/>
                <a:latin typeface="Arial" panose="020B0604020202020204" pitchFamily="34" charset="0"/>
                <a:ea typeface="+mj-ea"/>
                <a:cs typeface="Arial" panose="020B0604020202020204" pitchFamily="34" charset="0"/>
              </a:rPr>
              <a:t>of dietary supplements</a:t>
            </a: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4E2AA69-A944-0ACF-5A51-7EB8428F5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graphicFrame>
        <p:nvGraphicFramePr>
          <p:cNvPr id="8" name="TextBox 2">
            <a:extLst>
              <a:ext uri="{FF2B5EF4-FFF2-40B4-BE49-F238E27FC236}">
                <a16:creationId xmlns:a16="http://schemas.microsoft.com/office/drawing/2014/main" id="{2546FF9C-384A-5D11-9F48-44B3A2F32601}"/>
              </a:ext>
            </a:extLst>
          </p:cNvPr>
          <p:cNvGraphicFramePr/>
          <p:nvPr>
            <p:extLst>
              <p:ext uri="{D42A27DB-BD31-4B8C-83A1-F6EECF244321}">
                <p14:modId xmlns:p14="http://schemas.microsoft.com/office/powerpoint/2010/main" val="764482902"/>
              </p:ext>
            </p:extLst>
          </p:nvPr>
        </p:nvGraphicFramePr>
        <p:xfrm>
          <a:off x="612032" y="1478604"/>
          <a:ext cx="10967936" cy="4492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242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10B95524-F0C4-453C-BF67-8D31204456F6}"/>
                                            </p:graphicEl>
                                          </p:spTgt>
                                        </p:tgtEl>
                                        <p:attrNameLst>
                                          <p:attrName>style.visibility</p:attrName>
                                        </p:attrNameLst>
                                      </p:cBhvr>
                                      <p:to>
                                        <p:strVal val="visible"/>
                                      </p:to>
                                    </p:set>
                                    <p:animEffect transition="in" filter="fade">
                                      <p:cBhvr>
                                        <p:cTn id="7" dur="1000"/>
                                        <p:tgtEl>
                                          <p:spTgt spid="8">
                                            <p:graphicEl>
                                              <a:dgm id="{10B95524-F0C4-453C-BF67-8D31204456F6}"/>
                                            </p:graphicEl>
                                          </p:spTgt>
                                        </p:tgtEl>
                                      </p:cBhvr>
                                    </p:animEffect>
                                    <p:anim calcmode="lin" valueType="num">
                                      <p:cBhvr>
                                        <p:cTn id="8" dur="1000" fill="hold"/>
                                        <p:tgtEl>
                                          <p:spTgt spid="8">
                                            <p:graphicEl>
                                              <a:dgm id="{10B95524-F0C4-453C-BF67-8D31204456F6}"/>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10B95524-F0C4-453C-BF67-8D31204456F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AA189D7C-BA71-4344-86AC-6E5C418EC6AA}"/>
                                            </p:graphicEl>
                                          </p:spTgt>
                                        </p:tgtEl>
                                        <p:attrNameLst>
                                          <p:attrName>style.visibility</p:attrName>
                                        </p:attrNameLst>
                                      </p:cBhvr>
                                      <p:to>
                                        <p:strVal val="visible"/>
                                      </p:to>
                                    </p:set>
                                    <p:animEffect transition="in" filter="fade">
                                      <p:cBhvr>
                                        <p:cTn id="14" dur="1000"/>
                                        <p:tgtEl>
                                          <p:spTgt spid="8">
                                            <p:graphicEl>
                                              <a:dgm id="{AA189D7C-BA71-4344-86AC-6E5C418EC6AA}"/>
                                            </p:graphicEl>
                                          </p:spTgt>
                                        </p:tgtEl>
                                      </p:cBhvr>
                                    </p:animEffect>
                                    <p:anim calcmode="lin" valueType="num">
                                      <p:cBhvr>
                                        <p:cTn id="15" dur="1000" fill="hold"/>
                                        <p:tgtEl>
                                          <p:spTgt spid="8">
                                            <p:graphicEl>
                                              <a:dgm id="{AA189D7C-BA71-4344-86AC-6E5C418EC6AA}"/>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AA189D7C-BA71-4344-86AC-6E5C418EC6AA}"/>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graphicEl>
                                              <a:dgm id="{5B659D8B-98AF-425A-A3B5-F5F1159FFE5E}"/>
                                            </p:graphicEl>
                                          </p:spTgt>
                                        </p:tgtEl>
                                        <p:attrNameLst>
                                          <p:attrName>style.visibility</p:attrName>
                                        </p:attrNameLst>
                                      </p:cBhvr>
                                      <p:to>
                                        <p:strVal val="visible"/>
                                      </p:to>
                                    </p:set>
                                    <p:animEffect transition="in" filter="fade">
                                      <p:cBhvr>
                                        <p:cTn id="19" dur="1000"/>
                                        <p:tgtEl>
                                          <p:spTgt spid="8">
                                            <p:graphicEl>
                                              <a:dgm id="{5B659D8B-98AF-425A-A3B5-F5F1159FFE5E}"/>
                                            </p:graphicEl>
                                          </p:spTgt>
                                        </p:tgtEl>
                                      </p:cBhvr>
                                    </p:animEffect>
                                    <p:anim calcmode="lin" valueType="num">
                                      <p:cBhvr>
                                        <p:cTn id="20" dur="1000" fill="hold"/>
                                        <p:tgtEl>
                                          <p:spTgt spid="8">
                                            <p:graphicEl>
                                              <a:dgm id="{5B659D8B-98AF-425A-A3B5-F5F1159FFE5E}"/>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5B659D8B-98AF-425A-A3B5-F5F1159FFE5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graphicEl>
                                              <a:dgm id="{AB83CE9B-F68B-4B83-9C16-C0469674722C}"/>
                                            </p:graphicEl>
                                          </p:spTgt>
                                        </p:tgtEl>
                                        <p:attrNameLst>
                                          <p:attrName>style.visibility</p:attrName>
                                        </p:attrNameLst>
                                      </p:cBhvr>
                                      <p:to>
                                        <p:strVal val="visible"/>
                                      </p:to>
                                    </p:set>
                                    <p:animEffect transition="in" filter="fade">
                                      <p:cBhvr>
                                        <p:cTn id="26" dur="1000"/>
                                        <p:tgtEl>
                                          <p:spTgt spid="8">
                                            <p:graphicEl>
                                              <a:dgm id="{AB83CE9B-F68B-4B83-9C16-C0469674722C}"/>
                                            </p:graphicEl>
                                          </p:spTgt>
                                        </p:tgtEl>
                                      </p:cBhvr>
                                    </p:animEffect>
                                    <p:anim calcmode="lin" valueType="num">
                                      <p:cBhvr>
                                        <p:cTn id="27" dur="1000" fill="hold"/>
                                        <p:tgtEl>
                                          <p:spTgt spid="8">
                                            <p:graphicEl>
                                              <a:dgm id="{AB83CE9B-F68B-4B83-9C16-C0469674722C}"/>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AB83CE9B-F68B-4B83-9C16-C0469674722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graphicEl>
                                              <a:dgm id="{FFC2219F-0B98-48A3-B8DB-1CD06E1EDDC8}"/>
                                            </p:graphicEl>
                                          </p:spTgt>
                                        </p:tgtEl>
                                        <p:attrNameLst>
                                          <p:attrName>style.visibility</p:attrName>
                                        </p:attrNameLst>
                                      </p:cBhvr>
                                      <p:to>
                                        <p:strVal val="visible"/>
                                      </p:to>
                                    </p:set>
                                    <p:animEffect transition="in" filter="fade">
                                      <p:cBhvr>
                                        <p:cTn id="33" dur="1000"/>
                                        <p:tgtEl>
                                          <p:spTgt spid="8">
                                            <p:graphicEl>
                                              <a:dgm id="{FFC2219F-0B98-48A3-B8DB-1CD06E1EDDC8}"/>
                                            </p:graphicEl>
                                          </p:spTgt>
                                        </p:tgtEl>
                                      </p:cBhvr>
                                    </p:animEffect>
                                    <p:anim calcmode="lin" valueType="num">
                                      <p:cBhvr>
                                        <p:cTn id="34" dur="1000" fill="hold"/>
                                        <p:tgtEl>
                                          <p:spTgt spid="8">
                                            <p:graphicEl>
                                              <a:dgm id="{FFC2219F-0B98-48A3-B8DB-1CD06E1EDDC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FFC2219F-0B98-48A3-B8DB-1CD06E1EDDC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graphicEl>
                                              <a:dgm id="{5A031CC7-D6EB-4FAB-9349-566C8BE3D1FD}"/>
                                            </p:graphicEl>
                                          </p:spTgt>
                                        </p:tgtEl>
                                        <p:attrNameLst>
                                          <p:attrName>style.visibility</p:attrName>
                                        </p:attrNameLst>
                                      </p:cBhvr>
                                      <p:to>
                                        <p:strVal val="visible"/>
                                      </p:to>
                                    </p:set>
                                    <p:animEffect transition="in" filter="fade">
                                      <p:cBhvr>
                                        <p:cTn id="38" dur="1000"/>
                                        <p:tgtEl>
                                          <p:spTgt spid="8">
                                            <p:graphicEl>
                                              <a:dgm id="{5A031CC7-D6EB-4FAB-9349-566C8BE3D1FD}"/>
                                            </p:graphicEl>
                                          </p:spTgt>
                                        </p:tgtEl>
                                      </p:cBhvr>
                                    </p:animEffect>
                                    <p:anim calcmode="lin" valueType="num">
                                      <p:cBhvr>
                                        <p:cTn id="39" dur="1000" fill="hold"/>
                                        <p:tgtEl>
                                          <p:spTgt spid="8">
                                            <p:graphicEl>
                                              <a:dgm id="{5A031CC7-D6EB-4FAB-9349-566C8BE3D1FD}"/>
                                            </p:graphicEl>
                                          </p:spTgt>
                                        </p:tgtEl>
                                        <p:attrNameLst>
                                          <p:attrName>ppt_x</p:attrName>
                                        </p:attrNameLst>
                                      </p:cBhvr>
                                      <p:tavLst>
                                        <p:tav tm="0">
                                          <p:val>
                                            <p:strVal val="#ppt_x"/>
                                          </p:val>
                                        </p:tav>
                                        <p:tav tm="100000">
                                          <p:val>
                                            <p:strVal val="#ppt_x"/>
                                          </p:val>
                                        </p:tav>
                                      </p:tavLst>
                                    </p:anim>
                                    <p:anim calcmode="lin" valueType="num">
                                      <p:cBhvr>
                                        <p:cTn id="40" dur="1000" fill="hold"/>
                                        <p:tgtEl>
                                          <p:spTgt spid="8">
                                            <p:graphicEl>
                                              <a:dgm id="{5A031CC7-D6EB-4FAB-9349-566C8BE3D1FD}"/>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graphicEl>
                                              <a:dgm id="{8776EF04-7A4A-4E63-8B07-C5D42D4ABE9A}"/>
                                            </p:graphicEl>
                                          </p:spTgt>
                                        </p:tgtEl>
                                        <p:attrNameLst>
                                          <p:attrName>style.visibility</p:attrName>
                                        </p:attrNameLst>
                                      </p:cBhvr>
                                      <p:to>
                                        <p:strVal val="visible"/>
                                      </p:to>
                                    </p:set>
                                    <p:animEffect transition="in" filter="fade">
                                      <p:cBhvr>
                                        <p:cTn id="45" dur="1000"/>
                                        <p:tgtEl>
                                          <p:spTgt spid="8">
                                            <p:graphicEl>
                                              <a:dgm id="{8776EF04-7A4A-4E63-8B07-C5D42D4ABE9A}"/>
                                            </p:graphicEl>
                                          </p:spTgt>
                                        </p:tgtEl>
                                      </p:cBhvr>
                                    </p:animEffect>
                                    <p:anim calcmode="lin" valueType="num">
                                      <p:cBhvr>
                                        <p:cTn id="46" dur="1000" fill="hold"/>
                                        <p:tgtEl>
                                          <p:spTgt spid="8">
                                            <p:graphicEl>
                                              <a:dgm id="{8776EF04-7A4A-4E63-8B07-C5D42D4ABE9A}"/>
                                            </p:graphicEl>
                                          </p:spTgt>
                                        </p:tgtEl>
                                        <p:attrNameLst>
                                          <p:attrName>ppt_x</p:attrName>
                                        </p:attrNameLst>
                                      </p:cBhvr>
                                      <p:tavLst>
                                        <p:tav tm="0">
                                          <p:val>
                                            <p:strVal val="#ppt_x"/>
                                          </p:val>
                                        </p:tav>
                                        <p:tav tm="100000">
                                          <p:val>
                                            <p:strVal val="#ppt_x"/>
                                          </p:val>
                                        </p:tav>
                                      </p:tavLst>
                                    </p:anim>
                                    <p:anim calcmode="lin" valueType="num">
                                      <p:cBhvr>
                                        <p:cTn id="47" dur="1000" fill="hold"/>
                                        <p:tgtEl>
                                          <p:spTgt spid="8">
                                            <p:graphicEl>
                                              <a:dgm id="{8776EF04-7A4A-4E63-8B07-C5D42D4ABE9A}"/>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graphicEl>
                                              <a:dgm id="{E9DE67DA-3CBC-4A52-AF55-2554BB0355B7}"/>
                                            </p:graphicEl>
                                          </p:spTgt>
                                        </p:tgtEl>
                                        <p:attrNameLst>
                                          <p:attrName>style.visibility</p:attrName>
                                        </p:attrNameLst>
                                      </p:cBhvr>
                                      <p:to>
                                        <p:strVal val="visible"/>
                                      </p:to>
                                    </p:set>
                                    <p:animEffect transition="in" filter="fade">
                                      <p:cBhvr>
                                        <p:cTn id="52" dur="1000"/>
                                        <p:tgtEl>
                                          <p:spTgt spid="8">
                                            <p:graphicEl>
                                              <a:dgm id="{E9DE67DA-3CBC-4A52-AF55-2554BB0355B7}"/>
                                            </p:graphicEl>
                                          </p:spTgt>
                                        </p:tgtEl>
                                      </p:cBhvr>
                                    </p:animEffect>
                                    <p:anim calcmode="lin" valueType="num">
                                      <p:cBhvr>
                                        <p:cTn id="53" dur="1000" fill="hold"/>
                                        <p:tgtEl>
                                          <p:spTgt spid="8">
                                            <p:graphicEl>
                                              <a:dgm id="{E9DE67DA-3CBC-4A52-AF55-2554BB0355B7}"/>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E9DE67DA-3CBC-4A52-AF55-2554BB0355B7}"/>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graphicEl>
                                              <a:dgm id="{4EE1F9A3-6CAC-4324-A981-FA936F3624D1}"/>
                                            </p:graphicEl>
                                          </p:spTgt>
                                        </p:tgtEl>
                                        <p:attrNameLst>
                                          <p:attrName>style.visibility</p:attrName>
                                        </p:attrNameLst>
                                      </p:cBhvr>
                                      <p:to>
                                        <p:strVal val="visible"/>
                                      </p:to>
                                    </p:set>
                                    <p:animEffect transition="in" filter="fade">
                                      <p:cBhvr>
                                        <p:cTn id="57" dur="1000"/>
                                        <p:tgtEl>
                                          <p:spTgt spid="8">
                                            <p:graphicEl>
                                              <a:dgm id="{4EE1F9A3-6CAC-4324-A981-FA936F3624D1}"/>
                                            </p:graphicEl>
                                          </p:spTgt>
                                        </p:tgtEl>
                                      </p:cBhvr>
                                    </p:animEffect>
                                    <p:anim calcmode="lin" valueType="num">
                                      <p:cBhvr>
                                        <p:cTn id="58" dur="1000" fill="hold"/>
                                        <p:tgtEl>
                                          <p:spTgt spid="8">
                                            <p:graphicEl>
                                              <a:dgm id="{4EE1F9A3-6CAC-4324-A981-FA936F3624D1}"/>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4EE1F9A3-6CAC-4324-A981-FA936F3624D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Θέση περιεχομένου 3" descr="Clear pill bottle">
                <a:extLst>
                  <a:ext uri="{FF2B5EF4-FFF2-40B4-BE49-F238E27FC236}">
                    <a16:creationId xmlns:a16="http://schemas.microsoft.com/office/drawing/2014/main" id="{50DAEC1E-3FB2-9386-7862-A12166A6373D}"/>
                  </a:ext>
                </a:extLst>
              </p:cNvPr>
              <p:cNvGraphicFramePr>
                <a:graphicFrameLocks noGrp="1"/>
              </p:cNvGraphicFramePr>
              <p:nvPr>
                <p:ph idx="1"/>
                <p:extLst>
                  <p:ext uri="{D42A27DB-BD31-4B8C-83A1-F6EECF244321}">
                    <p14:modId xmlns:p14="http://schemas.microsoft.com/office/powerpoint/2010/main" val="3697875936"/>
                  </p:ext>
                </p:extLst>
              </p:nvPr>
            </p:nvGraphicFramePr>
            <p:xfrm>
              <a:off x="569788" y="0"/>
              <a:ext cx="12192000" cy="6953250"/>
            </p:xfrm>
            <a:graphic>
              <a:graphicData uri="http://schemas.microsoft.com/office/drawing/2017/model3d">
                <am3d:model3d r:embed="rId2">
                  <am3d:spPr>
                    <a:xfrm>
                      <a:off x="0" y="0"/>
                      <a:ext cx="12192000" cy="6953250"/>
                    </a:xfrm>
                    <a:prstGeom prst="rect">
                      <a:avLst/>
                    </a:prstGeom>
                  </am3d:spPr>
                  <am3d:camera>
                    <am3d:pos x="-409" y="-373362" z="56597618"/>
                    <am3d:up dx="0" dy="36000000" dz="0"/>
                    <am3d:lookAt x="-409" y="-373362" z="0"/>
                    <am3d:perspective fov="2259265"/>
                  </am3d:camera>
                  <am3d:trans>
                    <am3d:meterPerModelUnit n="18760342" d="1000000"/>
                    <am3d:preTrans dx="-223273" dy="-17567381" dz="27855"/>
                    <am3d:scale>
                      <am3d:sx n="1000000" d="1000000"/>
                      <am3d:sy n="1000000" d="1000000"/>
                      <am3d:sz n="1000000" d="1000000"/>
                    </am3d:scale>
                    <am3d:rot ax="-8592818" ay="3313544" az="-8906528"/>
                    <am3d:postTrans dx="-409" dy="-373361"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Θέση περιεχομένου 3" descr="Clear pill bottle">
                <a:extLst>
                  <a:ext uri="{FF2B5EF4-FFF2-40B4-BE49-F238E27FC236}">
                    <a16:creationId xmlns:a16="http://schemas.microsoft.com/office/drawing/2014/main" id="{50DAEC1E-3FB2-9386-7862-A12166A6373D}"/>
                  </a:ext>
                </a:extLst>
              </p:cNvPr>
              <p:cNvPicPr>
                <a:picLocks noGrp="1" noRot="1" noChangeAspect="1" noMove="1" noResize="1" noEditPoints="1" noAdjustHandles="1" noChangeArrowheads="1" noChangeShapeType="1" noCrop="1"/>
              </p:cNvPicPr>
              <p:nvPr/>
            </p:nvPicPr>
            <p:blipFill>
              <a:blip r:embed="rId3"/>
              <a:stretch>
                <a:fillRect/>
              </a:stretch>
            </p:blipFill>
            <p:spPr>
              <a:xfrm>
                <a:off x="569788" y="0"/>
                <a:ext cx="12192000" cy="6953250"/>
              </a:xfrm>
              <a:prstGeom prst="rect">
                <a:avLst/>
              </a:prstGeom>
            </p:spPr>
          </p:pic>
        </mc:Fallback>
      </mc:AlternateContent>
      <p:sp>
        <p:nvSpPr>
          <p:cNvPr id="5" name="TextBox 4">
            <a:extLst>
              <a:ext uri="{FF2B5EF4-FFF2-40B4-BE49-F238E27FC236}">
                <a16:creationId xmlns:a16="http://schemas.microsoft.com/office/drawing/2014/main" id="{900209D3-2F5D-8E60-2F6D-446C0A9C116A}"/>
              </a:ext>
            </a:extLst>
          </p:cNvPr>
          <p:cNvSpPr txBox="1"/>
          <p:nvPr/>
        </p:nvSpPr>
        <p:spPr>
          <a:xfrm>
            <a:off x="146304" y="1517567"/>
            <a:ext cx="2863766" cy="1044892"/>
          </a:xfrm>
          <a:prstGeom prst="rect">
            <a:avLst/>
          </a:prstGeom>
        </p:spPr>
        <p:txBody>
          <a:bodyPr vert="horz" lIns="91440" tIns="45720" rIns="91440" bIns="45720" rtlCol="0">
            <a:normAutofit/>
          </a:bodyPr>
          <a:lstStyle/>
          <a:p>
            <a:pPr lvl="0" algn="just">
              <a:spcBef>
                <a:spcPts val="1000"/>
              </a:spcBef>
              <a:defRPr/>
            </a:pPr>
            <a:r>
              <a:rPr lang="en-US" sz="1200" dirty="0">
                <a:solidFill>
                  <a:srgbClr val="FF0000"/>
                </a:solidFill>
              </a:rPr>
              <a:t>The product uses chemical names instead of common names. It also lists unrecognizable ingredients which seem out of place</a:t>
            </a:r>
          </a:p>
        </p:txBody>
      </p:sp>
      <p:sp>
        <p:nvSpPr>
          <p:cNvPr id="6" name="TextBox 5">
            <a:extLst>
              <a:ext uri="{FF2B5EF4-FFF2-40B4-BE49-F238E27FC236}">
                <a16:creationId xmlns:a16="http://schemas.microsoft.com/office/drawing/2014/main" id="{BDFD2E2E-34AC-906C-EA23-86D72BBD5A54}"/>
              </a:ext>
            </a:extLst>
          </p:cNvPr>
          <p:cNvSpPr txBox="1"/>
          <p:nvPr/>
        </p:nvSpPr>
        <p:spPr>
          <a:xfrm>
            <a:off x="8695016" y="2157426"/>
            <a:ext cx="3496984" cy="1760219"/>
          </a:xfrm>
          <a:prstGeom prst="rect">
            <a:avLst/>
          </a:prstGeom>
        </p:spPr>
        <p:txBody>
          <a:bodyPr vert="horz" lIns="91440" tIns="45720" rIns="91440" bIns="45720" rtlCol="0">
            <a:normAutofit/>
          </a:bodyPr>
          <a:lstStyle/>
          <a:p>
            <a:pPr lvl="0" algn="just">
              <a:spcBef>
                <a:spcPts val="1000"/>
              </a:spcBef>
              <a:defRPr/>
            </a:pPr>
            <a:r>
              <a:rPr lang="en-US" sz="1200" dirty="0">
                <a:solidFill>
                  <a:srgbClr val="FF0000"/>
                </a:solidFill>
              </a:rPr>
              <a:t>Any product which is taken in any other way than eating or swallowing, such as skin patches, creams, injections and drops may contain a prohibited substance. The same applies to products that require extra steps before swallowing, such as placing it under the tongue or swishing it around in your mouth.</a:t>
            </a:r>
          </a:p>
        </p:txBody>
      </p:sp>
      <p:sp>
        <p:nvSpPr>
          <p:cNvPr id="7" name="TextBox 6">
            <a:extLst>
              <a:ext uri="{FF2B5EF4-FFF2-40B4-BE49-F238E27FC236}">
                <a16:creationId xmlns:a16="http://schemas.microsoft.com/office/drawing/2014/main" id="{8C6AA0B1-34EF-126C-3414-C0D8CA9DD609}"/>
              </a:ext>
            </a:extLst>
          </p:cNvPr>
          <p:cNvSpPr txBox="1"/>
          <p:nvPr/>
        </p:nvSpPr>
        <p:spPr>
          <a:xfrm>
            <a:off x="146303" y="5080146"/>
            <a:ext cx="2864025" cy="1352080"/>
          </a:xfrm>
          <a:prstGeom prst="rect">
            <a:avLst/>
          </a:prstGeom>
        </p:spPr>
        <p:txBody>
          <a:bodyPr vert="horz" lIns="91440" tIns="45720" rIns="91440" bIns="45720" rtlCol="0">
            <a:normAutofit/>
          </a:bodyPr>
          <a:lstStyle/>
          <a:p>
            <a:pPr lvl="0" algn="just">
              <a:spcBef>
                <a:spcPts val="1000"/>
              </a:spcBef>
              <a:defRPr/>
            </a:pPr>
            <a:r>
              <a:rPr lang="en-US" sz="1200" dirty="0">
                <a:solidFill>
                  <a:srgbClr val="FF0000"/>
                </a:solidFill>
              </a:rPr>
              <a:t>Any of the following characters or phrases may indicate the presence of a steroid and in general anything that is being presented in a chemical formula form</a:t>
            </a:r>
          </a:p>
        </p:txBody>
      </p:sp>
      <p:sp>
        <p:nvSpPr>
          <p:cNvPr id="8" name="TextBox 7">
            <a:extLst>
              <a:ext uri="{FF2B5EF4-FFF2-40B4-BE49-F238E27FC236}">
                <a16:creationId xmlns:a16="http://schemas.microsoft.com/office/drawing/2014/main" id="{0CE1CA0D-F3A0-62C7-8E67-FCC76A0230C0}"/>
              </a:ext>
            </a:extLst>
          </p:cNvPr>
          <p:cNvSpPr txBox="1"/>
          <p:nvPr/>
        </p:nvSpPr>
        <p:spPr>
          <a:xfrm>
            <a:off x="146303" y="3287311"/>
            <a:ext cx="2864023" cy="1760219"/>
          </a:xfrm>
          <a:prstGeom prst="rect">
            <a:avLst/>
          </a:prstGeom>
        </p:spPr>
        <p:txBody>
          <a:bodyPr vert="horz" lIns="91440" tIns="45720" rIns="91440" bIns="45720" rtlCol="0">
            <a:normAutofit/>
          </a:bodyPr>
          <a:lstStyle/>
          <a:p>
            <a:pPr lvl="0" algn="just">
              <a:spcBef>
                <a:spcPts val="1000"/>
              </a:spcBef>
              <a:defRPr/>
            </a:pPr>
            <a:r>
              <a:rPr lang="en-US" sz="1200" dirty="0">
                <a:solidFill>
                  <a:srgbClr val="FF0000"/>
                </a:solidFill>
              </a:rPr>
              <a:t>The supplement</a:t>
            </a:r>
            <a:r>
              <a:rPr lang="el-GR" sz="1200" dirty="0">
                <a:solidFill>
                  <a:srgbClr val="FF0000"/>
                </a:solidFill>
              </a:rPr>
              <a:t> </a:t>
            </a:r>
            <a:r>
              <a:rPr lang="en-US" sz="1200" dirty="0">
                <a:solidFill>
                  <a:srgbClr val="FF0000"/>
                </a:solidFill>
              </a:rPr>
              <a:t>label includes WADA prohibited list substances, or</a:t>
            </a:r>
            <a:r>
              <a:rPr lang="el-GR" sz="1200" dirty="0">
                <a:solidFill>
                  <a:srgbClr val="FF0000"/>
                </a:solidFill>
              </a:rPr>
              <a:t> </a:t>
            </a:r>
            <a:r>
              <a:rPr lang="en-US" sz="1200" dirty="0">
                <a:solidFill>
                  <a:srgbClr val="FF0000"/>
                </a:solidFill>
              </a:rPr>
              <a:t>similar substances from the same categories of the prohibited list</a:t>
            </a:r>
          </a:p>
        </p:txBody>
      </p:sp>
      <p:sp>
        <p:nvSpPr>
          <p:cNvPr id="10" name="TextBox 9">
            <a:extLst>
              <a:ext uri="{FF2B5EF4-FFF2-40B4-BE49-F238E27FC236}">
                <a16:creationId xmlns:a16="http://schemas.microsoft.com/office/drawing/2014/main" id="{580531F5-D1CF-9763-1C48-8FAA877D90FB}"/>
              </a:ext>
            </a:extLst>
          </p:cNvPr>
          <p:cNvSpPr txBox="1"/>
          <p:nvPr/>
        </p:nvSpPr>
        <p:spPr>
          <a:xfrm>
            <a:off x="8729564" y="5601170"/>
            <a:ext cx="3000374" cy="1352080"/>
          </a:xfrm>
          <a:prstGeom prst="rect">
            <a:avLst/>
          </a:prstGeom>
        </p:spPr>
        <p:txBody>
          <a:bodyPr vert="horz" lIns="91440" tIns="45720" rIns="91440" bIns="45720" rtlCol="0">
            <a:normAutofit/>
          </a:bodyPr>
          <a:lstStyle/>
          <a:p>
            <a:pPr lvl="0" algn="just">
              <a:lnSpc>
                <a:spcPct val="110000"/>
              </a:lnSpc>
              <a:spcBef>
                <a:spcPts val="1000"/>
              </a:spcBef>
              <a:defRPr/>
            </a:pPr>
            <a:r>
              <a:rPr lang="en-US" sz="1200" dirty="0">
                <a:solidFill>
                  <a:srgbClr val="FF0000"/>
                </a:solidFill>
              </a:rPr>
              <a:t>The nutritional value of the ingredients is not clear or well-documented. If you have never heard of an ingredient, then it would be best to stop and do some research first.</a:t>
            </a:r>
          </a:p>
        </p:txBody>
      </p:sp>
      <p:sp>
        <p:nvSpPr>
          <p:cNvPr id="11" name="TextBox 10">
            <a:extLst>
              <a:ext uri="{FF2B5EF4-FFF2-40B4-BE49-F238E27FC236}">
                <a16:creationId xmlns:a16="http://schemas.microsoft.com/office/drawing/2014/main" id="{C3C8FD90-F434-A286-7196-2C2B7F4A0295}"/>
              </a:ext>
            </a:extLst>
          </p:cNvPr>
          <p:cNvSpPr txBox="1"/>
          <p:nvPr/>
        </p:nvSpPr>
        <p:spPr>
          <a:xfrm>
            <a:off x="5632697" y="2847029"/>
            <a:ext cx="2053784" cy="266699"/>
          </a:xfrm>
          <a:prstGeom prst="rect">
            <a:avLst/>
          </a:prstGeom>
          <a:solidFill>
            <a:srgbClr val="FF0000"/>
          </a:solidFill>
        </p:spPr>
        <p:txBody>
          <a:bodyPr vert="horz" lIns="91440" tIns="45720" rIns="91440" bIns="45720" rtlCol="0">
            <a:normAutofit/>
          </a:bodyPr>
          <a:lstStyle/>
          <a:p>
            <a:pPr lvl="0" algn="ctr">
              <a:lnSpc>
                <a:spcPct val="90000"/>
              </a:lnSpc>
              <a:spcBef>
                <a:spcPts val="1000"/>
              </a:spcBef>
              <a:defRPr/>
            </a:pPr>
            <a:r>
              <a:rPr lang="en-US" sz="1000" dirty="0">
                <a:solidFill>
                  <a:schemeClr val="bg1"/>
                </a:solidFill>
              </a:rPr>
              <a:t>Uses Chemical Name</a:t>
            </a:r>
          </a:p>
        </p:txBody>
      </p:sp>
      <p:cxnSp>
        <p:nvCxnSpPr>
          <p:cNvPr id="13" name="Γραμμή σύνδεσης: Γωνιώδης 12">
            <a:extLst>
              <a:ext uri="{FF2B5EF4-FFF2-40B4-BE49-F238E27FC236}">
                <a16:creationId xmlns:a16="http://schemas.microsoft.com/office/drawing/2014/main" id="{6DD36C01-3EA2-27DE-18C5-3B2F9B14AA2A}"/>
              </a:ext>
            </a:extLst>
          </p:cNvPr>
          <p:cNvCxnSpPr>
            <a:cxnSpLocks/>
          </p:cNvCxnSpPr>
          <p:nvPr/>
        </p:nvCxnSpPr>
        <p:spPr>
          <a:xfrm>
            <a:off x="3010070" y="1810470"/>
            <a:ext cx="2476330" cy="1169908"/>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83B5E1C-6B80-0EBC-485A-90FF74C780E0}"/>
              </a:ext>
            </a:extLst>
          </p:cNvPr>
          <p:cNvSpPr txBox="1"/>
          <p:nvPr/>
        </p:nvSpPr>
        <p:spPr>
          <a:xfrm>
            <a:off x="5190267" y="3258030"/>
            <a:ext cx="3000374" cy="266699"/>
          </a:xfrm>
          <a:prstGeom prst="rect">
            <a:avLst/>
          </a:prstGeom>
          <a:solidFill>
            <a:srgbClr val="FF0000"/>
          </a:solidFill>
        </p:spPr>
        <p:txBody>
          <a:bodyPr vert="horz" lIns="91440" tIns="45720" rIns="91440" bIns="45720" rtlCol="0">
            <a:normAutofit/>
          </a:bodyPr>
          <a:lstStyle/>
          <a:p>
            <a:pPr lvl="0" algn="ctr">
              <a:lnSpc>
                <a:spcPct val="90000"/>
              </a:lnSpc>
              <a:spcBef>
                <a:spcPts val="1000"/>
              </a:spcBef>
              <a:defRPr/>
            </a:pPr>
            <a:r>
              <a:rPr lang="en-US" sz="1000" dirty="0">
                <a:solidFill>
                  <a:schemeClr val="bg1"/>
                </a:solidFill>
              </a:rPr>
              <a:t>WADA Prohibited Substances</a:t>
            </a:r>
          </a:p>
        </p:txBody>
      </p:sp>
      <p:cxnSp>
        <p:nvCxnSpPr>
          <p:cNvPr id="20" name="Γραμμή σύνδεσης: Γωνιώδης 19">
            <a:extLst>
              <a:ext uri="{FF2B5EF4-FFF2-40B4-BE49-F238E27FC236}">
                <a16:creationId xmlns:a16="http://schemas.microsoft.com/office/drawing/2014/main" id="{EB63375D-FA6F-EB49-59C8-990DFB9BDEE6}"/>
              </a:ext>
            </a:extLst>
          </p:cNvPr>
          <p:cNvCxnSpPr>
            <a:cxnSpLocks/>
          </p:cNvCxnSpPr>
          <p:nvPr/>
        </p:nvCxnSpPr>
        <p:spPr>
          <a:xfrm flipV="1">
            <a:off x="3010327" y="3429000"/>
            <a:ext cx="2033643" cy="401954"/>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AE088F8-059F-3E03-CC4E-9AD79322D595}"/>
              </a:ext>
            </a:extLst>
          </p:cNvPr>
          <p:cNvSpPr txBox="1"/>
          <p:nvPr/>
        </p:nvSpPr>
        <p:spPr>
          <a:xfrm>
            <a:off x="5159402" y="3677604"/>
            <a:ext cx="3000374" cy="401954"/>
          </a:xfrm>
          <a:prstGeom prst="rect">
            <a:avLst/>
          </a:prstGeom>
          <a:solidFill>
            <a:srgbClr val="FF0000"/>
          </a:solidFill>
        </p:spPr>
        <p:txBody>
          <a:bodyPr vert="horz" lIns="91440" tIns="45720" rIns="91440" bIns="45720" rtlCol="0">
            <a:normAutofit/>
          </a:bodyPr>
          <a:lstStyle/>
          <a:p>
            <a:pPr marR="0" lvl="0" algn="ctr" defTabSz="914400" fontAlgn="auto">
              <a:lnSpc>
                <a:spcPct val="90000"/>
              </a:lnSpc>
              <a:spcBef>
                <a:spcPts val="1000"/>
              </a:spcBef>
              <a:spcAft>
                <a:spcPts val="0"/>
              </a:spcAft>
              <a:buClrTx/>
              <a:buSzTx/>
              <a:tabLst/>
              <a:defRPr/>
            </a:pPr>
            <a:r>
              <a:rPr lang="en-US" sz="1000" dirty="0">
                <a:solidFill>
                  <a:schemeClr val="bg1"/>
                </a:solidFill>
                <a:latin typeface="Arial" panose="020B0604020202020204" pitchFamily="34" charset="0"/>
                <a:cs typeface="Arial" panose="020B0604020202020204" pitchFamily="34" charset="0"/>
              </a:rPr>
              <a:t>Andro   -oil   -diol   -</a:t>
            </a:r>
            <a:r>
              <a:rPr lang="en-US" sz="1000" dirty="0" err="1">
                <a:solidFill>
                  <a:schemeClr val="bg1"/>
                </a:solidFill>
                <a:latin typeface="Arial" panose="020B0604020202020204" pitchFamily="34" charset="0"/>
                <a:cs typeface="Arial" panose="020B0604020202020204" pitchFamily="34" charset="0"/>
              </a:rPr>
              <a:t>dione</a:t>
            </a:r>
            <a:r>
              <a:rPr lang="en-US" sz="1000" dirty="0">
                <a:solidFill>
                  <a:schemeClr val="bg1"/>
                </a:solidFill>
                <a:latin typeface="Arial" panose="020B0604020202020204" pitchFamily="34" charset="0"/>
                <a:cs typeface="Arial" panose="020B0604020202020204" pitchFamily="34" charset="0"/>
              </a:rPr>
              <a:t>   -</a:t>
            </a:r>
            <a:r>
              <a:rPr lang="en-US" sz="1000" dirty="0" err="1">
                <a:solidFill>
                  <a:schemeClr val="bg1"/>
                </a:solidFill>
                <a:latin typeface="Arial" panose="020B0604020202020204" pitchFamily="34" charset="0"/>
                <a:cs typeface="Arial" panose="020B0604020202020204" pitchFamily="34" charset="0"/>
              </a:rPr>
              <a:t>stene</a:t>
            </a:r>
            <a:r>
              <a:rPr lang="en-US" sz="1000" dirty="0">
                <a:solidFill>
                  <a:schemeClr val="bg1"/>
                </a:solidFill>
                <a:latin typeface="Arial" panose="020B0604020202020204" pitchFamily="34" charset="0"/>
                <a:cs typeface="Arial" panose="020B0604020202020204" pitchFamily="34" charset="0"/>
              </a:rPr>
              <a:t>   -</a:t>
            </a:r>
            <a:r>
              <a:rPr lang="en-US" sz="1000" dirty="0" err="1">
                <a:solidFill>
                  <a:schemeClr val="bg1"/>
                </a:solidFill>
                <a:latin typeface="Arial" panose="020B0604020202020204" pitchFamily="34" charset="0"/>
                <a:cs typeface="Arial" panose="020B0604020202020204" pitchFamily="34" charset="0"/>
              </a:rPr>
              <a:t>stane</a:t>
            </a:r>
            <a:r>
              <a:rPr lang="en-US" sz="1000" dirty="0">
                <a:solidFill>
                  <a:schemeClr val="bg1"/>
                </a:solidFill>
                <a:latin typeface="Arial" panose="020B0604020202020204" pitchFamily="34" charset="0"/>
                <a:cs typeface="Arial" panose="020B0604020202020204" pitchFamily="34" charset="0"/>
              </a:rPr>
              <a:t>   17a   17b   17d   epi   </a:t>
            </a:r>
            <a:r>
              <a:rPr lang="en-US" sz="1000" dirty="0" err="1">
                <a:solidFill>
                  <a:schemeClr val="bg1"/>
                </a:solidFill>
                <a:latin typeface="Arial" panose="020B0604020202020204" pitchFamily="34" charset="0"/>
                <a:cs typeface="Arial" panose="020B0604020202020204" pitchFamily="34" charset="0"/>
              </a:rPr>
              <a:t>epithio</a:t>
            </a:r>
            <a:r>
              <a:rPr lang="en-US" sz="1000" dirty="0">
                <a:solidFill>
                  <a:schemeClr val="bg1"/>
                </a:solidFill>
                <a:latin typeface="Arial" panose="020B0604020202020204" pitchFamily="34" charset="0"/>
                <a:cs typeface="Arial" panose="020B0604020202020204" pitchFamily="34" charset="0"/>
              </a:rPr>
              <a:t>   </a:t>
            </a:r>
            <a:r>
              <a:rPr lang="en-US" sz="1000" dirty="0" err="1">
                <a:solidFill>
                  <a:schemeClr val="bg1"/>
                </a:solidFill>
                <a:latin typeface="Arial" panose="020B0604020202020204" pitchFamily="34" charset="0"/>
                <a:cs typeface="Arial" panose="020B0604020202020204" pitchFamily="34" charset="0"/>
              </a:rPr>
              <a:t>gonado</a:t>
            </a:r>
            <a:r>
              <a:rPr lang="en-US" sz="1000" dirty="0">
                <a:solidFill>
                  <a:schemeClr val="bg1"/>
                </a:solidFill>
                <a:latin typeface="Arial" panose="020B0604020202020204" pitchFamily="34" charset="0"/>
                <a:cs typeface="Arial" panose="020B0604020202020204" pitchFamily="34" charset="0"/>
              </a:rPr>
              <a:t>   </a:t>
            </a:r>
            <a:endParaRPr kumimoji="0" lang="en-US" sz="100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9590CB-BCEA-BF54-05DB-1D2345DE7D7E}"/>
              </a:ext>
            </a:extLst>
          </p:cNvPr>
          <p:cNvSpPr txBox="1"/>
          <p:nvPr/>
        </p:nvSpPr>
        <p:spPr>
          <a:xfrm>
            <a:off x="5159402" y="4088605"/>
            <a:ext cx="3000374" cy="266699"/>
          </a:xfrm>
          <a:prstGeom prst="rect">
            <a:avLst/>
          </a:prstGeom>
          <a:solidFill>
            <a:schemeClr val="tx1"/>
          </a:solidFill>
        </p:spPr>
        <p:txBody>
          <a:bodyPr vert="horz" lIns="91440" tIns="45720" rIns="91440" bIns="45720" rtlCol="0">
            <a:normAutofit fontScale="70000" lnSpcReduction="20000"/>
          </a:bodyPr>
          <a:lstStyle/>
          <a:p>
            <a:pPr lvl="0" algn="ctr">
              <a:lnSpc>
                <a:spcPct val="90000"/>
              </a:lnSpc>
              <a:spcBef>
                <a:spcPts val="1000"/>
              </a:spcBef>
              <a:defRPr/>
            </a:pPr>
            <a:r>
              <a:rPr lang="en-US" sz="1000" dirty="0">
                <a:solidFill>
                  <a:schemeClr val="bg1"/>
                </a:solidFill>
              </a:rPr>
              <a:t>*any other number with the alpha &amp; beta symbols or other Greek symbols</a:t>
            </a:r>
          </a:p>
        </p:txBody>
      </p:sp>
      <p:sp>
        <p:nvSpPr>
          <p:cNvPr id="34" name="TextBox 33">
            <a:extLst>
              <a:ext uri="{FF2B5EF4-FFF2-40B4-BE49-F238E27FC236}">
                <a16:creationId xmlns:a16="http://schemas.microsoft.com/office/drawing/2014/main" id="{8DB251A0-F404-AC56-22EE-81933DA1E006}"/>
              </a:ext>
            </a:extLst>
          </p:cNvPr>
          <p:cNvSpPr txBox="1"/>
          <p:nvPr/>
        </p:nvSpPr>
        <p:spPr>
          <a:xfrm>
            <a:off x="5159402" y="4427939"/>
            <a:ext cx="3000374" cy="266699"/>
          </a:xfrm>
          <a:prstGeom prst="rect">
            <a:avLst/>
          </a:prstGeom>
          <a:solidFill>
            <a:srgbClr val="FF0000"/>
          </a:solidFill>
        </p:spPr>
        <p:txBody>
          <a:bodyPr vert="horz" lIns="91440" tIns="45720" rIns="91440" bIns="45720" rtlCol="0">
            <a:normAutofit/>
          </a:bodyPr>
          <a:lstStyle/>
          <a:p>
            <a:pPr lvl="0" algn="ctr">
              <a:lnSpc>
                <a:spcPct val="90000"/>
              </a:lnSpc>
              <a:spcBef>
                <a:spcPts val="1000"/>
              </a:spcBef>
              <a:defRPr/>
            </a:pPr>
            <a:r>
              <a:rPr lang="en-US" sz="1000" dirty="0">
                <a:solidFill>
                  <a:schemeClr val="bg1"/>
                </a:solidFill>
              </a:rPr>
              <a:t>Skin Patches, Injections, Drops</a:t>
            </a:r>
          </a:p>
        </p:txBody>
      </p:sp>
      <p:sp>
        <p:nvSpPr>
          <p:cNvPr id="35" name="TextBox 34">
            <a:extLst>
              <a:ext uri="{FF2B5EF4-FFF2-40B4-BE49-F238E27FC236}">
                <a16:creationId xmlns:a16="http://schemas.microsoft.com/office/drawing/2014/main" id="{0A181306-846A-C286-00BC-25E6F84A1CC3}"/>
              </a:ext>
            </a:extLst>
          </p:cNvPr>
          <p:cNvSpPr txBox="1"/>
          <p:nvPr/>
        </p:nvSpPr>
        <p:spPr>
          <a:xfrm>
            <a:off x="5159402" y="4671060"/>
            <a:ext cx="3000374" cy="266699"/>
          </a:xfrm>
          <a:prstGeom prst="rect">
            <a:avLst/>
          </a:prstGeom>
          <a:solidFill>
            <a:schemeClr val="tx1"/>
          </a:solidFill>
        </p:spPr>
        <p:txBody>
          <a:bodyPr vert="horz" lIns="91440" tIns="45720" rIns="91440" bIns="45720" rtlCol="0">
            <a:normAutofit/>
          </a:bodyPr>
          <a:lstStyle/>
          <a:p>
            <a:pPr lvl="0" algn="ctr">
              <a:lnSpc>
                <a:spcPct val="90000"/>
              </a:lnSpc>
              <a:spcBef>
                <a:spcPts val="1000"/>
              </a:spcBef>
              <a:defRPr/>
            </a:pPr>
            <a:r>
              <a:rPr lang="en-US" sz="1000" dirty="0">
                <a:solidFill>
                  <a:schemeClr val="bg1"/>
                </a:solidFill>
              </a:rPr>
              <a:t>*any extra step to swallowing</a:t>
            </a:r>
          </a:p>
        </p:txBody>
      </p:sp>
      <p:sp>
        <p:nvSpPr>
          <p:cNvPr id="36" name="TextBox 35">
            <a:extLst>
              <a:ext uri="{FF2B5EF4-FFF2-40B4-BE49-F238E27FC236}">
                <a16:creationId xmlns:a16="http://schemas.microsoft.com/office/drawing/2014/main" id="{FA0A333D-2E0C-4AA7-3F16-F0F4B1E47655}"/>
              </a:ext>
            </a:extLst>
          </p:cNvPr>
          <p:cNvSpPr txBox="1"/>
          <p:nvPr/>
        </p:nvSpPr>
        <p:spPr>
          <a:xfrm>
            <a:off x="5159402" y="5047530"/>
            <a:ext cx="3000374" cy="266699"/>
          </a:xfrm>
          <a:prstGeom prst="rect">
            <a:avLst/>
          </a:prstGeom>
          <a:solidFill>
            <a:srgbClr val="FF0000"/>
          </a:solidFill>
        </p:spPr>
        <p:txBody>
          <a:bodyPr vert="horz" lIns="91440" tIns="45720" rIns="91440" bIns="45720" rtlCol="0">
            <a:normAutofit/>
          </a:bodyPr>
          <a:lstStyle/>
          <a:p>
            <a:pPr lvl="0" algn="ctr">
              <a:lnSpc>
                <a:spcPct val="90000"/>
              </a:lnSpc>
              <a:spcBef>
                <a:spcPts val="1000"/>
              </a:spcBef>
              <a:defRPr/>
            </a:pPr>
            <a:r>
              <a:rPr lang="en-US" sz="1000" dirty="0">
                <a:solidFill>
                  <a:schemeClr val="bg1"/>
                </a:solidFill>
              </a:rPr>
              <a:t>No nutritional value listed</a:t>
            </a:r>
          </a:p>
        </p:txBody>
      </p:sp>
      <p:cxnSp>
        <p:nvCxnSpPr>
          <p:cNvPr id="38" name="Γραμμή σύνδεσης: Γωνιώδης 37">
            <a:extLst>
              <a:ext uri="{FF2B5EF4-FFF2-40B4-BE49-F238E27FC236}">
                <a16:creationId xmlns:a16="http://schemas.microsoft.com/office/drawing/2014/main" id="{38295FDD-B163-C7BA-7003-896DD827694B}"/>
              </a:ext>
            </a:extLst>
          </p:cNvPr>
          <p:cNvCxnSpPr>
            <a:cxnSpLocks/>
          </p:cNvCxnSpPr>
          <p:nvPr/>
        </p:nvCxnSpPr>
        <p:spPr>
          <a:xfrm flipV="1">
            <a:off x="3010070" y="3910022"/>
            <a:ext cx="2033900" cy="1691148"/>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Γραμμή σύνδεσης: Γωνιώδης 43">
            <a:extLst>
              <a:ext uri="{FF2B5EF4-FFF2-40B4-BE49-F238E27FC236}">
                <a16:creationId xmlns:a16="http://schemas.microsoft.com/office/drawing/2014/main" id="{795230EA-A289-5B50-0E4A-B6752F243E60}"/>
              </a:ext>
            </a:extLst>
          </p:cNvPr>
          <p:cNvCxnSpPr>
            <a:cxnSpLocks/>
          </p:cNvCxnSpPr>
          <p:nvPr/>
        </p:nvCxnSpPr>
        <p:spPr>
          <a:xfrm rot="5400000">
            <a:off x="8110673" y="3801713"/>
            <a:ext cx="1165563" cy="647000"/>
          </a:xfrm>
          <a:prstGeom prst="bentConnector3">
            <a:avLst>
              <a:gd name="adj1" fmla="val 10031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Γραμμή σύνδεσης: Γωνιώδης 56">
            <a:extLst>
              <a:ext uri="{FF2B5EF4-FFF2-40B4-BE49-F238E27FC236}">
                <a16:creationId xmlns:a16="http://schemas.microsoft.com/office/drawing/2014/main" id="{802AF748-239A-C997-2469-4A5233EDD7CA}"/>
              </a:ext>
            </a:extLst>
          </p:cNvPr>
          <p:cNvCxnSpPr>
            <a:cxnSpLocks/>
            <a:stCxn id="10" idx="0"/>
          </p:cNvCxnSpPr>
          <p:nvPr/>
        </p:nvCxnSpPr>
        <p:spPr>
          <a:xfrm rot="16200000" flipV="1">
            <a:off x="9107766" y="4479184"/>
            <a:ext cx="420289" cy="1823683"/>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Γραφικό 2" descr="Σημαία με συμπαγές γέμισμα">
            <a:extLst>
              <a:ext uri="{FF2B5EF4-FFF2-40B4-BE49-F238E27FC236}">
                <a16:creationId xmlns:a16="http://schemas.microsoft.com/office/drawing/2014/main" id="{7DFCFBA9-989C-748F-DC37-3F792E5A3E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29659"/>
            <a:ext cx="914400" cy="914400"/>
          </a:xfrm>
          <a:prstGeom prst="rect">
            <a:avLst/>
          </a:prstGeom>
        </p:spPr>
      </p:pic>
      <p:sp>
        <p:nvSpPr>
          <p:cNvPr id="12" name="Τίτλος 1">
            <a:extLst>
              <a:ext uri="{FF2B5EF4-FFF2-40B4-BE49-F238E27FC236}">
                <a16:creationId xmlns:a16="http://schemas.microsoft.com/office/drawing/2014/main" id="{2EE3EF98-84E2-9B77-D5D1-0548344313B5}"/>
              </a:ext>
            </a:extLst>
          </p:cNvPr>
          <p:cNvSpPr txBox="1">
            <a:spLocks/>
          </p:cNvSpPr>
          <p:nvPr/>
        </p:nvSpPr>
        <p:spPr>
          <a:xfrm>
            <a:off x="-142373" y="108008"/>
            <a:ext cx="3152700" cy="1449093"/>
          </a:xfrm>
          <a:prstGeom prst="rect">
            <a:avLst/>
          </a:prstGeom>
          <a:noFill/>
          <a:ln w="19050">
            <a:noFill/>
            <a:prstDash val="dash"/>
          </a:ln>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3200" dirty="0">
                <a:solidFill>
                  <a:srgbClr val="FF0000"/>
                </a:solidFill>
                <a:latin typeface="Arial" panose="020B0604020202020204" pitchFamily="34" charset="0"/>
                <a:cs typeface="Arial" panose="020B0604020202020204" pitchFamily="34" charset="0"/>
              </a:rPr>
              <a:t>Red flags</a:t>
            </a:r>
            <a:endParaRPr lang="el-GR" sz="3200" dirty="0">
              <a:solidFill>
                <a:srgbClr val="FF0000"/>
              </a:solidFill>
              <a:latin typeface="Arial" panose="020B0604020202020204" pitchFamily="34" charset="0"/>
              <a:cs typeface="Arial" panose="020B0604020202020204" pitchFamily="34" charset="0"/>
            </a:endParaRPr>
          </a:p>
        </p:txBody>
      </p:sp>
      <p:pic>
        <p:nvPicPr>
          <p:cNvPr id="2"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BD0EA02F-E436-9610-09AE-17097F0382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spTree>
    <p:extLst>
      <p:ext uri="{BB962C8B-B14F-4D97-AF65-F5344CB8AC3E}">
        <p14:creationId xmlns:p14="http://schemas.microsoft.com/office/powerpoint/2010/main" val="285107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anim calcmode="lin" valueType="num">
                                      <p:cBhvr>
                                        <p:cTn id="82" dur="1000" fill="hold"/>
                                        <p:tgtEl>
                                          <p:spTgt spid="34"/>
                                        </p:tgtEl>
                                        <p:attrNameLst>
                                          <p:attrName>ppt_x</p:attrName>
                                        </p:attrNameLst>
                                      </p:cBhvr>
                                      <p:tavLst>
                                        <p:tav tm="0">
                                          <p:val>
                                            <p:strVal val="#ppt_x"/>
                                          </p:val>
                                        </p:tav>
                                        <p:tav tm="100000">
                                          <p:val>
                                            <p:strVal val="#ppt_x"/>
                                          </p:val>
                                        </p:tav>
                                      </p:tavLst>
                                    </p:anim>
                                    <p:anim calcmode="lin" valueType="num">
                                      <p:cBhvr>
                                        <p:cTn id="8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1000"/>
                                        <p:tgtEl>
                                          <p:spTgt spid="44"/>
                                        </p:tgtEl>
                                      </p:cBhvr>
                                    </p:animEffect>
                                    <p:anim calcmode="lin" valueType="num">
                                      <p:cBhvr>
                                        <p:cTn id="96" dur="1000" fill="hold"/>
                                        <p:tgtEl>
                                          <p:spTgt spid="44"/>
                                        </p:tgtEl>
                                        <p:attrNameLst>
                                          <p:attrName>ppt_x</p:attrName>
                                        </p:attrNameLst>
                                      </p:cBhvr>
                                      <p:tavLst>
                                        <p:tav tm="0">
                                          <p:val>
                                            <p:strVal val="#ppt_x"/>
                                          </p:val>
                                        </p:tav>
                                        <p:tav tm="100000">
                                          <p:val>
                                            <p:strVal val="#ppt_x"/>
                                          </p:val>
                                        </p:tav>
                                      </p:tavLst>
                                    </p:anim>
                                    <p:anim calcmode="lin" valueType="num">
                                      <p:cBhvr>
                                        <p:cTn id="9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6">
                                            <p:txEl>
                                              <p:pRg st="0" end="0"/>
                                            </p:txEl>
                                          </p:spTgt>
                                        </p:tgtEl>
                                        <p:attrNameLst>
                                          <p:attrName>style.visibility</p:attrName>
                                        </p:attrNameLst>
                                      </p:cBhvr>
                                      <p:to>
                                        <p:strVal val="visible"/>
                                      </p:to>
                                    </p:set>
                                    <p:animEffect transition="in" filter="fade">
                                      <p:cBhvr>
                                        <p:cTn id="102" dur="1000"/>
                                        <p:tgtEl>
                                          <p:spTgt spid="6">
                                            <p:txEl>
                                              <p:pRg st="0" end="0"/>
                                            </p:txEl>
                                          </p:spTgt>
                                        </p:tgtEl>
                                      </p:cBhvr>
                                    </p:animEffect>
                                    <p:anim calcmode="lin" valueType="num">
                                      <p:cBhvr>
                                        <p:cTn id="10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0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1000"/>
                                        <p:tgtEl>
                                          <p:spTgt spid="36"/>
                                        </p:tgtEl>
                                      </p:cBhvr>
                                    </p:animEffect>
                                    <p:anim calcmode="lin" valueType="num">
                                      <p:cBhvr>
                                        <p:cTn id="110" dur="1000" fill="hold"/>
                                        <p:tgtEl>
                                          <p:spTgt spid="36"/>
                                        </p:tgtEl>
                                        <p:attrNameLst>
                                          <p:attrName>ppt_x</p:attrName>
                                        </p:attrNameLst>
                                      </p:cBhvr>
                                      <p:tavLst>
                                        <p:tav tm="0">
                                          <p:val>
                                            <p:strVal val="#ppt_x"/>
                                          </p:val>
                                        </p:tav>
                                        <p:tav tm="100000">
                                          <p:val>
                                            <p:strVal val="#ppt_x"/>
                                          </p:val>
                                        </p:tav>
                                      </p:tavLst>
                                    </p:anim>
                                    <p:anim calcmode="lin" valueType="num">
                                      <p:cBhvr>
                                        <p:cTn id="11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1000"/>
                                        <p:tgtEl>
                                          <p:spTgt spid="57"/>
                                        </p:tgtEl>
                                      </p:cBhvr>
                                    </p:animEffect>
                                    <p:anim calcmode="lin" valueType="num">
                                      <p:cBhvr>
                                        <p:cTn id="117" dur="1000" fill="hold"/>
                                        <p:tgtEl>
                                          <p:spTgt spid="57"/>
                                        </p:tgtEl>
                                        <p:attrNameLst>
                                          <p:attrName>ppt_x</p:attrName>
                                        </p:attrNameLst>
                                      </p:cBhvr>
                                      <p:tavLst>
                                        <p:tav tm="0">
                                          <p:val>
                                            <p:strVal val="#ppt_x"/>
                                          </p:val>
                                        </p:tav>
                                        <p:tav tm="100000">
                                          <p:val>
                                            <p:strVal val="#ppt_x"/>
                                          </p:val>
                                        </p:tav>
                                      </p:tavLst>
                                    </p:anim>
                                    <p:anim calcmode="lin" valueType="num">
                                      <p:cBhvr>
                                        <p:cTn id="11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fade">
                                      <p:cBhvr>
                                        <p:cTn id="123" dur="1000"/>
                                        <p:tgtEl>
                                          <p:spTgt spid="10"/>
                                        </p:tgtEl>
                                      </p:cBhvr>
                                    </p:animEffect>
                                    <p:anim calcmode="lin" valueType="num">
                                      <p:cBhvr>
                                        <p:cTn id="124" dur="1000" fill="hold"/>
                                        <p:tgtEl>
                                          <p:spTgt spid="10"/>
                                        </p:tgtEl>
                                        <p:attrNameLst>
                                          <p:attrName>ppt_x</p:attrName>
                                        </p:attrNameLst>
                                      </p:cBhvr>
                                      <p:tavLst>
                                        <p:tav tm="0">
                                          <p:val>
                                            <p:strVal val="#ppt_x"/>
                                          </p:val>
                                        </p:tav>
                                        <p:tav tm="100000">
                                          <p:val>
                                            <p:strVal val="#ppt_x"/>
                                          </p:val>
                                        </p:tav>
                                      </p:tavLst>
                                    </p:anim>
                                    <p:anim calcmode="lin" valueType="num">
                                      <p:cBhvr>
                                        <p:cTn id="1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animBg="1"/>
      <p:bldP spid="19" grpId="0" animBg="1"/>
      <p:bldP spid="29" grpId="0" animBg="1"/>
      <p:bldP spid="30" grpId="0" animBg="1"/>
      <p:bldP spid="34" grpId="0" animBg="1"/>
      <p:bldP spid="35" grpId="0" animBg="1"/>
      <p:bldP spid="36" grpId="0" animBg="1"/>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5481" y="5515583"/>
            <a:ext cx="2386518" cy="1342417"/>
          </a:xfrm>
          <a:prstGeom prst="rect">
            <a:avLst/>
          </a:prstGeom>
        </p:spPr>
      </p:pic>
      <p:graphicFrame>
        <p:nvGraphicFramePr>
          <p:cNvPr id="16" name="Γράφημα 15">
            <a:extLst>
              <a:ext uri="{FF2B5EF4-FFF2-40B4-BE49-F238E27FC236}">
                <a16:creationId xmlns:a16="http://schemas.microsoft.com/office/drawing/2014/main" id="{80907DDE-F3CA-04E4-2BBD-021774251409}"/>
              </a:ext>
            </a:extLst>
          </p:cNvPr>
          <p:cNvGraphicFramePr/>
          <p:nvPr>
            <p:extLst>
              <p:ext uri="{D42A27DB-BD31-4B8C-83A1-F6EECF244321}">
                <p14:modId xmlns:p14="http://schemas.microsoft.com/office/powerpoint/2010/main" val="1649713430"/>
              </p:ext>
            </p:extLst>
          </p:nvPr>
        </p:nvGraphicFramePr>
        <p:xfrm>
          <a:off x="138023" y="1327175"/>
          <a:ext cx="11322995" cy="485961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2EADCA5-CDCC-67A3-B425-524FB93C0A0E}"/>
              </a:ext>
            </a:extLst>
          </p:cNvPr>
          <p:cNvSpPr txBox="1"/>
          <p:nvPr/>
        </p:nvSpPr>
        <p:spPr>
          <a:xfrm>
            <a:off x="6453925" y="3171519"/>
            <a:ext cx="2002358" cy="523220"/>
          </a:xfrm>
          <a:prstGeom prst="rect">
            <a:avLst/>
          </a:prstGeom>
          <a:noFill/>
        </p:spPr>
        <p:txBody>
          <a:bodyPr wrap="square" rtlCol="0">
            <a:spAutoFit/>
          </a:bodyPr>
          <a:lstStyle/>
          <a:p>
            <a:pPr algn="just"/>
            <a:endParaRPr lang="en-US" sz="1400" dirty="0">
              <a:latin typeface="Calibri" panose="020F0502020204030204" pitchFamily="34" charset="0"/>
              <a:cs typeface="Calibri" panose="020F0502020204030204" pitchFamily="34" charset="0"/>
            </a:endParaRPr>
          </a:p>
          <a:p>
            <a:pPr algn="ctr"/>
            <a:r>
              <a:rPr lang="en-US" sz="1400" dirty="0">
                <a:solidFill>
                  <a:schemeClr val="accent4"/>
                </a:solidFill>
                <a:latin typeface="Calibri" panose="020F0502020204030204" pitchFamily="34" charset="0"/>
                <a:cs typeface="Calibri" panose="020F0502020204030204" pitchFamily="34" charset="0"/>
              </a:rPr>
              <a:t>Moderate risk</a:t>
            </a:r>
            <a:endParaRPr lang="el-GR" sz="1400" dirty="0">
              <a:solidFill>
                <a:schemeClr val="accent4"/>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B99186F-DBF1-9A85-55D2-28030A2E6F3D}"/>
              </a:ext>
            </a:extLst>
          </p:cNvPr>
          <p:cNvSpPr txBox="1"/>
          <p:nvPr/>
        </p:nvSpPr>
        <p:spPr>
          <a:xfrm>
            <a:off x="9013444" y="3386962"/>
            <a:ext cx="1584073" cy="307777"/>
          </a:xfrm>
          <a:prstGeom prst="rect">
            <a:avLst/>
          </a:prstGeom>
          <a:noFill/>
        </p:spPr>
        <p:txBody>
          <a:bodyPr wrap="square" rtlCol="0">
            <a:spAutoFit/>
          </a:bodyPr>
          <a:lstStyle/>
          <a:p>
            <a:pPr algn="ctr"/>
            <a:r>
              <a:rPr lang="en-US" sz="1400" dirty="0">
                <a:solidFill>
                  <a:schemeClr val="accent6">
                    <a:lumMod val="75000"/>
                  </a:schemeClr>
                </a:solidFill>
                <a:latin typeface="Calibri" panose="020F0502020204030204" pitchFamily="34" charset="0"/>
                <a:cs typeface="Calibri" panose="020F0502020204030204" pitchFamily="34" charset="0"/>
              </a:rPr>
              <a:t>No risk</a:t>
            </a:r>
            <a:endParaRPr lang="el-GR" sz="1400"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5763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7" dur="1000"/>
                                        <p:tgtEl>
                                          <p:spTgt spid="16">
                                            <p:graphicEl>
                                              <a:chart seriesIdx="-3" categoryIdx="-3" bldStep="gridLegend"/>
                                            </p:graphicEl>
                                          </p:spTgt>
                                        </p:tgtEl>
                                      </p:cBhvr>
                                    </p:animEffect>
                                    <p:anim calcmode="lin" valueType="num">
                                      <p:cBhvr>
                                        <p:cTn id="8" dur="1000" fill="hold"/>
                                        <p:tgtEl>
                                          <p:spTgt spid="1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fade">
                                      <p:cBhvr>
                                        <p:cTn id="14" dur="1000"/>
                                        <p:tgtEl>
                                          <p:spTgt spid="16">
                                            <p:graphicEl>
                                              <a:chart seriesIdx="0" categoryIdx="-4" bldStep="series"/>
                                            </p:graphicEl>
                                          </p:spTgt>
                                        </p:tgtEl>
                                      </p:cBhvr>
                                    </p:animEffect>
                                    <p:anim calcmode="lin" valueType="num">
                                      <p:cBhvr>
                                        <p:cTn id="15" dur="1000" fill="hold"/>
                                        <p:tgtEl>
                                          <p:spTgt spid="16">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16" dur="1000" fill="hold"/>
                                        <p:tgtEl>
                                          <p:spTgt spid="16">
                                            <p:graphicEl>
                                              <a:chart seriesIdx="0"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fade">
                                      <p:cBhvr>
                                        <p:cTn id="21" dur="1000"/>
                                        <p:tgtEl>
                                          <p:spTgt spid="16">
                                            <p:graphicEl>
                                              <a:chart seriesIdx="1" categoryIdx="-4" bldStep="series"/>
                                            </p:graphicEl>
                                          </p:spTgt>
                                        </p:tgtEl>
                                      </p:cBhvr>
                                    </p:animEffect>
                                    <p:anim calcmode="lin" valueType="num">
                                      <p:cBhvr>
                                        <p:cTn id="22" dur="1000" fill="hold"/>
                                        <p:tgtEl>
                                          <p:spTgt spid="16">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p:cTn id="23" dur="1000" fill="hold"/>
                                        <p:tgtEl>
                                          <p:spTgt spid="16">
                                            <p:graphicEl>
                                              <a:chart seriesIdx="1"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graphicEl>
                                              <a:chart seriesIdx="2" categoryIdx="-4" bldStep="series"/>
                                            </p:graphicEl>
                                          </p:spTgt>
                                        </p:tgtEl>
                                        <p:attrNameLst>
                                          <p:attrName>style.visibility</p:attrName>
                                        </p:attrNameLst>
                                      </p:cBhvr>
                                      <p:to>
                                        <p:strVal val="visible"/>
                                      </p:to>
                                    </p:set>
                                    <p:animEffect transition="in" filter="fade">
                                      <p:cBhvr>
                                        <p:cTn id="28" dur="1000"/>
                                        <p:tgtEl>
                                          <p:spTgt spid="16">
                                            <p:graphicEl>
                                              <a:chart seriesIdx="2" categoryIdx="-4" bldStep="series"/>
                                            </p:graphicEl>
                                          </p:spTgt>
                                        </p:tgtEl>
                                      </p:cBhvr>
                                    </p:animEffect>
                                    <p:anim calcmode="lin" valueType="num">
                                      <p:cBhvr>
                                        <p:cTn id="29" dur="1000" fill="hold"/>
                                        <p:tgtEl>
                                          <p:spTgt spid="16">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p:cTn id="30" dur="1000" fill="hold"/>
                                        <p:tgtEl>
                                          <p:spTgt spid="16">
                                            <p:graphicEl>
                                              <a:chart seriesIdx="2"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graphicEl>
                                              <a:chart seriesIdx="3" categoryIdx="-4" bldStep="series"/>
                                            </p:graphicEl>
                                          </p:spTgt>
                                        </p:tgtEl>
                                        <p:attrNameLst>
                                          <p:attrName>style.visibility</p:attrName>
                                        </p:attrNameLst>
                                      </p:cBhvr>
                                      <p:to>
                                        <p:strVal val="visible"/>
                                      </p:to>
                                    </p:set>
                                    <p:animEffect transition="in" filter="fade">
                                      <p:cBhvr>
                                        <p:cTn id="35" dur="1000"/>
                                        <p:tgtEl>
                                          <p:spTgt spid="16">
                                            <p:graphicEl>
                                              <a:chart seriesIdx="3" categoryIdx="-4" bldStep="series"/>
                                            </p:graphicEl>
                                          </p:spTgt>
                                        </p:tgtEl>
                                      </p:cBhvr>
                                    </p:animEffect>
                                    <p:anim calcmode="lin" valueType="num">
                                      <p:cBhvr>
                                        <p:cTn id="36" dur="1000" fill="hold"/>
                                        <p:tgtEl>
                                          <p:spTgt spid="16">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p:cTn id="37" dur="1000" fill="hold"/>
                                        <p:tgtEl>
                                          <p:spTgt spid="16">
                                            <p:graphicEl>
                                              <a:chart seriesIdx="3"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Chart bld="series"/>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887768" y="536943"/>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NATIONAL ANTI-DOPING ORGANIZATIONS </a:t>
            </a:r>
            <a:r>
              <a:rPr lang="el-GR" sz="2400" dirty="0">
                <a:solidFill>
                  <a:schemeClr val="tx1"/>
                </a:solidFill>
                <a:latin typeface="Arial" panose="020B0604020202020204" pitchFamily="34" charset="0"/>
                <a:cs typeface="Arial" panose="020B0604020202020204" pitchFamily="34" charset="0"/>
              </a:rPr>
              <a:t>(</a:t>
            </a:r>
            <a:r>
              <a:rPr lang="en-US" sz="2400" dirty="0">
                <a:solidFill>
                  <a:schemeClr val="tx1"/>
                </a:solidFill>
                <a:latin typeface="Arial" panose="020B0604020202020204" pitchFamily="34" charset="0"/>
                <a:cs typeface="Arial" panose="020B0604020202020204" pitchFamily="34" charset="0"/>
              </a:rPr>
              <a:t>HADA IN GREECE</a:t>
            </a:r>
            <a:r>
              <a:rPr lang="el-GR" sz="2400" dirty="0">
                <a:solidFill>
                  <a:schemeClr val="tx1"/>
                </a:solidFill>
                <a:latin typeface="Arial" panose="020B0604020202020204" pitchFamily="34" charset="0"/>
                <a:cs typeface="Arial" panose="020B0604020202020204" pitchFamily="34" charset="0"/>
              </a:rPr>
              <a:t>)</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534046" y="2036019"/>
            <a:ext cx="6073572" cy="3970318"/>
          </a:xfrm>
          <a:prstGeom prst="rect">
            <a:avLst/>
          </a:prstGeom>
          <a:noFill/>
        </p:spPr>
        <p:txBody>
          <a:bodyPr wrap="square" lIns="91440" tIns="45720" rIns="91440" bIns="45720" rtlCol="0" anchor="t">
            <a:spAutoFit/>
          </a:bodyPr>
          <a:lstStyle/>
          <a:p>
            <a:pPr lvl="0" algn="just">
              <a:defRPr/>
            </a:pPr>
            <a:r>
              <a:rPr lang="en-US" dirty="0">
                <a:latin typeface="Arial" panose="020B0604020202020204" pitchFamily="34" charset="0"/>
                <a:cs typeface="Arial" panose="020B0604020202020204" pitchFamily="34" charset="0"/>
              </a:rPr>
              <a:t>Responsible for following and enforcing the antidoping rules on National level</a:t>
            </a:r>
            <a:endParaRPr lang="el-GR" dirty="0">
              <a:latin typeface="Arial" panose="020B0604020202020204" pitchFamily="34" charset="0"/>
              <a:cs typeface="Arial" panose="020B0604020202020204" pitchFamily="34" charset="0"/>
            </a:endParaRPr>
          </a:p>
          <a:p>
            <a:pPr lvl="0" algn="just">
              <a:defRPr/>
            </a:pPr>
            <a:endParaRPr lang="en-US" dirty="0">
              <a:latin typeface="Arial" panose="020B0604020202020204" pitchFamily="34" charset="0"/>
              <a:cs typeface="Arial" panose="020B0604020202020204" pitchFamily="34" charset="0"/>
            </a:endParaRPr>
          </a:p>
          <a:p>
            <a:pPr lvl="0" algn="just">
              <a:defRPr/>
            </a:pPr>
            <a:r>
              <a:rPr lang="en-US" dirty="0">
                <a:latin typeface="Arial" panose="020B0604020202020204" pitchFamily="34" charset="0"/>
                <a:cs typeface="Arial" panose="020B0604020202020204" pitchFamily="34" charset="0"/>
              </a:rPr>
              <a:t>They have the obligation to act independently of governments and national federations</a:t>
            </a:r>
          </a:p>
          <a:p>
            <a:pPr lvl="0" algn="just">
              <a:defRPr/>
            </a:pPr>
            <a:endParaRPr lang="en-US" dirty="0">
              <a:latin typeface="Arial" panose="020B0604020202020204" pitchFamily="34" charset="0"/>
              <a:cs typeface="Arial" panose="020B0604020202020204" pitchFamily="34" charset="0"/>
            </a:endParaRPr>
          </a:p>
          <a:p>
            <a:pPr algn="just">
              <a:defRPr/>
            </a:pPr>
            <a:r>
              <a:rPr lang="en-US" dirty="0">
                <a:latin typeface="Arial" panose="020B0604020202020204" pitchFamily="34" charset="0"/>
                <a:cs typeface="Arial" panose="020B0604020202020204" pitchFamily="34" charset="0"/>
              </a:rPr>
              <a:t>Responsible for the testing and sanctioning on National level</a:t>
            </a:r>
          </a:p>
          <a:p>
            <a:pPr algn="just">
              <a:defRPr/>
            </a:pPr>
            <a:endParaRPr lang="en-US" dirty="0">
              <a:latin typeface="Arial" panose="020B0604020202020204" pitchFamily="34" charset="0"/>
              <a:cs typeface="Arial" panose="020B0604020202020204" pitchFamily="34" charset="0"/>
            </a:endParaRPr>
          </a:p>
          <a:p>
            <a:pPr lvl="0" algn="just">
              <a:defRPr/>
            </a:pPr>
            <a:r>
              <a:rPr lang="en-US" dirty="0">
                <a:latin typeface="Arial" panose="020B0604020202020204" pitchFamily="34" charset="0"/>
                <a:cs typeface="Arial" panose="020B0604020202020204" pitchFamily="34" charset="0"/>
              </a:rPr>
              <a:t>Responsible for organizing educational programs and activities and bringing them to life</a:t>
            </a:r>
          </a:p>
          <a:p>
            <a:pPr lvl="0" algn="just">
              <a:defRPr/>
            </a:pP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Responsible for collaborating and coordinating with WADA, International Federations and other NADOs</a:t>
            </a: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3" y="2887326"/>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3" y="3712595"/>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preview">
            <a:extLst>
              <a:ext uri="{FF2B5EF4-FFF2-40B4-BE49-F238E27FC236}">
                <a16:creationId xmlns:a16="http://schemas.microsoft.com/office/drawing/2014/main" id="{AF968A26-C099-4F42-B715-2BF811B13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3" y="4537864"/>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preview">
            <a:extLst>
              <a:ext uri="{FF2B5EF4-FFF2-40B4-BE49-F238E27FC236}">
                <a16:creationId xmlns:a16="http://schemas.microsoft.com/office/drawing/2014/main" id="{0190D208-9E02-43AC-A452-A729CCE37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3" y="5363133"/>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solidFill>
                  <a:srgbClr val="FF0000"/>
                </a:solidFill>
              </a:rPr>
              <a:t>NADOs</a:t>
            </a:r>
            <a:endParaRPr lang="fr-CH" sz="1000" b="1" dirty="0">
              <a:solidFill>
                <a:srgbClr val="FF0000"/>
              </a:solidFill>
            </a:endParaRPr>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7017" y="455464"/>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t> </a:t>
            </a:r>
            <a:r>
              <a:rPr lang="en-US" sz="1000" b="1" dirty="0"/>
              <a:t>IFs</a:t>
            </a:r>
            <a:endParaRPr lang="fr-CH" sz="1000" b="1" dirty="0"/>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37415" y="310554"/>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83" y="2081949"/>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07A9A2E0-83D1-FC59-6386-6F34F2D991AC}"/>
              </a:ext>
            </a:extLst>
          </p:cNvPr>
          <p:cNvPicPr>
            <a:picLocks noChangeAspect="1"/>
          </p:cNvPicPr>
          <p:nvPr/>
        </p:nvPicPr>
        <p:blipFill>
          <a:blip r:embed="rId6"/>
          <a:stretch>
            <a:fillRect/>
          </a:stretch>
        </p:blipFill>
        <p:spPr>
          <a:xfrm>
            <a:off x="10332444" y="5827677"/>
            <a:ext cx="1847156" cy="1030323"/>
          </a:xfrm>
          <a:prstGeom prst="rect">
            <a:avLst/>
          </a:prstGeom>
        </p:spPr>
      </p:pic>
    </p:spTree>
    <p:custDataLst>
      <p:tags r:id="rId1"/>
    </p:custDataLst>
    <p:extLst>
      <p:ext uri="{BB962C8B-B14F-4D97-AF65-F5344CB8AC3E}">
        <p14:creationId xmlns:p14="http://schemas.microsoft.com/office/powerpoint/2010/main" val="102706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5">
                                            <p:txEl>
                                              <p:pRg st="6" end="6"/>
                                            </p:txEl>
                                          </p:spTgt>
                                        </p:tgtEl>
                                        <p:attrNameLst>
                                          <p:attrName>style.visibility</p:attrName>
                                        </p:attrNameLst>
                                      </p:cBhvr>
                                      <p:to>
                                        <p:strVal val="visible"/>
                                      </p:to>
                                    </p:set>
                                    <p:animEffect transition="in" filter="fade">
                                      <p:cBhvr>
                                        <p:cTn id="28" dur="1000"/>
                                        <p:tgtEl>
                                          <p:spTgt spid="45">
                                            <p:txEl>
                                              <p:pRg st="6" end="6"/>
                                            </p:txEl>
                                          </p:spTgt>
                                        </p:tgtEl>
                                      </p:cBhvr>
                                    </p:animEffect>
                                    <p:anim calcmode="lin" valueType="num">
                                      <p:cBhvr>
                                        <p:cTn id="29" dur="1000" fill="hold"/>
                                        <p:tgtEl>
                                          <p:spTgt spid="4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
                                            <p:txEl>
                                              <p:pRg st="7" end="7"/>
                                            </p:txEl>
                                          </p:spTgt>
                                        </p:tgtEl>
                                        <p:attrNameLst>
                                          <p:attrName>style.visibility</p:attrName>
                                        </p:attrNameLst>
                                      </p:cBhvr>
                                      <p:to>
                                        <p:strVal val="visible"/>
                                      </p:to>
                                    </p:set>
                                    <p:animEffect transition="in" filter="fade">
                                      <p:cBhvr>
                                        <p:cTn id="35" dur="1000"/>
                                        <p:tgtEl>
                                          <p:spTgt spid="45">
                                            <p:txEl>
                                              <p:pRg st="7" end="7"/>
                                            </p:txEl>
                                          </p:spTgt>
                                        </p:tgtEl>
                                      </p:cBhvr>
                                    </p:animEffect>
                                    <p:anim calcmode="lin" valueType="num">
                                      <p:cBhvr>
                                        <p:cTn id="36" dur="1000" fill="hold"/>
                                        <p:tgtEl>
                                          <p:spTgt spid="45">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4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F785F-E96E-410D-9894-823F0FE269B1}"/>
              </a:ext>
            </a:extLst>
          </p:cNvPr>
          <p:cNvPicPr>
            <a:picLocks noChangeAspect="1"/>
          </p:cNvPicPr>
          <p:nvPr/>
        </p:nvPicPr>
        <p:blipFill rotWithShape="1">
          <a:blip r:embed="rId4"/>
          <a:srcRect l="148" t="-218" r="13294" b="7163"/>
          <a:stretch/>
        </p:blipFill>
        <p:spPr>
          <a:xfrm>
            <a:off x="6361408" y="2754396"/>
            <a:ext cx="2180854" cy="2116093"/>
          </a:xfrm>
          <a:prstGeom prst="rect">
            <a:avLst/>
          </a:prstGeom>
        </p:spPr>
      </p:pic>
      <p:pic>
        <p:nvPicPr>
          <p:cNvPr id="6" name="Picture 5">
            <a:extLst>
              <a:ext uri="{FF2B5EF4-FFF2-40B4-BE49-F238E27FC236}">
                <a16:creationId xmlns:a16="http://schemas.microsoft.com/office/drawing/2014/main" id="{9D066C97-69A1-43FF-BF9B-E7B59CA6F1C0}"/>
              </a:ext>
            </a:extLst>
          </p:cNvPr>
          <p:cNvPicPr>
            <a:picLocks noChangeAspect="1"/>
          </p:cNvPicPr>
          <p:nvPr/>
        </p:nvPicPr>
        <p:blipFill rotWithShape="1">
          <a:blip r:embed="rId5"/>
          <a:srcRect b="3683"/>
          <a:stretch/>
        </p:blipFill>
        <p:spPr>
          <a:xfrm>
            <a:off x="3409692" y="2753050"/>
            <a:ext cx="2212167" cy="2130699"/>
          </a:xfrm>
          <a:prstGeom prst="rect">
            <a:avLst/>
          </a:prstGeom>
        </p:spPr>
      </p:pic>
      <p:pic>
        <p:nvPicPr>
          <p:cNvPr id="7" name="Picture 6">
            <a:extLst>
              <a:ext uri="{FF2B5EF4-FFF2-40B4-BE49-F238E27FC236}">
                <a16:creationId xmlns:a16="http://schemas.microsoft.com/office/drawing/2014/main" id="{DD37DD9F-3AF4-412D-A6B7-B8877EB0FC92}"/>
              </a:ext>
            </a:extLst>
          </p:cNvPr>
          <p:cNvPicPr>
            <a:picLocks noChangeAspect="1"/>
          </p:cNvPicPr>
          <p:nvPr/>
        </p:nvPicPr>
        <p:blipFill rotWithShape="1">
          <a:blip r:embed="rId6"/>
          <a:srcRect t="-1" b="732"/>
          <a:stretch/>
        </p:blipFill>
        <p:spPr>
          <a:xfrm>
            <a:off x="457977" y="2760846"/>
            <a:ext cx="2212166" cy="2115108"/>
          </a:xfrm>
          <a:prstGeom prst="rect">
            <a:avLst/>
          </a:prstGeom>
        </p:spPr>
      </p:pic>
      <p:pic>
        <p:nvPicPr>
          <p:cNvPr id="8" name="Picture 2" descr="Informed Sport – Lifeplus Be">
            <a:extLst>
              <a:ext uri="{FF2B5EF4-FFF2-40B4-BE49-F238E27FC236}">
                <a16:creationId xmlns:a16="http://schemas.microsoft.com/office/drawing/2014/main" id="{283A1F0D-DBEF-4EB4-83AE-E308AF316C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106"/>
          <a:stretch/>
        </p:blipFill>
        <p:spPr bwMode="auto">
          <a:xfrm>
            <a:off x="768388" y="3128004"/>
            <a:ext cx="1559340" cy="1383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sf Logo Vectors Free Download">
            <a:extLst>
              <a:ext uri="{FF2B5EF4-FFF2-40B4-BE49-F238E27FC236}">
                <a16:creationId xmlns:a16="http://schemas.microsoft.com/office/drawing/2014/main" id="{BC8488CF-C924-4D47-8991-7CD41F6E6D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4112" y="3105471"/>
            <a:ext cx="1413945" cy="14139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liv International - Reliv International">
            <a:extLst>
              <a:ext uri="{FF2B5EF4-FFF2-40B4-BE49-F238E27FC236}">
                <a16:creationId xmlns:a16="http://schemas.microsoft.com/office/drawing/2014/main" id="{80D57A27-D3DB-40A6-8523-D28BC13414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6748" y="3099994"/>
            <a:ext cx="1510174" cy="138180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FDEC4ED-8A99-430B-BA6A-7C43B9B4A393}"/>
              </a:ext>
            </a:extLst>
          </p:cNvPr>
          <p:cNvSpPr/>
          <p:nvPr/>
        </p:nvSpPr>
        <p:spPr>
          <a:xfrm>
            <a:off x="0" y="2180065"/>
            <a:ext cx="302999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sport.wetestyoutrust.com</a:t>
            </a:r>
          </a:p>
        </p:txBody>
      </p:sp>
      <p:sp>
        <p:nvSpPr>
          <p:cNvPr id="14" name="Rectangle 13">
            <a:extLst>
              <a:ext uri="{FF2B5EF4-FFF2-40B4-BE49-F238E27FC236}">
                <a16:creationId xmlns:a16="http://schemas.microsoft.com/office/drawing/2014/main" id="{270641CE-1C56-4796-8AC0-6D3A00631807}"/>
              </a:ext>
            </a:extLst>
          </p:cNvPr>
          <p:cNvSpPr/>
          <p:nvPr/>
        </p:nvSpPr>
        <p:spPr>
          <a:xfrm>
            <a:off x="3629154" y="2180065"/>
            <a:ext cx="16498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nsfsport.com</a:t>
            </a:r>
            <a:endPar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AA4052F-A128-4C26-8B61-A3545AA30016}"/>
              </a:ext>
            </a:extLst>
          </p:cNvPr>
          <p:cNvSpPr/>
          <p:nvPr/>
        </p:nvSpPr>
        <p:spPr>
          <a:xfrm>
            <a:off x="6361408" y="2183460"/>
            <a:ext cx="20377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koelnerliste.com</a:t>
            </a:r>
          </a:p>
        </p:txBody>
      </p:sp>
      <p:pic>
        <p:nvPicPr>
          <p:cNvPr id="2"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1E81AA4-AFA8-B92B-D00C-67ACFAF91C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sp>
        <p:nvSpPr>
          <p:cNvPr id="3" name="Rectangle 12">
            <a:extLst>
              <a:ext uri="{FF2B5EF4-FFF2-40B4-BE49-F238E27FC236}">
                <a16:creationId xmlns:a16="http://schemas.microsoft.com/office/drawing/2014/main" id="{CC048E52-B1AC-FA0B-CFB1-BCA337BCB90C}"/>
              </a:ext>
            </a:extLst>
          </p:cNvPr>
          <p:cNvSpPr/>
          <p:nvPr/>
        </p:nvSpPr>
        <p:spPr>
          <a:xfrm>
            <a:off x="875420" y="611203"/>
            <a:ext cx="880709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rd</a:t>
            </a:r>
            <a:r>
              <a:rPr lang="en-US" sz="2400" dirty="0">
                <a:latin typeface="Arial" panose="020B0604020202020204" pitchFamily="34" charset="0"/>
                <a:cs typeface="Arial" panose="020B0604020202020204" pitchFamily="34" charset="0"/>
              </a:rPr>
              <a:t> Party Certifiers of dietary supplements </a:t>
            </a:r>
            <a:endParaRPr kumimoji="0" lang="en-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 name="Rectangle 14">
            <a:extLst>
              <a:ext uri="{FF2B5EF4-FFF2-40B4-BE49-F238E27FC236}">
                <a16:creationId xmlns:a16="http://schemas.microsoft.com/office/drawing/2014/main" id="{95ADCED3-0B32-7FFC-F4FA-585F16A521EB}"/>
              </a:ext>
            </a:extLst>
          </p:cNvPr>
          <p:cNvSpPr/>
          <p:nvPr/>
        </p:nvSpPr>
        <p:spPr>
          <a:xfrm>
            <a:off x="9218973" y="2180065"/>
            <a:ext cx="16081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5B"/>
                </a:solidFill>
                <a:latin typeface="Arial" panose="020B0604020202020204" pitchFamily="34" charset="0"/>
                <a:cs typeface="Arial" panose="020B0604020202020204" pitchFamily="34" charset="0"/>
              </a:rPr>
              <a:t>hasta</a:t>
            </a:r>
            <a:r>
              <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a:t>
            </a:r>
            <a:r>
              <a:rPr kumimoji="0" lang="en-US"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rPr>
              <a:t>org.au</a:t>
            </a:r>
            <a:endParaRPr kumimoji="0" lang="en-CH" sz="20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endParaRPr>
          </a:p>
        </p:txBody>
      </p:sp>
      <p:pic>
        <p:nvPicPr>
          <p:cNvPr id="11" name="Εικόνα 10" descr="Εικόνα που περιέχει κείμενο, λογότυπο, σύμβολο, Εμπορικό σήμα&#10;&#10;Περιγραφή που δημιουργήθηκε αυτόματα">
            <a:extLst>
              <a:ext uri="{FF2B5EF4-FFF2-40B4-BE49-F238E27FC236}">
                <a16:creationId xmlns:a16="http://schemas.microsoft.com/office/drawing/2014/main" id="{33503413-63C0-3D68-87D1-CA229D70AA6C}"/>
              </a:ext>
            </a:extLst>
          </p:cNvPr>
          <p:cNvPicPr>
            <a:picLocks noChangeAspect="1"/>
          </p:cNvPicPr>
          <p:nvPr/>
        </p:nvPicPr>
        <p:blipFill>
          <a:blip r:embed="rId11"/>
          <a:stretch>
            <a:fillRect/>
          </a:stretch>
        </p:blipFill>
        <p:spPr>
          <a:xfrm>
            <a:off x="9030826" y="2760846"/>
            <a:ext cx="2143125" cy="2133600"/>
          </a:xfrm>
          <a:prstGeom prst="rect">
            <a:avLst/>
          </a:prstGeom>
        </p:spPr>
      </p:pic>
    </p:spTree>
    <p:custDataLst>
      <p:tags r:id="rId1"/>
    </p:custDataLst>
    <p:extLst>
      <p:ext uri="{BB962C8B-B14F-4D97-AF65-F5344CB8AC3E}">
        <p14:creationId xmlns:p14="http://schemas.microsoft.com/office/powerpoint/2010/main" val="167467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5481" y="5515583"/>
            <a:ext cx="2386518" cy="1342417"/>
          </a:xfrm>
          <a:prstGeom prst="rect">
            <a:avLst/>
          </a:prstGeom>
        </p:spPr>
      </p:pic>
      <p:graphicFrame>
        <p:nvGraphicFramePr>
          <p:cNvPr id="5" name="Διάγραμμα 4">
            <a:extLst>
              <a:ext uri="{FF2B5EF4-FFF2-40B4-BE49-F238E27FC236}">
                <a16:creationId xmlns:a16="http://schemas.microsoft.com/office/drawing/2014/main" id="{0E5B6040-1109-059C-7147-C59F42B38943}"/>
              </a:ext>
            </a:extLst>
          </p:cNvPr>
          <p:cNvGraphicFramePr/>
          <p:nvPr>
            <p:extLst>
              <p:ext uri="{D42A27DB-BD31-4B8C-83A1-F6EECF244321}">
                <p14:modId xmlns:p14="http://schemas.microsoft.com/office/powerpoint/2010/main" val="2132426662"/>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Ευθύγραμμο βέλος σύνδεσης 7">
            <a:extLst>
              <a:ext uri="{FF2B5EF4-FFF2-40B4-BE49-F238E27FC236}">
                <a16:creationId xmlns:a16="http://schemas.microsoft.com/office/drawing/2014/main" id="{9397160D-FA81-F9BA-BE3E-DBAF3DC0A7E5}"/>
              </a:ext>
            </a:extLst>
          </p:cNvPr>
          <p:cNvCxnSpPr>
            <a:cxnSpLocks/>
          </p:cNvCxnSpPr>
          <p:nvPr/>
        </p:nvCxnSpPr>
        <p:spPr>
          <a:xfrm flipV="1">
            <a:off x="6326570" y="497282"/>
            <a:ext cx="572830" cy="31938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a:extLst>
              <a:ext uri="{FF2B5EF4-FFF2-40B4-BE49-F238E27FC236}">
                <a16:creationId xmlns:a16="http://schemas.microsoft.com/office/drawing/2014/main" id="{7DFCE90F-7B57-B15B-73D7-6CEDCD4BE4F0}"/>
              </a:ext>
            </a:extLst>
          </p:cNvPr>
          <p:cNvCxnSpPr>
            <a:cxnSpLocks/>
          </p:cNvCxnSpPr>
          <p:nvPr/>
        </p:nvCxnSpPr>
        <p:spPr>
          <a:xfrm>
            <a:off x="6331038" y="821221"/>
            <a:ext cx="568362"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5C46575-807D-8CE8-EDDD-DB6E47C92796}"/>
              </a:ext>
            </a:extLst>
          </p:cNvPr>
          <p:cNvSpPr txBox="1"/>
          <p:nvPr/>
        </p:nvSpPr>
        <p:spPr>
          <a:xfrm>
            <a:off x="7014915" y="301902"/>
            <a:ext cx="1790299" cy="307777"/>
          </a:xfrm>
          <a:prstGeom prst="rect">
            <a:avLst/>
          </a:prstGeom>
          <a:noFill/>
        </p:spPr>
        <p:txBody>
          <a:bodyPr wrap="square" rtlCol="0">
            <a:spAutoFit/>
          </a:bodyPr>
          <a:lstStyle/>
          <a:p>
            <a:r>
              <a:rPr lang="en-US" sz="1400" dirty="0">
                <a:solidFill>
                  <a:srgbClr val="7030A0"/>
                </a:solidFill>
              </a:rPr>
              <a:t>In Competition</a:t>
            </a:r>
            <a:endParaRPr lang="el-GR" sz="1400" dirty="0">
              <a:solidFill>
                <a:srgbClr val="7030A0"/>
              </a:solidFill>
            </a:endParaRPr>
          </a:p>
        </p:txBody>
      </p:sp>
      <p:sp>
        <p:nvSpPr>
          <p:cNvPr id="17" name="Σύμβολο πολλαπλασιασμού 16">
            <a:extLst>
              <a:ext uri="{FF2B5EF4-FFF2-40B4-BE49-F238E27FC236}">
                <a16:creationId xmlns:a16="http://schemas.microsoft.com/office/drawing/2014/main" id="{430CF9A7-D5F6-A50F-5EAB-4BADDE6F45E3}"/>
              </a:ext>
            </a:extLst>
          </p:cNvPr>
          <p:cNvSpPr/>
          <p:nvPr/>
        </p:nvSpPr>
        <p:spPr>
          <a:xfrm>
            <a:off x="8179418" y="219335"/>
            <a:ext cx="476323" cy="47656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a:extLst>
              <a:ext uri="{FF2B5EF4-FFF2-40B4-BE49-F238E27FC236}">
                <a16:creationId xmlns:a16="http://schemas.microsoft.com/office/drawing/2014/main" id="{C4D94A5B-612A-2AAE-C39B-B0B16259C585}"/>
              </a:ext>
            </a:extLst>
          </p:cNvPr>
          <p:cNvSpPr txBox="1"/>
          <p:nvPr/>
        </p:nvSpPr>
        <p:spPr>
          <a:xfrm>
            <a:off x="7014915" y="650339"/>
            <a:ext cx="1790299" cy="307777"/>
          </a:xfrm>
          <a:prstGeom prst="rect">
            <a:avLst/>
          </a:prstGeom>
          <a:noFill/>
        </p:spPr>
        <p:txBody>
          <a:bodyPr wrap="square" rtlCol="0">
            <a:spAutoFit/>
          </a:bodyPr>
          <a:lstStyle/>
          <a:p>
            <a:r>
              <a:rPr lang="en-US" sz="1400" dirty="0">
                <a:solidFill>
                  <a:srgbClr val="7030A0"/>
                </a:solidFill>
              </a:rPr>
              <a:t>Out of competition</a:t>
            </a:r>
            <a:endParaRPr lang="el-GR" sz="1400" dirty="0">
              <a:solidFill>
                <a:srgbClr val="7030A0"/>
              </a:solidFill>
            </a:endParaRPr>
          </a:p>
        </p:txBody>
      </p:sp>
      <p:sp>
        <p:nvSpPr>
          <p:cNvPr id="20" name="Σύμβολο πολλαπλασιασμού 19">
            <a:extLst>
              <a:ext uri="{FF2B5EF4-FFF2-40B4-BE49-F238E27FC236}">
                <a16:creationId xmlns:a16="http://schemas.microsoft.com/office/drawing/2014/main" id="{E6C14980-CE31-5A59-59F2-BF2BC54F8809}"/>
              </a:ext>
            </a:extLst>
          </p:cNvPr>
          <p:cNvSpPr/>
          <p:nvPr/>
        </p:nvSpPr>
        <p:spPr>
          <a:xfrm>
            <a:off x="8533096" y="557600"/>
            <a:ext cx="476323" cy="47656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1" name="Ευθύγραμμο βέλος σύνδεσης 20">
            <a:extLst>
              <a:ext uri="{FF2B5EF4-FFF2-40B4-BE49-F238E27FC236}">
                <a16:creationId xmlns:a16="http://schemas.microsoft.com/office/drawing/2014/main" id="{93EDFAF2-5200-C1F7-CDE7-E2D332719087}"/>
              </a:ext>
            </a:extLst>
          </p:cNvPr>
          <p:cNvCxnSpPr>
            <a:cxnSpLocks/>
          </p:cNvCxnSpPr>
          <p:nvPr/>
        </p:nvCxnSpPr>
        <p:spPr>
          <a:xfrm>
            <a:off x="6322102" y="821221"/>
            <a:ext cx="538724" cy="31465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9888375-A8A8-7E47-1EB0-95B1810DA784}"/>
              </a:ext>
            </a:extLst>
          </p:cNvPr>
          <p:cNvSpPr txBox="1"/>
          <p:nvPr/>
        </p:nvSpPr>
        <p:spPr>
          <a:xfrm>
            <a:off x="7683236" y="2190876"/>
            <a:ext cx="1868296" cy="738664"/>
          </a:xfrm>
          <a:prstGeom prst="rect">
            <a:avLst/>
          </a:prstGeom>
          <a:noFill/>
        </p:spPr>
        <p:txBody>
          <a:bodyPr wrap="square" rtlCol="0">
            <a:spAutoFit/>
          </a:bodyPr>
          <a:lstStyle/>
          <a:p>
            <a:pPr lvl="0"/>
            <a:r>
              <a:rPr lang="en-US" sz="1400" dirty="0">
                <a:solidFill>
                  <a:srgbClr val="FF8585"/>
                </a:solidFill>
              </a:rPr>
              <a:t>Consuming meat that contain residuals of these anabolic agents</a:t>
            </a:r>
            <a:endParaRPr lang="el-GR" sz="1400" dirty="0">
              <a:solidFill>
                <a:srgbClr val="FF8585"/>
              </a:solidFill>
            </a:endParaRPr>
          </a:p>
        </p:txBody>
      </p:sp>
      <p:sp>
        <p:nvSpPr>
          <p:cNvPr id="25" name="TextBox 24">
            <a:extLst>
              <a:ext uri="{FF2B5EF4-FFF2-40B4-BE49-F238E27FC236}">
                <a16:creationId xmlns:a16="http://schemas.microsoft.com/office/drawing/2014/main" id="{ECE47257-73FB-E7D5-70CE-2CE2ABE0B45A}"/>
              </a:ext>
            </a:extLst>
          </p:cNvPr>
          <p:cNvSpPr txBox="1"/>
          <p:nvPr/>
        </p:nvSpPr>
        <p:spPr>
          <a:xfrm>
            <a:off x="4203333" y="656976"/>
            <a:ext cx="2254476" cy="307777"/>
          </a:xfrm>
          <a:prstGeom prst="rect">
            <a:avLst/>
          </a:prstGeom>
          <a:noFill/>
        </p:spPr>
        <p:txBody>
          <a:bodyPr wrap="square" rtlCol="0">
            <a:spAutoFit/>
          </a:bodyPr>
          <a:lstStyle/>
          <a:p>
            <a:pPr lvl="0"/>
            <a:r>
              <a:rPr lang="el-GR" sz="1400" b="0" i="0" dirty="0">
                <a:solidFill>
                  <a:srgbClr val="7030A0"/>
                </a:solidFill>
              </a:rPr>
              <a:t> </a:t>
            </a:r>
            <a:r>
              <a:rPr lang="en-US" sz="1400" b="1" i="0" dirty="0">
                <a:solidFill>
                  <a:srgbClr val="7030A0"/>
                </a:solidFill>
              </a:rPr>
              <a:t>Anabolic Agents</a:t>
            </a:r>
            <a:endParaRPr lang="el-GR" sz="1400" b="1" dirty="0">
              <a:solidFill>
                <a:srgbClr val="7030A0"/>
              </a:solidFill>
            </a:endParaRPr>
          </a:p>
        </p:txBody>
      </p:sp>
      <p:sp>
        <p:nvSpPr>
          <p:cNvPr id="26" name="TextBox 25">
            <a:extLst>
              <a:ext uri="{FF2B5EF4-FFF2-40B4-BE49-F238E27FC236}">
                <a16:creationId xmlns:a16="http://schemas.microsoft.com/office/drawing/2014/main" id="{69938E8B-5EBE-A16C-2565-CB404DBD2415}"/>
              </a:ext>
            </a:extLst>
          </p:cNvPr>
          <p:cNvSpPr txBox="1"/>
          <p:nvPr/>
        </p:nvSpPr>
        <p:spPr>
          <a:xfrm>
            <a:off x="7014916" y="941427"/>
            <a:ext cx="2183948" cy="954107"/>
          </a:xfrm>
          <a:prstGeom prst="rect">
            <a:avLst/>
          </a:prstGeom>
          <a:noFill/>
        </p:spPr>
        <p:txBody>
          <a:bodyPr wrap="square" rtlCol="0">
            <a:spAutoFit/>
          </a:bodyPr>
          <a:lstStyle/>
          <a:p>
            <a:pPr lvl="0" algn="just"/>
            <a:r>
              <a:rPr lang="en-US" sz="1400" b="0" i="0" dirty="0">
                <a:solidFill>
                  <a:srgbClr val="7030A0"/>
                </a:solidFill>
              </a:rPr>
              <a:t>Growth promoters for faster animal development to meet the market demand</a:t>
            </a:r>
            <a:endParaRPr lang="el-GR" sz="1400" dirty="0">
              <a:solidFill>
                <a:srgbClr val="7030A0"/>
              </a:solidFill>
            </a:endParaRPr>
          </a:p>
        </p:txBody>
      </p:sp>
      <p:cxnSp>
        <p:nvCxnSpPr>
          <p:cNvPr id="35" name="Ευθύγραμμο βέλος σύνδεσης 34">
            <a:extLst>
              <a:ext uri="{FF2B5EF4-FFF2-40B4-BE49-F238E27FC236}">
                <a16:creationId xmlns:a16="http://schemas.microsoft.com/office/drawing/2014/main" id="{3E7C7526-F5A6-0CB7-53F9-B096956C3F1A}"/>
              </a:ext>
            </a:extLst>
          </p:cNvPr>
          <p:cNvCxnSpPr>
            <a:cxnSpLocks/>
          </p:cNvCxnSpPr>
          <p:nvPr/>
        </p:nvCxnSpPr>
        <p:spPr>
          <a:xfrm>
            <a:off x="9308731" y="2550398"/>
            <a:ext cx="723037" cy="0"/>
          </a:xfrm>
          <a:prstGeom prst="straightConnector1">
            <a:avLst/>
          </a:prstGeom>
          <a:ln>
            <a:solidFill>
              <a:srgbClr val="FF8585"/>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8A4FD3-2ED8-87DA-B07B-C7D8CF3DE976}"/>
              </a:ext>
            </a:extLst>
          </p:cNvPr>
          <p:cNvSpPr txBox="1"/>
          <p:nvPr/>
        </p:nvSpPr>
        <p:spPr>
          <a:xfrm>
            <a:off x="10117803" y="2197770"/>
            <a:ext cx="2228390" cy="738664"/>
          </a:xfrm>
          <a:prstGeom prst="rect">
            <a:avLst/>
          </a:prstGeom>
          <a:noFill/>
        </p:spPr>
        <p:txBody>
          <a:bodyPr wrap="square" rtlCol="0">
            <a:spAutoFit/>
          </a:bodyPr>
          <a:lstStyle/>
          <a:p>
            <a:pPr lvl="0"/>
            <a:r>
              <a:rPr lang="en-US" sz="1400" b="0" i="0" dirty="0">
                <a:solidFill>
                  <a:srgbClr val="FF8585"/>
                </a:solidFill>
              </a:rPr>
              <a:t>Small concentrations of these substances in the urine/blood sample</a:t>
            </a:r>
            <a:endParaRPr lang="el-GR" sz="1400" dirty="0">
              <a:solidFill>
                <a:srgbClr val="FF8585"/>
              </a:solidFill>
            </a:endParaRPr>
          </a:p>
        </p:txBody>
      </p:sp>
      <p:sp>
        <p:nvSpPr>
          <p:cNvPr id="38" name="TextBox 37">
            <a:extLst>
              <a:ext uri="{FF2B5EF4-FFF2-40B4-BE49-F238E27FC236}">
                <a16:creationId xmlns:a16="http://schemas.microsoft.com/office/drawing/2014/main" id="{25DDB6CD-C850-56E7-ECF2-373EC815D161}"/>
              </a:ext>
            </a:extLst>
          </p:cNvPr>
          <p:cNvSpPr txBox="1"/>
          <p:nvPr/>
        </p:nvSpPr>
        <p:spPr>
          <a:xfrm>
            <a:off x="7692380" y="3757328"/>
            <a:ext cx="2123235" cy="307777"/>
          </a:xfrm>
          <a:prstGeom prst="rect">
            <a:avLst/>
          </a:prstGeom>
          <a:noFill/>
        </p:spPr>
        <p:txBody>
          <a:bodyPr wrap="square" rtlCol="0">
            <a:spAutoFit/>
          </a:bodyPr>
          <a:lstStyle/>
          <a:p>
            <a:pPr lvl="0"/>
            <a:r>
              <a:rPr lang="en-US" sz="1400" b="0" i="0" dirty="0">
                <a:solidFill>
                  <a:srgbClr val="C00000"/>
                </a:solidFill>
              </a:rPr>
              <a:t>China</a:t>
            </a:r>
            <a:endParaRPr lang="el-GR" sz="1400" dirty="0">
              <a:solidFill>
                <a:srgbClr val="C00000"/>
              </a:solidFill>
            </a:endParaRPr>
          </a:p>
        </p:txBody>
      </p:sp>
      <p:sp>
        <p:nvSpPr>
          <p:cNvPr id="39" name="TextBox 38">
            <a:extLst>
              <a:ext uri="{FF2B5EF4-FFF2-40B4-BE49-F238E27FC236}">
                <a16:creationId xmlns:a16="http://schemas.microsoft.com/office/drawing/2014/main" id="{229EDE8B-9D6C-FDA4-268B-CCD18F639D25}"/>
              </a:ext>
            </a:extLst>
          </p:cNvPr>
          <p:cNvSpPr txBox="1"/>
          <p:nvPr/>
        </p:nvSpPr>
        <p:spPr>
          <a:xfrm>
            <a:off x="7692380" y="4172065"/>
            <a:ext cx="2123235" cy="307777"/>
          </a:xfrm>
          <a:prstGeom prst="rect">
            <a:avLst/>
          </a:prstGeom>
          <a:noFill/>
        </p:spPr>
        <p:txBody>
          <a:bodyPr wrap="square" rtlCol="0">
            <a:spAutoFit/>
          </a:bodyPr>
          <a:lstStyle/>
          <a:p>
            <a:pPr lvl="0"/>
            <a:r>
              <a:rPr lang="en-US" sz="1400" dirty="0">
                <a:solidFill>
                  <a:srgbClr val="C00000"/>
                </a:solidFill>
              </a:rPr>
              <a:t>Mexico</a:t>
            </a:r>
            <a:endParaRPr lang="el-GR" sz="1400" dirty="0">
              <a:solidFill>
                <a:srgbClr val="C00000"/>
              </a:solidFill>
            </a:endParaRPr>
          </a:p>
        </p:txBody>
      </p:sp>
      <p:sp>
        <p:nvSpPr>
          <p:cNvPr id="40" name="TextBox 39">
            <a:extLst>
              <a:ext uri="{FF2B5EF4-FFF2-40B4-BE49-F238E27FC236}">
                <a16:creationId xmlns:a16="http://schemas.microsoft.com/office/drawing/2014/main" id="{7DCABCFC-3439-036E-C1A5-5FB98F7AD714}"/>
              </a:ext>
            </a:extLst>
          </p:cNvPr>
          <p:cNvSpPr txBox="1"/>
          <p:nvPr/>
        </p:nvSpPr>
        <p:spPr>
          <a:xfrm>
            <a:off x="7692380" y="4610624"/>
            <a:ext cx="2123235" cy="307777"/>
          </a:xfrm>
          <a:prstGeom prst="rect">
            <a:avLst/>
          </a:prstGeom>
          <a:noFill/>
        </p:spPr>
        <p:txBody>
          <a:bodyPr wrap="square" rtlCol="0">
            <a:spAutoFit/>
          </a:bodyPr>
          <a:lstStyle/>
          <a:p>
            <a:pPr lvl="0"/>
            <a:r>
              <a:rPr lang="en-US" sz="1400" dirty="0">
                <a:solidFill>
                  <a:srgbClr val="C00000"/>
                </a:solidFill>
              </a:rPr>
              <a:t>Guatemala</a:t>
            </a:r>
            <a:endParaRPr lang="el-GR" sz="1400" dirty="0">
              <a:solidFill>
                <a:srgbClr val="C00000"/>
              </a:solidFill>
            </a:endParaRPr>
          </a:p>
        </p:txBody>
      </p:sp>
      <p:sp>
        <p:nvSpPr>
          <p:cNvPr id="41" name="TextBox 40">
            <a:extLst>
              <a:ext uri="{FF2B5EF4-FFF2-40B4-BE49-F238E27FC236}">
                <a16:creationId xmlns:a16="http://schemas.microsoft.com/office/drawing/2014/main" id="{0180E5CD-B15E-76A2-F49C-5AA6289B14EE}"/>
              </a:ext>
            </a:extLst>
          </p:cNvPr>
          <p:cNvSpPr txBox="1"/>
          <p:nvPr/>
        </p:nvSpPr>
        <p:spPr>
          <a:xfrm>
            <a:off x="9878974" y="3461849"/>
            <a:ext cx="2123235" cy="338554"/>
          </a:xfrm>
          <a:prstGeom prst="rect">
            <a:avLst/>
          </a:prstGeom>
          <a:noFill/>
        </p:spPr>
        <p:txBody>
          <a:bodyPr wrap="square" rtlCol="0">
            <a:spAutoFit/>
          </a:bodyPr>
          <a:lstStyle/>
          <a:p>
            <a:pPr lvl="0" algn="ctr"/>
            <a:r>
              <a:rPr lang="en-US" sz="1600" b="1" dirty="0">
                <a:solidFill>
                  <a:schemeClr val="accent1">
                    <a:lumMod val="75000"/>
                  </a:schemeClr>
                </a:solidFill>
              </a:rPr>
              <a:t>Protein sources</a:t>
            </a:r>
            <a:endParaRPr lang="el-GR" sz="1600" b="1" dirty="0">
              <a:solidFill>
                <a:schemeClr val="accent1">
                  <a:lumMod val="75000"/>
                </a:schemeClr>
              </a:solidFill>
            </a:endParaRPr>
          </a:p>
        </p:txBody>
      </p:sp>
      <p:sp>
        <p:nvSpPr>
          <p:cNvPr id="42" name="TextBox 41">
            <a:extLst>
              <a:ext uri="{FF2B5EF4-FFF2-40B4-BE49-F238E27FC236}">
                <a16:creationId xmlns:a16="http://schemas.microsoft.com/office/drawing/2014/main" id="{5317EC72-EA80-456D-A8CE-5E5A0B384121}"/>
              </a:ext>
            </a:extLst>
          </p:cNvPr>
          <p:cNvSpPr txBox="1"/>
          <p:nvPr/>
        </p:nvSpPr>
        <p:spPr>
          <a:xfrm>
            <a:off x="10290950" y="3813970"/>
            <a:ext cx="2123235" cy="307777"/>
          </a:xfrm>
          <a:prstGeom prst="rect">
            <a:avLst/>
          </a:prstGeom>
          <a:noFill/>
        </p:spPr>
        <p:txBody>
          <a:bodyPr wrap="square" rtlCol="0">
            <a:spAutoFit/>
          </a:bodyPr>
          <a:lstStyle/>
          <a:p>
            <a:pPr lvl="0" algn="just"/>
            <a:r>
              <a:rPr lang="en-US" sz="1400" b="0" i="0" dirty="0">
                <a:solidFill>
                  <a:srgbClr val="C00000"/>
                </a:solidFill>
              </a:rPr>
              <a:t>beef</a:t>
            </a:r>
            <a:endParaRPr lang="el-GR" sz="1400" dirty="0">
              <a:solidFill>
                <a:srgbClr val="C00000"/>
              </a:solidFill>
            </a:endParaRPr>
          </a:p>
        </p:txBody>
      </p:sp>
      <p:sp>
        <p:nvSpPr>
          <p:cNvPr id="43" name="TextBox 42">
            <a:extLst>
              <a:ext uri="{FF2B5EF4-FFF2-40B4-BE49-F238E27FC236}">
                <a16:creationId xmlns:a16="http://schemas.microsoft.com/office/drawing/2014/main" id="{5ACEA8B4-12B8-637B-3832-3545401FF8E3}"/>
              </a:ext>
            </a:extLst>
          </p:cNvPr>
          <p:cNvSpPr txBox="1"/>
          <p:nvPr/>
        </p:nvSpPr>
        <p:spPr>
          <a:xfrm>
            <a:off x="10287623" y="4179396"/>
            <a:ext cx="2123235" cy="307777"/>
          </a:xfrm>
          <a:prstGeom prst="rect">
            <a:avLst/>
          </a:prstGeom>
          <a:noFill/>
        </p:spPr>
        <p:txBody>
          <a:bodyPr wrap="square" rtlCol="0">
            <a:spAutoFit/>
          </a:bodyPr>
          <a:lstStyle/>
          <a:p>
            <a:pPr lvl="0" algn="just"/>
            <a:r>
              <a:rPr lang="en-US" sz="1400" b="0" i="0" dirty="0">
                <a:solidFill>
                  <a:srgbClr val="C00000"/>
                </a:solidFill>
              </a:rPr>
              <a:t>liver</a:t>
            </a:r>
            <a:endParaRPr lang="el-GR" sz="1400" dirty="0">
              <a:solidFill>
                <a:srgbClr val="C00000"/>
              </a:solidFill>
            </a:endParaRPr>
          </a:p>
        </p:txBody>
      </p:sp>
      <p:sp>
        <p:nvSpPr>
          <p:cNvPr id="44" name="TextBox 43">
            <a:extLst>
              <a:ext uri="{FF2B5EF4-FFF2-40B4-BE49-F238E27FC236}">
                <a16:creationId xmlns:a16="http://schemas.microsoft.com/office/drawing/2014/main" id="{38D1B7FC-5DA4-AFDE-026C-46D603252640}"/>
              </a:ext>
            </a:extLst>
          </p:cNvPr>
          <p:cNvSpPr txBox="1"/>
          <p:nvPr/>
        </p:nvSpPr>
        <p:spPr>
          <a:xfrm>
            <a:off x="10287623" y="4589153"/>
            <a:ext cx="2123235" cy="307777"/>
          </a:xfrm>
          <a:prstGeom prst="rect">
            <a:avLst/>
          </a:prstGeom>
          <a:noFill/>
        </p:spPr>
        <p:txBody>
          <a:bodyPr wrap="square" rtlCol="0">
            <a:spAutoFit/>
          </a:bodyPr>
          <a:lstStyle/>
          <a:p>
            <a:pPr lvl="0"/>
            <a:r>
              <a:rPr lang="en-US" sz="1400" b="0" i="0" dirty="0">
                <a:solidFill>
                  <a:schemeClr val="bg2">
                    <a:lumMod val="50000"/>
                  </a:schemeClr>
                </a:solidFill>
              </a:rPr>
              <a:t>Chicken</a:t>
            </a:r>
            <a:endParaRPr lang="el-GR" sz="1400" dirty="0">
              <a:solidFill>
                <a:schemeClr val="bg2">
                  <a:lumMod val="50000"/>
                </a:schemeClr>
              </a:solidFill>
            </a:endParaRPr>
          </a:p>
        </p:txBody>
      </p:sp>
      <p:sp>
        <p:nvSpPr>
          <p:cNvPr id="45" name="TextBox 44">
            <a:extLst>
              <a:ext uri="{FF2B5EF4-FFF2-40B4-BE49-F238E27FC236}">
                <a16:creationId xmlns:a16="http://schemas.microsoft.com/office/drawing/2014/main" id="{665A70C7-3B98-5B2D-AD2C-D0CAAA239C5D}"/>
              </a:ext>
            </a:extLst>
          </p:cNvPr>
          <p:cNvSpPr txBox="1"/>
          <p:nvPr/>
        </p:nvSpPr>
        <p:spPr>
          <a:xfrm>
            <a:off x="10287623" y="4944183"/>
            <a:ext cx="2123235" cy="307777"/>
          </a:xfrm>
          <a:prstGeom prst="rect">
            <a:avLst/>
          </a:prstGeom>
          <a:noFill/>
        </p:spPr>
        <p:txBody>
          <a:bodyPr wrap="square" rtlCol="0">
            <a:spAutoFit/>
          </a:bodyPr>
          <a:lstStyle/>
          <a:p>
            <a:pPr lvl="0"/>
            <a:r>
              <a:rPr lang="en-US" sz="1400" b="0" i="0" dirty="0">
                <a:solidFill>
                  <a:srgbClr val="00B050"/>
                </a:solidFill>
              </a:rPr>
              <a:t>Fish</a:t>
            </a:r>
            <a:endParaRPr lang="el-GR" sz="1400" dirty="0">
              <a:solidFill>
                <a:srgbClr val="00B050"/>
              </a:solidFill>
            </a:endParaRPr>
          </a:p>
        </p:txBody>
      </p:sp>
      <p:sp>
        <p:nvSpPr>
          <p:cNvPr id="46" name="Σύμβολο πολλαπλασιασμού 45">
            <a:extLst>
              <a:ext uri="{FF2B5EF4-FFF2-40B4-BE49-F238E27FC236}">
                <a16:creationId xmlns:a16="http://schemas.microsoft.com/office/drawing/2014/main" id="{45AC166F-1D26-D232-85F9-0B1E135FF77F}"/>
              </a:ext>
            </a:extLst>
          </p:cNvPr>
          <p:cNvSpPr/>
          <p:nvPr/>
        </p:nvSpPr>
        <p:spPr>
          <a:xfrm>
            <a:off x="8918444" y="3615948"/>
            <a:ext cx="476323" cy="47656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Σύμβολο πολλαπλασιασμού 46">
            <a:extLst>
              <a:ext uri="{FF2B5EF4-FFF2-40B4-BE49-F238E27FC236}">
                <a16:creationId xmlns:a16="http://schemas.microsoft.com/office/drawing/2014/main" id="{F0559BB6-B359-FA53-7CB4-2CB388B3D9DD}"/>
              </a:ext>
            </a:extLst>
          </p:cNvPr>
          <p:cNvSpPr/>
          <p:nvPr/>
        </p:nvSpPr>
        <p:spPr>
          <a:xfrm>
            <a:off x="8918443" y="4065105"/>
            <a:ext cx="476323" cy="47656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Σύμβολο πολλαπλασιασμού 47">
            <a:extLst>
              <a:ext uri="{FF2B5EF4-FFF2-40B4-BE49-F238E27FC236}">
                <a16:creationId xmlns:a16="http://schemas.microsoft.com/office/drawing/2014/main" id="{21DCA7FD-E42A-F589-45BB-21C32EDBF244}"/>
              </a:ext>
            </a:extLst>
          </p:cNvPr>
          <p:cNvSpPr/>
          <p:nvPr/>
        </p:nvSpPr>
        <p:spPr>
          <a:xfrm>
            <a:off x="8918443" y="4533821"/>
            <a:ext cx="476323" cy="47656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Σύμβολο πολλαπλασιασμού 48">
            <a:extLst>
              <a:ext uri="{FF2B5EF4-FFF2-40B4-BE49-F238E27FC236}">
                <a16:creationId xmlns:a16="http://schemas.microsoft.com/office/drawing/2014/main" id="{398AB5CE-10E4-E6B9-2307-C93062E33F74}"/>
              </a:ext>
            </a:extLst>
          </p:cNvPr>
          <p:cNvSpPr/>
          <p:nvPr/>
        </p:nvSpPr>
        <p:spPr>
          <a:xfrm>
            <a:off x="11259679" y="3734024"/>
            <a:ext cx="476323" cy="47656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Σύμβολο πολλαπλασιασμού 49">
            <a:extLst>
              <a:ext uri="{FF2B5EF4-FFF2-40B4-BE49-F238E27FC236}">
                <a16:creationId xmlns:a16="http://schemas.microsoft.com/office/drawing/2014/main" id="{F9FD7E12-0827-02DD-19DA-689FB42DA9B2}"/>
              </a:ext>
            </a:extLst>
          </p:cNvPr>
          <p:cNvSpPr/>
          <p:nvPr/>
        </p:nvSpPr>
        <p:spPr>
          <a:xfrm>
            <a:off x="11259679" y="4112586"/>
            <a:ext cx="476323" cy="47656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3" name="Γραφικό 52" descr="Σημάδι ελέγχου με συμπαγές γέμισμα">
            <a:extLst>
              <a:ext uri="{FF2B5EF4-FFF2-40B4-BE49-F238E27FC236}">
                <a16:creationId xmlns:a16="http://schemas.microsoft.com/office/drawing/2014/main" id="{CC77BE82-7E7F-40E3-2135-17F0CC0AE5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4289" y="4826190"/>
            <a:ext cx="347428" cy="543765"/>
          </a:xfrm>
          <a:prstGeom prst="rect">
            <a:avLst/>
          </a:prstGeom>
        </p:spPr>
      </p:pic>
      <p:pic>
        <p:nvPicPr>
          <p:cNvPr id="54" name="Γραφικό 53" descr="Σημάδι ελέγχου με συμπαγές γέμισμα">
            <a:extLst>
              <a:ext uri="{FF2B5EF4-FFF2-40B4-BE49-F238E27FC236}">
                <a16:creationId xmlns:a16="http://schemas.microsoft.com/office/drawing/2014/main" id="{3D328F30-2CD3-FF38-1914-43E5A4FFDE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4126" y="5147313"/>
            <a:ext cx="347428" cy="543765"/>
          </a:xfrm>
          <a:prstGeom prst="rect">
            <a:avLst/>
          </a:prstGeom>
        </p:spPr>
      </p:pic>
      <p:pic>
        <p:nvPicPr>
          <p:cNvPr id="55" name="Γραφικό 54" descr="Σημάδι ελέγχου με συμπαγές γέμισμα">
            <a:extLst>
              <a:ext uri="{FF2B5EF4-FFF2-40B4-BE49-F238E27FC236}">
                <a16:creationId xmlns:a16="http://schemas.microsoft.com/office/drawing/2014/main" id="{3018D1D5-42B0-6237-1484-D197D7975B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4126" y="4478021"/>
            <a:ext cx="347428" cy="543765"/>
          </a:xfrm>
          <a:prstGeom prst="rect">
            <a:avLst/>
          </a:prstGeom>
        </p:spPr>
      </p:pic>
      <p:sp>
        <p:nvSpPr>
          <p:cNvPr id="56" name="TextBox 55">
            <a:extLst>
              <a:ext uri="{FF2B5EF4-FFF2-40B4-BE49-F238E27FC236}">
                <a16:creationId xmlns:a16="http://schemas.microsoft.com/office/drawing/2014/main" id="{9972EE31-EF3C-1ECA-9589-8AF260504817}"/>
              </a:ext>
            </a:extLst>
          </p:cNvPr>
          <p:cNvSpPr txBox="1"/>
          <p:nvPr/>
        </p:nvSpPr>
        <p:spPr>
          <a:xfrm>
            <a:off x="7629311" y="3412960"/>
            <a:ext cx="2123235" cy="307777"/>
          </a:xfrm>
          <a:prstGeom prst="rect">
            <a:avLst/>
          </a:prstGeom>
          <a:noFill/>
        </p:spPr>
        <p:txBody>
          <a:bodyPr wrap="square" rtlCol="0">
            <a:spAutoFit/>
          </a:bodyPr>
          <a:lstStyle/>
          <a:p>
            <a:pPr lvl="0"/>
            <a:r>
              <a:rPr lang="en-US" sz="1400" b="1" dirty="0">
                <a:solidFill>
                  <a:srgbClr val="C00000"/>
                </a:solidFill>
              </a:rPr>
              <a:t>Clenbuterol</a:t>
            </a:r>
            <a:endParaRPr lang="el-GR" sz="1400" b="1" dirty="0">
              <a:solidFill>
                <a:srgbClr val="C00000"/>
              </a:solidFill>
            </a:endParaRPr>
          </a:p>
        </p:txBody>
      </p:sp>
      <p:sp>
        <p:nvSpPr>
          <p:cNvPr id="57" name="TextBox 56">
            <a:extLst>
              <a:ext uri="{FF2B5EF4-FFF2-40B4-BE49-F238E27FC236}">
                <a16:creationId xmlns:a16="http://schemas.microsoft.com/office/drawing/2014/main" id="{A4038829-1726-34E0-0746-14A4174325B9}"/>
              </a:ext>
            </a:extLst>
          </p:cNvPr>
          <p:cNvSpPr txBox="1"/>
          <p:nvPr/>
        </p:nvSpPr>
        <p:spPr>
          <a:xfrm>
            <a:off x="10287293" y="5309786"/>
            <a:ext cx="1032774" cy="307777"/>
          </a:xfrm>
          <a:prstGeom prst="rect">
            <a:avLst/>
          </a:prstGeom>
          <a:noFill/>
        </p:spPr>
        <p:txBody>
          <a:bodyPr wrap="square" rtlCol="0">
            <a:spAutoFit/>
          </a:bodyPr>
          <a:lstStyle/>
          <a:p>
            <a:pPr lvl="0" algn="just"/>
            <a:r>
              <a:rPr lang="en-US" sz="1400" dirty="0">
                <a:solidFill>
                  <a:srgbClr val="00B050"/>
                </a:solidFill>
              </a:rPr>
              <a:t>Legumes</a:t>
            </a:r>
            <a:endParaRPr lang="el-GR" sz="1400" dirty="0">
              <a:solidFill>
                <a:srgbClr val="00B050"/>
              </a:solidFill>
            </a:endParaRPr>
          </a:p>
        </p:txBody>
      </p:sp>
      <p:sp>
        <p:nvSpPr>
          <p:cNvPr id="58" name="TextBox 57">
            <a:extLst>
              <a:ext uri="{FF2B5EF4-FFF2-40B4-BE49-F238E27FC236}">
                <a16:creationId xmlns:a16="http://schemas.microsoft.com/office/drawing/2014/main" id="{287F3D68-0991-C73C-4E32-71D682D007F1}"/>
              </a:ext>
            </a:extLst>
          </p:cNvPr>
          <p:cNvSpPr txBox="1"/>
          <p:nvPr/>
        </p:nvSpPr>
        <p:spPr>
          <a:xfrm>
            <a:off x="6758981" y="5491694"/>
            <a:ext cx="3007866" cy="738664"/>
          </a:xfrm>
          <a:prstGeom prst="rect">
            <a:avLst/>
          </a:prstGeom>
          <a:noFill/>
        </p:spPr>
        <p:txBody>
          <a:bodyPr wrap="square" rtlCol="0">
            <a:spAutoFit/>
          </a:bodyPr>
          <a:lstStyle/>
          <a:p>
            <a:pPr lvl="0"/>
            <a:r>
              <a:rPr lang="en-US" sz="1400" dirty="0">
                <a:solidFill>
                  <a:schemeClr val="accent4">
                    <a:lumMod val="75000"/>
                  </a:schemeClr>
                </a:solidFill>
              </a:rPr>
              <a:t>Clenbuterol is used in China as a</a:t>
            </a:r>
            <a:r>
              <a:rPr lang="el-GR" sz="1400" dirty="0">
                <a:solidFill>
                  <a:schemeClr val="accent4">
                    <a:lumMod val="75000"/>
                  </a:schemeClr>
                </a:solidFill>
              </a:rPr>
              <a:t> </a:t>
            </a:r>
            <a:r>
              <a:rPr lang="en-US" sz="1400" dirty="0">
                <a:solidFill>
                  <a:schemeClr val="accent4">
                    <a:lumMod val="75000"/>
                  </a:schemeClr>
                </a:solidFill>
              </a:rPr>
              <a:t>growth promoter for cattle, lamb, poultry and swine</a:t>
            </a:r>
            <a:endParaRPr lang="el-GR" sz="1400" dirty="0"/>
          </a:p>
        </p:txBody>
      </p:sp>
      <p:sp>
        <p:nvSpPr>
          <p:cNvPr id="59" name="TextBox 58">
            <a:extLst>
              <a:ext uri="{FF2B5EF4-FFF2-40B4-BE49-F238E27FC236}">
                <a16:creationId xmlns:a16="http://schemas.microsoft.com/office/drawing/2014/main" id="{55C060C4-8228-F14F-C79F-FC083C79387E}"/>
              </a:ext>
            </a:extLst>
          </p:cNvPr>
          <p:cNvSpPr txBox="1"/>
          <p:nvPr/>
        </p:nvSpPr>
        <p:spPr>
          <a:xfrm>
            <a:off x="233854" y="5390065"/>
            <a:ext cx="3007866" cy="738664"/>
          </a:xfrm>
          <a:prstGeom prst="rect">
            <a:avLst/>
          </a:prstGeom>
          <a:noFill/>
        </p:spPr>
        <p:txBody>
          <a:bodyPr wrap="square" rtlCol="0">
            <a:spAutoFit/>
          </a:bodyPr>
          <a:lstStyle/>
          <a:p>
            <a:r>
              <a:rPr lang="en-US" sz="1400" dirty="0">
                <a:solidFill>
                  <a:schemeClr val="accent6">
                    <a:lumMod val="75000"/>
                  </a:schemeClr>
                </a:solidFill>
              </a:rPr>
              <a:t>Ractopamine is used in many countries for cattle, swine, and large breed turkeys. </a:t>
            </a:r>
            <a:endParaRPr lang="el-GR" sz="1400" dirty="0">
              <a:solidFill>
                <a:schemeClr val="accent6">
                  <a:lumMod val="75000"/>
                </a:schemeClr>
              </a:solidFill>
            </a:endParaRPr>
          </a:p>
        </p:txBody>
      </p:sp>
      <p:sp>
        <p:nvSpPr>
          <p:cNvPr id="60" name="TextBox 59">
            <a:extLst>
              <a:ext uri="{FF2B5EF4-FFF2-40B4-BE49-F238E27FC236}">
                <a16:creationId xmlns:a16="http://schemas.microsoft.com/office/drawing/2014/main" id="{4611BD21-ACFA-5AAD-BA7E-ACFE5C91A218}"/>
              </a:ext>
            </a:extLst>
          </p:cNvPr>
          <p:cNvSpPr txBox="1"/>
          <p:nvPr/>
        </p:nvSpPr>
        <p:spPr>
          <a:xfrm>
            <a:off x="50974" y="3718220"/>
            <a:ext cx="3007866" cy="523220"/>
          </a:xfrm>
          <a:prstGeom prst="rect">
            <a:avLst/>
          </a:prstGeom>
          <a:noFill/>
        </p:spPr>
        <p:txBody>
          <a:bodyPr wrap="square" rtlCol="0">
            <a:spAutoFit/>
          </a:bodyPr>
          <a:lstStyle>
            <a:defPPr>
              <a:defRPr lang="el-GR"/>
            </a:defPPr>
            <a:lvl1pPr lvl="0">
              <a:defRPr sz="1400">
                <a:solidFill>
                  <a:schemeClr val="accent5"/>
                </a:solidFill>
              </a:defRPr>
            </a:lvl1pPr>
          </a:lstStyle>
          <a:p>
            <a:r>
              <a:rPr lang="en-US" dirty="0"/>
              <a:t>Zeranol is used in many countries for cattle.</a:t>
            </a:r>
            <a:endParaRPr lang="el-GR" dirty="0"/>
          </a:p>
        </p:txBody>
      </p:sp>
      <p:sp>
        <p:nvSpPr>
          <p:cNvPr id="61" name="TextBox 60">
            <a:extLst>
              <a:ext uri="{FF2B5EF4-FFF2-40B4-BE49-F238E27FC236}">
                <a16:creationId xmlns:a16="http://schemas.microsoft.com/office/drawing/2014/main" id="{52C7B5CF-E68E-5A7E-F10B-0A4FDB73B4F5}"/>
              </a:ext>
            </a:extLst>
          </p:cNvPr>
          <p:cNvSpPr txBox="1"/>
          <p:nvPr/>
        </p:nvSpPr>
        <p:spPr>
          <a:xfrm>
            <a:off x="233854" y="1948144"/>
            <a:ext cx="3007866" cy="523220"/>
          </a:xfrm>
          <a:prstGeom prst="rect">
            <a:avLst/>
          </a:prstGeom>
          <a:noFill/>
        </p:spPr>
        <p:txBody>
          <a:bodyPr wrap="square" rtlCol="0">
            <a:spAutoFit/>
          </a:bodyPr>
          <a:lstStyle/>
          <a:p>
            <a:pPr lvl="0"/>
            <a:r>
              <a:rPr lang="en-US" sz="1400" dirty="0"/>
              <a:t>Zilpaterol is used in many countries for cattle.</a:t>
            </a:r>
            <a:endParaRPr lang="el-GR" sz="1400" dirty="0">
              <a:solidFill>
                <a:schemeClr val="bg2">
                  <a:lumMod val="25000"/>
                </a:schemeClr>
              </a:solidFill>
            </a:endParaRPr>
          </a:p>
        </p:txBody>
      </p:sp>
    </p:spTree>
    <p:extLst>
      <p:ext uri="{BB962C8B-B14F-4D97-AF65-F5344CB8AC3E}">
        <p14:creationId xmlns:p14="http://schemas.microsoft.com/office/powerpoint/2010/main" val="1220360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8D7FCBAD-C732-48AA-A7BD-446179BCCD57}"/>
                                            </p:graphicEl>
                                          </p:spTgt>
                                        </p:tgtEl>
                                        <p:attrNameLst>
                                          <p:attrName>style.visibility</p:attrName>
                                        </p:attrNameLst>
                                      </p:cBhvr>
                                      <p:to>
                                        <p:strVal val="visible"/>
                                      </p:to>
                                    </p:set>
                                    <p:animEffect transition="in" filter="fade">
                                      <p:cBhvr>
                                        <p:cTn id="7" dur="1000"/>
                                        <p:tgtEl>
                                          <p:spTgt spid="5">
                                            <p:graphicEl>
                                              <a:dgm id="{8D7FCBAD-C732-48AA-A7BD-446179BCCD57}"/>
                                            </p:graphicEl>
                                          </p:spTgt>
                                        </p:tgtEl>
                                      </p:cBhvr>
                                    </p:animEffect>
                                    <p:anim calcmode="lin" valueType="num">
                                      <p:cBhvr>
                                        <p:cTn id="8" dur="1000" fill="hold"/>
                                        <p:tgtEl>
                                          <p:spTgt spid="5">
                                            <p:graphicEl>
                                              <a:dgm id="{8D7FCBAD-C732-48AA-A7BD-446179BCCD57}"/>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8D7FCBAD-C732-48AA-A7BD-446179BCCD5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graphicEl>
                                              <a:dgm id="{6FD2365A-33EF-4AA1-8D30-A2DA46795475}"/>
                                            </p:graphicEl>
                                          </p:spTgt>
                                        </p:tgtEl>
                                        <p:attrNameLst>
                                          <p:attrName>style.visibility</p:attrName>
                                        </p:attrNameLst>
                                      </p:cBhvr>
                                      <p:to>
                                        <p:strVal val="visible"/>
                                      </p:to>
                                    </p:set>
                                    <p:animEffect transition="in" filter="fade">
                                      <p:cBhvr>
                                        <p:cTn id="77" dur="1000"/>
                                        <p:tgtEl>
                                          <p:spTgt spid="5">
                                            <p:graphicEl>
                                              <a:dgm id="{6FD2365A-33EF-4AA1-8D30-A2DA46795475}"/>
                                            </p:graphicEl>
                                          </p:spTgt>
                                        </p:tgtEl>
                                      </p:cBhvr>
                                    </p:animEffect>
                                    <p:anim calcmode="lin" valueType="num">
                                      <p:cBhvr>
                                        <p:cTn id="78" dur="1000" fill="hold"/>
                                        <p:tgtEl>
                                          <p:spTgt spid="5">
                                            <p:graphicEl>
                                              <a:dgm id="{6FD2365A-33EF-4AA1-8D30-A2DA46795475}"/>
                                            </p:graphicEl>
                                          </p:spTgt>
                                        </p:tgtEl>
                                        <p:attrNameLst>
                                          <p:attrName>ppt_x</p:attrName>
                                        </p:attrNameLst>
                                      </p:cBhvr>
                                      <p:tavLst>
                                        <p:tav tm="0">
                                          <p:val>
                                            <p:strVal val="#ppt_x"/>
                                          </p:val>
                                        </p:tav>
                                        <p:tav tm="100000">
                                          <p:val>
                                            <p:strVal val="#ppt_x"/>
                                          </p:val>
                                        </p:tav>
                                      </p:tavLst>
                                    </p:anim>
                                    <p:anim calcmode="lin" valueType="num">
                                      <p:cBhvr>
                                        <p:cTn id="79" dur="1000" fill="hold"/>
                                        <p:tgtEl>
                                          <p:spTgt spid="5">
                                            <p:graphicEl>
                                              <a:dgm id="{6FD2365A-33EF-4AA1-8D30-A2DA46795475}"/>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1000"/>
                                        <p:tgtEl>
                                          <p:spTgt spid="37"/>
                                        </p:tgtEl>
                                      </p:cBhvr>
                                    </p:animEffect>
                                    <p:anim calcmode="lin" valueType="num">
                                      <p:cBhvr>
                                        <p:cTn id="99" dur="1000" fill="hold"/>
                                        <p:tgtEl>
                                          <p:spTgt spid="37"/>
                                        </p:tgtEl>
                                        <p:attrNameLst>
                                          <p:attrName>ppt_x</p:attrName>
                                        </p:attrNameLst>
                                      </p:cBhvr>
                                      <p:tavLst>
                                        <p:tav tm="0">
                                          <p:val>
                                            <p:strVal val="#ppt_x"/>
                                          </p:val>
                                        </p:tav>
                                        <p:tav tm="100000">
                                          <p:val>
                                            <p:strVal val="#ppt_x"/>
                                          </p:val>
                                        </p:tav>
                                      </p:tavLst>
                                    </p:anim>
                                    <p:anim calcmode="lin" valueType="num">
                                      <p:cBhvr>
                                        <p:cTn id="10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5">
                                            <p:graphicEl>
                                              <a:dgm id="{628516DE-02C8-46A1-8C0B-77B2BDC7E886}"/>
                                            </p:graphicEl>
                                          </p:spTgt>
                                        </p:tgtEl>
                                        <p:attrNameLst>
                                          <p:attrName>style.visibility</p:attrName>
                                        </p:attrNameLst>
                                      </p:cBhvr>
                                      <p:to>
                                        <p:strVal val="visible"/>
                                      </p:to>
                                    </p:set>
                                    <p:animEffect transition="in" filter="fade">
                                      <p:cBhvr>
                                        <p:cTn id="105" dur="1000"/>
                                        <p:tgtEl>
                                          <p:spTgt spid="5">
                                            <p:graphicEl>
                                              <a:dgm id="{628516DE-02C8-46A1-8C0B-77B2BDC7E886}"/>
                                            </p:graphicEl>
                                          </p:spTgt>
                                        </p:tgtEl>
                                      </p:cBhvr>
                                    </p:animEffect>
                                    <p:anim calcmode="lin" valueType="num">
                                      <p:cBhvr>
                                        <p:cTn id="106" dur="1000" fill="hold"/>
                                        <p:tgtEl>
                                          <p:spTgt spid="5">
                                            <p:graphicEl>
                                              <a:dgm id="{628516DE-02C8-46A1-8C0B-77B2BDC7E886}"/>
                                            </p:graphicEl>
                                          </p:spTgt>
                                        </p:tgtEl>
                                        <p:attrNameLst>
                                          <p:attrName>ppt_x</p:attrName>
                                        </p:attrNameLst>
                                      </p:cBhvr>
                                      <p:tavLst>
                                        <p:tav tm="0">
                                          <p:val>
                                            <p:strVal val="#ppt_x"/>
                                          </p:val>
                                        </p:tav>
                                        <p:tav tm="100000">
                                          <p:val>
                                            <p:strVal val="#ppt_x"/>
                                          </p:val>
                                        </p:tav>
                                      </p:tavLst>
                                    </p:anim>
                                    <p:anim calcmode="lin" valueType="num">
                                      <p:cBhvr>
                                        <p:cTn id="107" dur="1000" fill="hold"/>
                                        <p:tgtEl>
                                          <p:spTgt spid="5">
                                            <p:graphicEl>
                                              <a:dgm id="{628516DE-02C8-46A1-8C0B-77B2BDC7E886}"/>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56"/>
                                        </p:tgtEl>
                                        <p:attrNameLst>
                                          <p:attrName>style.visibility</p:attrName>
                                        </p:attrNameLst>
                                      </p:cBhvr>
                                      <p:to>
                                        <p:strVal val="visible"/>
                                      </p:to>
                                    </p:set>
                                    <p:animEffect transition="in" filter="fade">
                                      <p:cBhvr>
                                        <p:cTn id="112" dur="1000"/>
                                        <p:tgtEl>
                                          <p:spTgt spid="56"/>
                                        </p:tgtEl>
                                      </p:cBhvr>
                                    </p:animEffect>
                                    <p:anim calcmode="lin" valueType="num">
                                      <p:cBhvr>
                                        <p:cTn id="113" dur="1000" fill="hold"/>
                                        <p:tgtEl>
                                          <p:spTgt spid="56"/>
                                        </p:tgtEl>
                                        <p:attrNameLst>
                                          <p:attrName>ppt_x</p:attrName>
                                        </p:attrNameLst>
                                      </p:cBhvr>
                                      <p:tavLst>
                                        <p:tav tm="0">
                                          <p:val>
                                            <p:strVal val="#ppt_x"/>
                                          </p:val>
                                        </p:tav>
                                        <p:tav tm="100000">
                                          <p:val>
                                            <p:strVal val="#ppt_x"/>
                                          </p:val>
                                        </p:tav>
                                      </p:tavLst>
                                    </p:anim>
                                    <p:anim calcmode="lin" valueType="num">
                                      <p:cBhvr>
                                        <p:cTn id="1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fade">
                                      <p:cBhvr>
                                        <p:cTn id="119" dur="1000"/>
                                        <p:tgtEl>
                                          <p:spTgt spid="38"/>
                                        </p:tgtEl>
                                      </p:cBhvr>
                                    </p:animEffect>
                                    <p:anim calcmode="lin" valueType="num">
                                      <p:cBhvr>
                                        <p:cTn id="120" dur="1000" fill="hold"/>
                                        <p:tgtEl>
                                          <p:spTgt spid="38"/>
                                        </p:tgtEl>
                                        <p:attrNameLst>
                                          <p:attrName>ppt_x</p:attrName>
                                        </p:attrNameLst>
                                      </p:cBhvr>
                                      <p:tavLst>
                                        <p:tav tm="0">
                                          <p:val>
                                            <p:strVal val="#ppt_x"/>
                                          </p:val>
                                        </p:tav>
                                        <p:tav tm="100000">
                                          <p:val>
                                            <p:strVal val="#ppt_x"/>
                                          </p:val>
                                        </p:tav>
                                      </p:tavLst>
                                    </p:anim>
                                    <p:anim calcmode="lin" valueType="num">
                                      <p:cBhvr>
                                        <p:cTn id="1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fade">
                                      <p:cBhvr>
                                        <p:cTn id="126" dur="1000"/>
                                        <p:tgtEl>
                                          <p:spTgt spid="46"/>
                                        </p:tgtEl>
                                      </p:cBhvr>
                                    </p:animEffect>
                                    <p:anim calcmode="lin" valueType="num">
                                      <p:cBhvr>
                                        <p:cTn id="127" dur="1000" fill="hold"/>
                                        <p:tgtEl>
                                          <p:spTgt spid="46"/>
                                        </p:tgtEl>
                                        <p:attrNameLst>
                                          <p:attrName>ppt_x</p:attrName>
                                        </p:attrNameLst>
                                      </p:cBhvr>
                                      <p:tavLst>
                                        <p:tav tm="0">
                                          <p:val>
                                            <p:strVal val="#ppt_x"/>
                                          </p:val>
                                        </p:tav>
                                        <p:tav tm="100000">
                                          <p:val>
                                            <p:strVal val="#ppt_x"/>
                                          </p:val>
                                        </p:tav>
                                      </p:tavLst>
                                    </p:anim>
                                    <p:anim calcmode="lin" valueType="num">
                                      <p:cBhvr>
                                        <p:cTn id="12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fade">
                                      <p:cBhvr>
                                        <p:cTn id="133" dur="1000"/>
                                        <p:tgtEl>
                                          <p:spTgt spid="39"/>
                                        </p:tgtEl>
                                      </p:cBhvr>
                                    </p:animEffect>
                                    <p:anim calcmode="lin" valueType="num">
                                      <p:cBhvr>
                                        <p:cTn id="134" dur="1000" fill="hold"/>
                                        <p:tgtEl>
                                          <p:spTgt spid="39"/>
                                        </p:tgtEl>
                                        <p:attrNameLst>
                                          <p:attrName>ppt_x</p:attrName>
                                        </p:attrNameLst>
                                      </p:cBhvr>
                                      <p:tavLst>
                                        <p:tav tm="0">
                                          <p:val>
                                            <p:strVal val="#ppt_x"/>
                                          </p:val>
                                        </p:tav>
                                        <p:tav tm="100000">
                                          <p:val>
                                            <p:strVal val="#ppt_x"/>
                                          </p:val>
                                        </p:tav>
                                      </p:tavLst>
                                    </p:anim>
                                    <p:anim calcmode="lin" valueType="num">
                                      <p:cBhvr>
                                        <p:cTn id="13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47"/>
                                        </p:tgtEl>
                                        <p:attrNameLst>
                                          <p:attrName>style.visibility</p:attrName>
                                        </p:attrNameLst>
                                      </p:cBhvr>
                                      <p:to>
                                        <p:strVal val="visible"/>
                                      </p:to>
                                    </p:set>
                                    <p:animEffect transition="in" filter="fade">
                                      <p:cBhvr>
                                        <p:cTn id="140" dur="1000"/>
                                        <p:tgtEl>
                                          <p:spTgt spid="47"/>
                                        </p:tgtEl>
                                      </p:cBhvr>
                                    </p:animEffect>
                                    <p:anim calcmode="lin" valueType="num">
                                      <p:cBhvr>
                                        <p:cTn id="141" dur="1000" fill="hold"/>
                                        <p:tgtEl>
                                          <p:spTgt spid="47"/>
                                        </p:tgtEl>
                                        <p:attrNameLst>
                                          <p:attrName>ppt_x</p:attrName>
                                        </p:attrNameLst>
                                      </p:cBhvr>
                                      <p:tavLst>
                                        <p:tav tm="0">
                                          <p:val>
                                            <p:strVal val="#ppt_x"/>
                                          </p:val>
                                        </p:tav>
                                        <p:tav tm="100000">
                                          <p:val>
                                            <p:strVal val="#ppt_x"/>
                                          </p:val>
                                        </p:tav>
                                      </p:tavLst>
                                    </p:anim>
                                    <p:anim calcmode="lin" valueType="num">
                                      <p:cBhvr>
                                        <p:cTn id="1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fade">
                                      <p:cBhvr>
                                        <p:cTn id="147" dur="1000"/>
                                        <p:tgtEl>
                                          <p:spTgt spid="40"/>
                                        </p:tgtEl>
                                      </p:cBhvr>
                                    </p:animEffect>
                                    <p:anim calcmode="lin" valueType="num">
                                      <p:cBhvr>
                                        <p:cTn id="148" dur="1000" fill="hold"/>
                                        <p:tgtEl>
                                          <p:spTgt spid="40"/>
                                        </p:tgtEl>
                                        <p:attrNameLst>
                                          <p:attrName>ppt_x</p:attrName>
                                        </p:attrNameLst>
                                      </p:cBhvr>
                                      <p:tavLst>
                                        <p:tav tm="0">
                                          <p:val>
                                            <p:strVal val="#ppt_x"/>
                                          </p:val>
                                        </p:tav>
                                        <p:tav tm="100000">
                                          <p:val>
                                            <p:strVal val="#ppt_x"/>
                                          </p:val>
                                        </p:tav>
                                      </p:tavLst>
                                    </p:anim>
                                    <p:anim calcmode="lin" valueType="num">
                                      <p:cBhvr>
                                        <p:cTn id="14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48"/>
                                        </p:tgtEl>
                                        <p:attrNameLst>
                                          <p:attrName>style.visibility</p:attrName>
                                        </p:attrNameLst>
                                      </p:cBhvr>
                                      <p:to>
                                        <p:strVal val="visible"/>
                                      </p:to>
                                    </p:set>
                                    <p:animEffect transition="in" filter="fade">
                                      <p:cBhvr>
                                        <p:cTn id="154" dur="1000"/>
                                        <p:tgtEl>
                                          <p:spTgt spid="48"/>
                                        </p:tgtEl>
                                      </p:cBhvr>
                                    </p:animEffect>
                                    <p:anim calcmode="lin" valueType="num">
                                      <p:cBhvr>
                                        <p:cTn id="155" dur="1000" fill="hold"/>
                                        <p:tgtEl>
                                          <p:spTgt spid="48"/>
                                        </p:tgtEl>
                                        <p:attrNameLst>
                                          <p:attrName>ppt_x</p:attrName>
                                        </p:attrNameLst>
                                      </p:cBhvr>
                                      <p:tavLst>
                                        <p:tav tm="0">
                                          <p:val>
                                            <p:strVal val="#ppt_x"/>
                                          </p:val>
                                        </p:tav>
                                        <p:tav tm="100000">
                                          <p:val>
                                            <p:strVal val="#ppt_x"/>
                                          </p:val>
                                        </p:tav>
                                      </p:tavLst>
                                    </p:anim>
                                    <p:anim calcmode="lin" valueType="num">
                                      <p:cBhvr>
                                        <p:cTn id="15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
                                            <p:graphicEl>
                                              <a:dgm id="{1CB6F75B-B010-48B8-BC8A-63487FE6023D}"/>
                                            </p:graphicEl>
                                          </p:spTgt>
                                        </p:tgtEl>
                                        <p:attrNameLst>
                                          <p:attrName>style.visibility</p:attrName>
                                        </p:attrNameLst>
                                      </p:cBhvr>
                                      <p:to>
                                        <p:strVal val="visible"/>
                                      </p:to>
                                    </p:set>
                                    <p:animEffect transition="in" filter="fade">
                                      <p:cBhvr>
                                        <p:cTn id="161" dur="1000"/>
                                        <p:tgtEl>
                                          <p:spTgt spid="5">
                                            <p:graphicEl>
                                              <a:dgm id="{1CB6F75B-B010-48B8-BC8A-63487FE6023D}"/>
                                            </p:graphicEl>
                                          </p:spTgt>
                                        </p:tgtEl>
                                      </p:cBhvr>
                                    </p:animEffect>
                                    <p:anim calcmode="lin" valueType="num">
                                      <p:cBhvr>
                                        <p:cTn id="162" dur="1000" fill="hold"/>
                                        <p:tgtEl>
                                          <p:spTgt spid="5">
                                            <p:graphicEl>
                                              <a:dgm id="{1CB6F75B-B010-48B8-BC8A-63487FE6023D}"/>
                                            </p:graphicEl>
                                          </p:spTgt>
                                        </p:tgtEl>
                                        <p:attrNameLst>
                                          <p:attrName>ppt_x</p:attrName>
                                        </p:attrNameLst>
                                      </p:cBhvr>
                                      <p:tavLst>
                                        <p:tav tm="0">
                                          <p:val>
                                            <p:strVal val="#ppt_x"/>
                                          </p:val>
                                        </p:tav>
                                        <p:tav tm="100000">
                                          <p:val>
                                            <p:strVal val="#ppt_x"/>
                                          </p:val>
                                        </p:tav>
                                      </p:tavLst>
                                    </p:anim>
                                    <p:anim calcmode="lin" valueType="num">
                                      <p:cBhvr>
                                        <p:cTn id="163" dur="1000" fill="hold"/>
                                        <p:tgtEl>
                                          <p:spTgt spid="5">
                                            <p:graphicEl>
                                              <a:dgm id="{1CB6F75B-B010-48B8-BC8A-63487FE6023D}"/>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58"/>
                                        </p:tgtEl>
                                        <p:attrNameLst>
                                          <p:attrName>style.visibility</p:attrName>
                                        </p:attrNameLst>
                                      </p:cBhvr>
                                      <p:to>
                                        <p:strVal val="visible"/>
                                      </p:to>
                                    </p:set>
                                    <p:animEffect transition="in" filter="fade">
                                      <p:cBhvr>
                                        <p:cTn id="168" dur="1000"/>
                                        <p:tgtEl>
                                          <p:spTgt spid="58"/>
                                        </p:tgtEl>
                                      </p:cBhvr>
                                    </p:animEffect>
                                    <p:anim calcmode="lin" valueType="num">
                                      <p:cBhvr>
                                        <p:cTn id="169" dur="1000" fill="hold"/>
                                        <p:tgtEl>
                                          <p:spTgt spid="58"/>
                                        </p:tgtEl>
                                        <p:attrNameLst>
                                          <p:attrName>ppt_x</p:attrName>
                                        </p:attrNameLst>
                                      </p:cBhvr>
                                      <p:tavLst>
                                        <p:tav tm="0">
                                          <p:val>
                                            <p:strVal val="#ppt_x"/>
                                          </p:val>
                                        </p:tav>
                                        <p:tav tm="100000">
                                          <p:val>
                                            <p:strVal val="#ppt_x"/>
                                          </p:val>
                                        </p:tav>
                                      </p:tavLst>
                                    </p:anim>
                                    <p:anim calcmode="lin" valueType="num">
                                      <p:cBhvr>
                                        <p:cTn id="17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grpId="0" nodeType="clickEffect">
                                  <p:stCondLst>
                                    <p:cond delay="0"/>
                                  </p:stCondLst>
                                  <p:childTnLst>
                                    <p:set>
                                      <p:cBhvr>
                                        <p:cTn id="174" dur="1" fill="hold">
                                          <p:stCondLst>
                                            <p:cond delay="0"/>
                                          </p:stCondLst>
                                        </p:cTn>
                                        <p:tgtEl>
                                          <p:spTgt spid="5">
                                            <p:graphicEl>
                                              <a:dgm id="{93D8D04F-1F0F-459E-9EF1-AAFDF1E68A85}"/>
                                            </p:graphicEl>
                                          </p:spTgt>
                                        </p:tgtEl>
                                        <p:attrNameLst>
                                          <p:attrName>style.visibility</p:attrName>
                                        </p:attrNameLst>
                                      </p:cBhvr>
                                      <p:to>
                                        <p:strVal val="visible"/>
                                      </p:to>
                                    </p:set>
                                    <p:animEffect transition="in" filter="fade">
                                      <p:cBhvr>
                                        <p:cTn id="175" dur="1000"/>
                                        <p:tgtEl>
                                          <p:spTgt spid="5">
                                            <p:graphicEl>
                                              <a:dgm id="{93D8D04F-1F0F-459E-9EF1-AAFDF1E68A85}"/>
                                            </p:graphicEl>
                                          </p:spTgt>
                                        </p:tgtEl>
                                      </p:cBhvr>
                                    </p:animEffect>
                                    <p:anim calcmode="lin" valueType="num">
                                      <p:cBhvr>
                                        <p:cTn id="176" dur="1000" fill="hold"/>
                                        <p:tgtEl>
                                          <p:spTgt spid="5">
                                            <p:graphicEl>
                                              <a:dgm id="{93D8D04F-1F0F-459E-9EF1-AAFDF1E68A85}"/>
                                            </p:graphicEl>
                                          </p:spTgt>
                                        </p:tgtEl>
                                        <p:attrNameLst>
                                          <p:attrName>ppt_x</p:attrName>
                                        </p:attrNameLst>
                                      </p:cBhvr>
                                      <p:tavLst>
                                        <p:tav tm="0">
                                          <p:val>
                                            <p:strVal val="#ppt_x"/>
                                          </p:val>
                                        </p:tav>
                                        <p:tav tm="100000">
                                          <p:val>
                                            <p:strVal val="#ppt_x"/>
                                          </p:val>
                                        </p:tav>
                                      </p:tavLst>
                                    </p:anim>
                                    <p:anim calcmode="lin" valueType="num">
                                      <p:cBhvr>
                                        <p:cTn id="177" dur="1000" fill="hold"/>
                                        <p:tgtEl>
                                          <p:spTgt spid="5">
                                            <p:graphicEl>
                                              <a:dgm id="{93D8D04F-1F0F-459E-9EF1-AAFDF1E68A85}"/>
                                            </p:graphicEl>
                                          </p:spTgt>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grpId="0" nodeType="clickEffect">
                                  <p:stCondLst>
                                    <p:cond delay="0"/>
                                  </p:stCondLst>
                                  <p:childTnLst>
                                    <p:set>
                                      <p:cBhvr>
                                        <p:cTn id="181" dur="1" fill="hold">
                                          <p:stCondLst>
                                            <p:cond delay="0"/>
                                          </p:stCondLst>
                                        </p:cTn>
                                        <p:tgtEl>
                                          <p:spTgt spid="59"/>
                                        </p:tgtEl>
                                        <p:attrNameLst>
                                          <p:attrName>style.visibility</p:attrName>
                                        </p:attrNameLst>
                                      </p:cBhvr>
                                      <p:to>
                                        <p:strVal val="visible"/>
                                      </p:to>
                                    </p:set>
                                    <p:animEffect transition="in" filter="fade">
                                      <p:cBhvr>
                                        <p:cTn id="182" dur="1000"/>
                                        <p:tgtEl>
                                          <p:spTgt spid="59"/>
                                        </p:tgtEl>
                                      </p:cBhvr>
                                    </p:animEffect>
                                    <p:anim calcmode="lin" valueType="num">
                                      <p:cBhvr>
                                        <p:cTn id="183" dur="1000" fill="hold"/>
                                        <p:tgtEl>
                                          <p:spTgt spid="59"/>
                                        </p:tgtEl>
                                        <p:attrNameLst>
                                          <p:attrName>ppt_x</p:attrName>
                                        </p:attrNameLst>
                                      </p:cBhvr>
                                      <p:tavLst>
                                        <p:tav tm="0">
                                          <p:val>
                                            <p:strVal val="#ppt_x"/>
                                          </p:val>
                                        </p:tav>
                                        <p:tav tm="100000">
                                          <p:val>
                                            <p:strVal val="#ppt_x"/>
                                          </p:val>
                                        </p:tav>
                                      </p:tavLst>
                                    </p:anim>
                                    <p:anim calcmode="lin" valueType="num">
                                      <p:cBhvr>
                                        <p:cTn id="18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5">
                                            <p:graphicEl>
                                              <a:dgm id="{40C76DFA-B8F2-4435-B4FA-0BC5EED5FE06}"/>
                                            </p:graphicEl>
                                          </p:spTgt>
                                        </p:tgtEl>
                                        <p:attrNameLst>
                                          <p:attrName>style.visibility</p:attrName>
                                        </p:attrNameLst>
                                      </p:cBhvr>
                                      <p:to>
                                        <p:strVal val="visible"/>
                                      </p:to>
                                    </p:set>
                                    <p:animEffect transition="in" filter="fade">
                                      <p:cBhvr>
                                        <p:cTn id="189" dur="1000"/>
                                        <p:tgtEl>
                                          <p:spTgt spid="5">
                                            <p:graphicEl>
                                              <a:dgm id="{40C76DFA-B8F2-4435-B4FA-0BC5EED5FE06}"/>
                                            </p:graphicEl>
                                          </p:spTgt>
                                        </p:tgtEl>
                                      </p:cBhvr>
                                    </p:animEffect>
                                    <p:anim calcmode="lin" valueType="num">
                                      <p:cBhvr>
                                        <p:cTn id="190" dur="1000" fill="hold"/>
                                        <p:tgtEl>
                                          <p:spTgt spid="5">
                                            <p:graphicEl>
                                              <a:dgm id="{40C76DFA-B8F2-4435-B4FA-0BC5EED5FE06}"/>
                                            </p:graphicEl>
                                          </p:spTgt>
                                        </p:tgtEl>
                                        <p:attrNameLst>
                                          <p:attrName>ppt_x</p:attrName>
                                        </p:attrNameLst>
                                      </p:cBhvr>
                                      <p:tavLst>
                                        <p:tav tm="0">
                                          <p:val>
                                            <p:strVal val="#ppt_x"/>
                                          </p:val>
                                        </p:tav>
                                        <p:tav tm="100000">
                                          <p:val>
                                            <p:strVal val="#ppt_x"/>
                                          </p:val>
                                        </p:tav>
                                      </p:tavLst>
                                    </p:anim>
                                    <p:anim calcmode="lin" valueType="num">
                                      <p:cBhvr>
                                        <p:cTn id="191" dur="1000" fill="hold"/>
                                        <p:tgtEl>
                                          <p:spTgt spid="5">
                                            <p:graphicEl>
                                              <a:dgm id="{40C76DFA-B8F2-4435-B4FA-0BC5EED5FE06}"/>
                                            </p:graphicEl>
                                          </p:spTgt>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grpId="0" nodeType="clickEffect">
                                  <p:stCondLst>
                                    <p:cond delay="0"/>
                                  </p:stCondLst>
                                  <p:childTnLst>
                                    <p:set>
                                      <p:cBhvr>
                                        <p:cTn id="195" dur="1" fill="hold">
                                          <p:stCondLst>
                                            <p:cond delay="0"/>
                                          </p:stCondLst>
                                        </p:cTn>
                                        <p:tgtEl>
                                          <p:spTgt spid="60"/>
                                        </p:tgtEl>
                                        <p:attrNameLst>
                                          <p:attrName>style.visibility</p:attrName>
                                        </p:attrNameLst>
                                      </p:cBhvr>
                                      <p:to>
                                        <p:strVal val="visible"/>
                                      </p:to>
                                    </p:set>
                                    <p:animEffect transition="in" filter="fade">
                                      <p:cBhvr>
                                        <p:cTn id="196" dur="1000"/>
                                        <p:tgtEl>
                                          <p:spTgt spid="60"/>
                                        </p:tgtEl>
                                      </p:cBhvr>
                                    </p:animEffect>
                                    <p:anim calcmode="lin" valueType="num">
                                      <p:cBhvr>
                                        <p:cTn id="197" dur="1000" fill="hold"/>
                                        <p:tgtEl>
                                          <p:spTgt spid="60"/>
                                        </p:tgtEl>
                                        <p:attrNameLst>
                                          <p:attrName>ppt_x</p:attrName>
                                        </p:attrNameLst>
                                      </p:cBhvr>
                                      <p:tavLst>
                                        <p:tav tm="0">
                                          <p:val>
                                            <p:strVal val="#ppt_x"/>
                                          </p:val>
                                        </p:tav>
                                        <p:tav tm="100000">
                                          <p:val>
                                            <p:strVal val="#ppt_x"/>
                                          </p:val>
                                        </p:tav>
                                      </p:tavLst>
                                    </p:anim>
                                    <p:anim calcmode="lin" valueType="num">
                                      <p:cBhvr>
                                        <p:cTn id="19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grpId="0" nodeType="clickEffect">
                                  <p:stCondLst>
                                    <p:cond delay="0"/>
                                  </p:stCondLst>
                                  <p:childTnLst>
                                    <p:set>
                                      <p:cBhvr>
                                        <p:cTn id="202" dur="1" fill="hold">
                                          <p:stCondLst>
                                            <p:cond delay="0"/>
                                          </p:stCondLst>
                                        </p:cTn>
                                        <p:tgtEl>
                                          <p:spTgt spid="5">
                                            <p:graphicEl>
                                              <a:dgm id="{3EA8E7D0-E76B-4963-8AF1-F54A434F6C6F}"/>
                                            </p:graphicEl>
                                          </p:spTgt>
                                        </p:tgtEl>
                                        <p:attrNameLst>
                                          <p:attrName>style.visibility</p:attrName>
                                        </p:attrNameLst>
                                      </p:cBhvr>
                                      <p:to>
                                        <p:strVal val="visible"/>
                                      </p:to>
                                    </p:set>
                                    <p:animEffect transition="in" filter="fade">
                                      <p:cBhvr>
                                        <p:cTn id="203" dur="1000"/>
                                        <p:tgtEl>
                                          <p:spTgt spid="5">
                                            <p:graphicEl>
                                              <a:dgm id="{3EA8E7D0-E76B-4963-8AF1-F54A434F6C6F}"/>
                                            </p:graphicEl>
                                          </p:spTgt>
                                        </p:tgtEl>
                                      </p:cBhvr>
                                    </p:animEffect>
                                    <p:anim calcmode="lin" valueType="num">
                                      <p:cBhvr>
                                        <p:cTn id="204" dur="1000" fill="hold"/>
                                        <p:tgtEl>
                                          <p:spTgt spid="5">
                                            <p:graphicEl>
                                              <a:dgm id="{3EA8E7D0-E76B-4963-8AF1-F54A434F6C6F}"/>
                                            </p:graphicEl>
                                          </p:spTgt>
                                        </p:tgtEl>
                                        <p:attrNameLst>
                                          <p:attrName>ppt_x</p:attrName>
                                        </p:attrNameLst>
                                      </p:cBhvr>
                                      <p:tavLst>
                                        <p:tav tm="0">
                                          <p:val>
                                            <p:strVal val="#ppt_x"/>
                                          </p:val>
                                        </p:tav>
                                        <p:tav tm="100000">
                                          <p:val>
                                            <p:strVal val="#ppt_x"/>
                                          </p:val>
                                        </p:tav>
                                      </p:tavLst>
                                    </p:anim>
                                    <p:anim calcmode="lin" valueType="num">
                                      <p:cBhvr>
                                        <p:cTn id="205" dur="1000" fill="hold"/>
                                        <p:tgtEl>
                                          <p:spTgt spid="5">
                                            <p:graphicEl>
                                              <a:dgm id="{3EA8E7D0-E76B-4963-8AF1-F54A434F6C6F}"/>
                                            </p:graphicEl>
                                          </p:spTgt>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42" presetClass="entr" presetSubtype="0" fill="hold" grpId="0" nodeType="clickEffect">
                                  <p:stCondLst>
                                    <p:cond delay="0"/>
                                  </p:stCondLst>
                                  <p:childTnLst>
                                    <p:set>
                                      <p:cBhvr>
                                        <p:cTn id="209" dur="1" fill="hold">
                                          <p:stCondLst>
                                            <p:cond delay="0"/>
                                          </p:stCondLst>
                                        </p:cTn>
                                        <p:tgtEl>
                                          <p:spTgt spid="61"/>
                                        </p:tgtEl>
                                        <p:attrNameLst>
                                          <p:attrName>style.visibility</p:attrName>
                                        </p:attrNameLst>
                                      </p:cBhvr>
                                      <p:to>
                                        <p:strVal val="visible"/>
                                      </p:to>
                                    </p:set>
                                    <p:animEffect transition="in" filter="fade">
                                      <p:cBhvr>
                                        <p:cTn id="210" dur="1000"/>
                                        <p:tgtEl>
                                          <p:spTgt spid="61"/>
                                        </p:tgtEl>
                                      </p:cBhvr>
                                    </p:animEffect>
                                    <p:anim calcmode="lin" valueType="num">
                                      <p:cBhvr>
                                        <p:cTn id="211" dur="1000" fill="hold"/>
                                        <p:tgtEl>
                                          <p:spTgt spid="61"/>
                                        </p:tgtEl>
                                        <p:attrNameLst>
                                          <p:attrName>ppt_x</p:attrName>
                                        </p:attrNameLst>
                                      </p:cBhvr>
                                      <p:tavLst>
                                        <p:tav tm="0">
                                          <p:val>
                                            <p:strVal val="#ppt_x"/>
                                          </p:val>
                                        </p:tav>
                                        <p:tav tm="100000">
                                          <p:val>
                                            <p:strVal val="#ppt_x"/>
                                          </p:val>
                                        </p:tav>
                                      </p:tavLst>
                                    </p:anim>
                                    <p:anim calcmode="lin" valueType="num">
                                      <p:cBhvr>
                                        <p:cTn id="21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42" presetClass="entr" presetSubtype="0" fill="hold" grpId="0" nodeType="clickEffect">
                                  <p:stCondLst>
                                    <p:cond delay="0"/>
                                  </p:stCondLst>
                                  <p:childTnLst>
                                    <p:set>
                                      <p:cBhvr>
                                        <p:cTn id="216" dur="1" fill="hold">
                                          <p:stCondLst>
                                            <p:cond delay="0"/>
                                          </p:stCondLst>
                                        </p:cTn>
                                        <p:tgtEl>
                                          <p:spTgt spid="41"/>
                                        </p:tgtEl>
                                        <p:attrNameLst>
                                          <p:attrName>style.visibility</p:attrName>
                                        </p:attrNameLst>
                                      </p:cBhvr>
                                      <p:to>
                                        <p:strVal val="visible"/>
                                      </p:to>
                                    </p:set>
                                    <p:animEffect transition="in" filter="fade">
                                      <p:cBhvr>
                                        <p:cTn id="217" dur="1000"/>
                                        <p:tgtEl>
                                          <p:spTgt spid="41"/>
                                        </p:tgtEl>
                                      </p:cBhvr>
                                    </p:animEffect>
                                    <p:anim calcmode="lin" valueType="num">
                                      <p:cBhvr>
                                        <p:cTn id="218" dur="1000" fill="hold"/>
                                        <p:tgtEl>
                                          <p:spTgt spid="41"/>
                                        </p:tgtEl>
                                        <p:attrNameLst>
                                          <p:attrName>ppt_x</p:attrName>
                                        </p:attrNameLst>
                                      </p:cBhvr>
                                      <p:tavLst>
                                        <p:tav tm="0">
                                          <p:val>
                                            <p:strVal val="#ppt_x"/>
                                          </p:val>
                                        </p:tav>
                                        <p:tav tm="100000">
                                          <p:val>
                                            <p:strVal val="#ppt_x"/>
                                          </p:val>
                                        </p:tav>
                                      </p:tavLst>
                                    </p:anim>
                                    <p:anim calcmode="lin" valueType="num">
                                      <p:cBhvr>
                                        <p:cTn id="21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2" presetClass="entr" presetSubtype="0" fill="hold" grpId="0" nodeType="clickEffect">
                                  <p:stCondLst>
                                    <p:cond delay="0"/>
                                  </p:stCondLst>
                                  <p:childTnLst>
                                    <p:set>
                                      <p:cBhvr>
                                        <p:cTn id="223" dur="1" fill="hold">
                                          <p:stCondLst>
                                            <p:cond delay="0"/>
                                          </p:stCondLst>
                                        </p:cTn>
                                        <p:tgtEl>
                                          <p:spTgt spid="42"/>
                                        </p:tgtEl>
                                        <p:attrNameLst>
                                          <p:attrName>style.visibility</p:attrName>
                                        </p:attrNameLst>
                                      </p:cBhvr>
                                      <p:to>
                                        <p:strVal val="visible"/>
                                      </p:to>
                                    </p:set>
                                    <p:animEffect transition="in" filter="fade">
                                      <p:cBhvr>
                                        <p:cTn id="224" dur="1000"/>
                                        <p:tgtEl>
                                          <p:spTgt spid="42"/>
                                        </p:tgtEl>
                                      </p:cBhvr>
                                    </p:animEffect>
                                    <p:anim calcmode="lin" valueType="num">
                                      <p:cBhvr>
                                        <p:cTn id="225" dur="1000" fill="hold"/>
                                        <p:tgtEl>
                                          <p:spTgt spid="42"/>
                                        </p:tgtEl>
                                        <p:attrNameLst>
                                          <p:attrName>ppt_x</p:attrName>
                                        </p:attrNameLst>
                                      </p:cBhvr>
                                      <p:tavLst>
                                        <p:tav tm="0">
                                          <p:val>
                                            <p:strVal val="#ppt_x"/>
                                          </p:val>
                                        </p:tav>
                                        <p:tav tm="100000">
                                          <p:val>
                                            <p:strVal val="#ppt_x"/>
                                          </p:val>
                                        </p:tav>
                                      </p:tavLst>
                                    </p:anim>
                                    <p:anim calcmode="lin" valueType="num">
                                      <p:cBhvr>
                                        <p:cTn id="2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49"/>
                                        </p:tgtEl>
                                        <p:attrNameLst>
                                          <p:attrName>style.visibility</p:attrName>
                                        </p:attrNameLst>
                                      </p:cBhvr>
                                      <p:to>
                                        <p:strVal val="visible"/>
                                      </p:to>
                                    </p:set>
                                    <p:animEffect transition="in" filter="fade">
                                      <p:cBhvr>
                                        <p:cTn id="231" dur="1000"/>
                                        <p:tgtEl>
                                          <p:spTgt spid="49"/>
                                        </p:tgtEl>
                                      </p:cBhvr>
                                    </p:animEffect>
                                    <p:anim calcmode="lin" valueType="num">
                                      <p:cBhvr>
                                        <p:cTn id="232" dur="1000" fill="hold"/>
                                        <p:tgtEl>
                                          <p:spTgt spid="49"/>
                                        </p:tgtEl>
                                        <p:attrNameLst>
                                          <p:attrName>ppt_x</p:attrName>
                                        </p:attrNameLst>
                                      </p:cBhvr>
                                      <p:tavLst>
                                        <p:tav tm="0">
                                          <p:val>
                                            <p:strVal val="#ppt_x"/>
                                          </p:val>
                                        </p:tav>
                                        <p:tav tm="100000">
                                          <p:val>
                                            <p:strVal val="#ppt_x"/>
                                          </p:val>
                                        </p:tav>
                                      </p:tavLst>
                                    </p:anim>
                                    <p:anim calcmode="lin" valueType="num">
                                      <p:cBhvr>
                                        <p:cTn id="23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2" presetClass="entr" presetSubtype="0" fill="hold" grpId="0" nodeType="clickEffect">
                                  <p:stCondLst>
                                    <p:cond delay="0"/>
                                  </p:stCondLst>
                                  <p:childTnLst>
                                    <p:set>
                                      <p:cBhvr>
                                        <p:cTn id="237" dur="1" fill="hold">
                                          <p:stCondLst>
                                            <p:cond delay="0"/>
                                          </p:stCondLst>
                                        </p:cTn>
                                        <p:tgtEl>
                                          <p:spTgt spid="43"/>
                                        </p:tgtEl>
                                        <p:attrNameLst>
                                          <p:attrName>style.visibility</p:attrName>
                                        </p:attrNameLst>
                                      </p:cBhvr>
                                      <p:to>
                                        <p:strVal val="visible"/>
                                      </p:to>
                                    </p:set>
                                    <p:animEffect transition="in" filter="fade">
                                      <p:cBhvr>
                                        <p:cTn id="238" dur="1000"/>
                                        <p:tgtEl>
                                          <p:spTgt spid="43"/>
                                        </p:tgtEl>
                                      </p:cBhvr>
                                    </p:animEffect>
                                    <p:anim calcmode="lin" valueType="num">
                                      <p:cBhvr>
                                        <p:cTn id="239" dur="1000" fill="hold"/>
                                        <p:tgtEl>
                                          <p:spTgt spid="43"/>
                                        </p:tgtEl>
                                        <p:attrNameLst>
                                          <p:attrName>ppt_x</p:attrName>
                                        </p:attrNameLst>
                                      </p:cBhvr>
                                      <p:tavLst>
                                        <p:tav tm="0">
                                          <p:val>
                                            <p:strVal val="#ppt_x"/>
                                          </p:val>
                                        </p:tav>
                                        <p:tav tm="100000">
                                          <p:val>
                                            <p:strVal val="#ppt_x"/>
                                          </p:val>
                                        </p:tav>
                                      </p:tavLst>
                                    </p:anim>
                                    <p:anim calcmode="lin" valueType="num">
                                      <p:cBhvr>
                                        <p:cTn id="2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presetID="42" presetClass="entr" presetSubtype="0" fill="hold" grpId="0" nodeType="clickEffect">
                                  <p:stCondLst>
                                    <p:cond delay="0"/>
                                  </p:stCondLst>
                                  <p:childTnLst>
                                    <p:set>
                                      <p:cBhvr>
                                        <p:cTn id="244" dur="1" fill="hold">
                                          <p:stCondLst>
                                            <p:cond delay="0"/>
                                          </p:stCondLst>
                                        </p:cTn>
                                        <p:tgtEl>
                                          <p:spTgt spid="50"/>
                                        </p:tgtEl>
                                        <p:attrNameLst>
                                          <p:attrName>style.visibility</p:attrName>
                                        </p:attrNameLst>
                                      </p:cBhvr>
                                      <p:to>
                                        <p:strVal val="visible"/>
                                      </p:to>
                                    </p:set>
                                    <p:animEffect transition="in" filter="fade">
                                      <p:cBhvr>
                                        <p:cTn id="245" dur="1000"/>
                                        <p:tgtEl>
                                          <p:spTgt spid="50"/>
                                        </p:tgtEl>
                                      </p:cBhvr>
                                    </p:animEffect>
                                    <p:anim calcmode="lin" valueType="num">
                                      <p:cBhvr>
                                        <p:cTn id="246" dur="1000" fill="hold"/>
                                        <p:tgtEl>
                                          <p:spTgt spid="50"/>
                                        </p:tgtEl>
                                        <p:attrNameLst>
                                          <p:attrName>ppt_x</p:attrName>
                                        </p:attrNameLst>
                                      </p:cBhvr>
                                      <p:tavLst>
                                        <p:tav tm="0">
                                          <p:val>
                                            <p:strVal val="#ppt_x"/>
                                          </p:val>
                                        </p:tav>
                                        <p:tav tm="100000">
                                          <p:val>
                                            <p:strVal val="#ppt_x"/>
                                          </p:val>
                                        </p:tav>
                                      </p:tavLst>
                                    </p:anim>
                                    <p:anim calcmode="lin" valueType="num">
                                      <p:cBhvr>
                                        <p:cTn id="24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42" presetClass="entr" presetSubtype="0" fill="hold" grpId="0" nodeType="clickEffect">
                                  <p:stCondLst>
                                    <p:cond delay="0"/>
                                  </p:stCondLst>
                                  <p:childTnLst>
                                    <p:set>
                                      <p:cBhvr>
                                        <p:cTn id="251" dur="1" fill="hold">
                                          <p:stCondLst>
                                            <p:cond delay="0"/>
                                          </p:stCondLst>
                                        </p:cTn>
                                        <p:tgtEl>
                                          <p:spTgt spid="44"/>
                                        </p:tgtEl>
                                        <p:attrNameLst>
                                          <p:attrName>style.visibility</p:attrName>
                                        </p:attrNameLst>
                                      </p:cBhvr>
                                      <p:to>
                                        <p:strVal val="visible"/>
                                      </p:to>
                                    </p:set>
                                    <p:animEffect transition="in" filter="fade">
                                      <p:cBhvr>
                                        <p:cTn id="252" dur="1000"/>
                                        <p:tgtEl>
                                          <p:spTgt spid="44"/>
                                        </p:tgtEl>
                                      </p:cBhvr>
                                    </p:animEffect>
                                    <p:anim calcmode="lin" valueType="num">
                                      <p:cBhvr>
                                        <p:cTn id="253" dur="1000" fill="hold"/>
                                        <p:tgtEl>
                                          <p:spTgt spid="44"/>
                                        </p:tgtEl>
                                        <p:attrNameLst>
                                          <p:attrName>ppt_x</p:attrName>
                                        </p:attrNameLst>
                                      </p:cBhvr>
                                      <p:tavLst>
                                        <p:tav tm="0">
                                          <p:val>
                                            <p:strVal val="#ppt_x"/>
                                          </p:val>
                                        </p:tav>
                                        <p:tav tm="100000">
                                          <p:val>
                                            <p:strVal val="#ppt_x"/>
                                          </p:val>
                                        </p:tav>
                                      </p:tavLst>
                                    </p:anim>
                                    <p:anim calcmode="lin" valueType="num">
                                      <p:cBhvr>
                                        <p:cTn id="25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42" presetClass="entr" presetSubtype="0" fill="hold" nodeType="clickEffect">
                                  <p:stCondLst>
                                    <p:cond delay="0"/>
                                  </p:stCondLst>
                                  <p:childTnLst>
                                    <p:set>
                                      <p:cBhvr>
                                        <p:cTn id="258" dur="1" fill="hold">
                                          <p:stCondLst>
                                            <p:cond delay="0"/>
                                          </p:stCondLst>
                                        </p:cTn>
                                        <p:tgtEl>
                                          <p:spTgt spid="55"/>
                                        </p:tgtEl>
                                        <p:attrNameLst>
                                          <p:attrName>style.visibility</p:attrName>
                                        </p:attrNameLst>
                                      </p:cBhvr>
                                      <p:to>
                                        <p:strVal val="visible"/>
                                      </p:to>
                                    </p:set>
                                    <p:animEffect transition="in" filter="fade">
                                      <p:cBhvr>
                                        <p:cTn id="259" dur="1000"/>
                                        <p:tgtEl>
                                          <p:spTgt spid="55"/>
                                        </p:tgtEl>
                                      </p:cBhvr>
                                    </p:animEffect>
                                    <p:anim calcmode="lin" valueType="num">
                                      <p:cBhvr>
                                        <p:cTn id="260" dur="1000" fill="hold"/>
                                        <p:tgtEl>
                                          <p:spTgt spid="55"/>
                                        </p:tgtEl>
                                        <p:attrNameLst>
                                          <p:attrName>ppt_x</p:attrName>
                                        </p:attrNameLst>
                                      </p:cBhvr>
                                      <p:tavLst>
                                        <p:tav tm="0">
                                          <p:val>
                                            <p:strVal val="#ppt_x"/>
                                          </p:val>
                                        </p:tav>
                                        <p:tav tm="100000">
                                          <p:val>
                                            <p:strVal val="#ppt_x"/>
                                          </p:val>
                                        </p:tav>
                                      </p:tavLst>
                                    </p:anim>
                                    <p:anim calcmode="lin" valueType="num">
                                      <p:cBhvr>
                                        <p:cTn id="26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42" presetClass="entr" presetSubtype="0" fill="hold" grpId="0" nodeType="clickEffect">
                                  <p:stCondLst>
                                    <p:cond delay="0"/>
                                  </p:stCondLst>
                                  <p:childTnLst>
                                    <p:set>
                                      <p:cBhvr>
                                        <p:cTn id="265" dur="1" fill="hold">
                                          <p:stCondLst>
                                            <p:cond delay="0"/>
                                          </p:stCondLst>
                                        </p:cTn>
                                        <p:tgtEl>
                                          <p:spTgt spid="45"/>
                                        </p:tgtEl>
                                        <p:attrNameLst>
                                          <p:attrName>style.visibility</p:attrName>
                                        </p:attrNameLst>
                                      </p:cBhvr>
                                      <p:to>
                                        <p:strVal val="visible"/>
                                      </p:to>
                                    </p:set>
                                    <p:animEffect transition="in" filter="fade">
                                      <p:cBhvr>
                                        <p:cTn id="266" dur="1000"/>
                                        <p:tgtEl>
                                          <p:spTgt spid="45"/>
                                        </p:tgtEl>
                                      </p:cBhvr>
                                    </p:animEffect>
                                    <p:anim calcmode="lin" valueType="num">
                                      <p:cBhvr>
                                        <p:cTn id="267" dur="1000" fill="hold"/>
                                        <p:tgtEl>
                                          <p:spTgt spid="45"/>
                                        </p:tgtEl>
                                        <p:attrNameLst>
                                          <p:attrName>ppt_x</p:attrName>
                                        </p:attrNameLst>
                                      </p:cBhvr>
                                      <p:tavLst>
                                        <p:tav tm="0">
                                          <p:val>
                                            <p:strVal val="#ppt_x"/>
                                          </p:val>
                                        </p:tav>
                                        <p:tav tm="100000">
                                          <p:val>
                                            <p:strVal val="#ppt_x"/>
                                          </p:val>
                                        </p:tav>
                                      </p:tavLst>
                                    </p:anim>
                                    <p:anim calcmode="lin" valueType="num">
                                      <p:cBhvr>
                                        <p:cTn id="26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42" presetClass="entr" presetSubtype="0" fill="hold" nodeType="clickEffect">
                                  <p:stCondLst>
                                    <p:cond delay="0"/>
                                  </p:stCondLst>
                                  <p:childTnLst>
                                    <p:set>
                                      <p:cBhvr>
                                        <p:cTn id="272" dur="1" fill="hold">
                                          <p:stCondLst>
                                            <p:cond delay="0"/>
                                          </p:stCondLst>
                                        </p:cTn>
                                        <p:tgtEl>
                                          <p:spTgt spid="53"/>
                                        </p:tgtEl>
                                        <p:attrNameLst>
                                          <p:attrName>style.visibility</p:attrName>
                                        </p:attrNameLst>
                                      </p:cBhvr>
                                      <p:to>
                                        <p:strVal val="visible"/>
                                      </p:to>
                                    </p:set>
                                    <p:animEffect transition="in" filter="fade">
                                      <p:cBhvr>
                                        <p:cTn id="273" dur="1000"/>
                                        <p:tgtEl>
                                          <p:spTgt spid="53"/>
                                        </p:tgtEl>
                                      </p:cBhvr>
                                    </p:animEffect>
                                    <p:anim calcmode="lin" valueType="num">
                                      <p:cBhvr>
                                        <p:cTn id="274" dur="1000" fill="hold"/>
                                        <p:tgtEl>
                                          <p:spTgt spid="53"/>
                                        </p:tgtEl>
                                        <p:attrNameLst>
                                          <p:attrName>ppt_x</p:attrName>
                                        </p:attrNameLst>
                                      </p:cBhvr>
                                      <p:tavLst>
                                        <p:tav tm="0">
                                          <p:val>
                                            <p:strVal val="#ppt_x"/>
                                          </p:val>
                                        </p:tav>
                                        <p:tav tm="100000">
                                          <p:val>
                                            <p:strVal val="#ppt_x"/>
                                          </p:val>
                                        </p:tav>
                                      </p:tavLst>
                                    </p:anim>
                                    <p:anim calcmode="lin" valueType="num">
                                      <p:cBhvr>
                                        <p:cTn id="27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76" fill="hold">
                      <p:stCondLst>
                        <p:cond delay="indefinite"/>
                      </p:stCondLst>
                      <p:childTnLst>
                        <p:par>
                          <p:cTn id="277" fill="hold">
                            <p:stCondLst>
                              <p:cond delay="0"/>
                            </p:stCondLst>
                            <p:childTnLst>
                              <p:par>
                                <p:cTn id="278" presetID="42" presetClass="entr" presetSubtype="0" fill="hold" grpId="0" nodeType="clickEffect">
                                  <p:stCondLst>
                                    <p:cond delay="0"/>
                                  </p:stCondLst>
                                  <p:childTnLst>
                                    <p:set>
                                      <p:cBhvr>
                                        <p:cTn id="279" dur="1" fill="hold">
                                          <p:stCondLst>
                                            <p:cond delay="0"/>
                                          </p:stCondLst>
                                        </p:cTn>
                                        <p:tgtEl>
                                          <p:spTgt spid="57"/>
                                        </p:tgtEl>
                                        <p:attrNameLst>
                                          <p:attrName>style.visibility</p:attrName>
                                        </p:attrNameLst>
                                      </p:cBhvr>
                                      <p:to>
                                        <p:strVal val="visible"/>
                                      </p:to>
                                    </p:set>
                                    <p:animEffect transition="in" filter="fade">
                                      <p:cBhvr>
                                        <p:cTn id="280" dur="1000"/>
                                        <p:tgtEl>
                                          <p:spTgt spid="57"/>
                                        </p:tgtEl>
                                      </p:cBhvr>
                                    </p:animEffect>
                                    <p:anim calcmode="lin" valueType="num">
                                      <p:cBhvr>
                                        <p:cTn id="281" dur="1000" fill="hold"/>
                                        <p:tgtEl>
                                          <p:spTgt spid="57"/>
                                        </p:tgtEl>
                                        <p:attrNameLst>
                                          <p:attrName>ppt_x</p:attrName>
                                        </p:attrNameLst>
                                      </p:cBhvr>
                                      <p:tavLst>
                                        <p:tav tm="0">
                                          <p:val>
                                            <p:strVal val="#ppt_x"/>
                                          </p:val>
                                        </p:tav>
                                        <p:tav tm="100000">
                                          <p:val>
                                            <p:strVal val="#ppt_x"/>
                                          </p:val>
                                        </p:tav>
                                      </p:tavLst>
                                    </p:anim>
                                    <p:anim calcmode="lin" valueType="num">
                                      <p:cBhvr>
                                        <p:cTn id="28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83" fill="hold">
                      <p:stCondLst>
                        <p:cond delay="indefinite"/>
                      </p:stCondLst>
                      <p:childTnLst>
                        <p:par>
                          <p:cTn id="284" fill="hold">
                            <p:stCondLst>
                              <p:cond delay="0"/>
                            </p:stCondLst>
                            <p:childTnLst>
                              <p:par>
                                <p:cTn id="285" presetID="42" presetClass="entr" presetSubtype="0" fill="hold" nodeType="clickEffect">
                                  <p:stCondLst>
                                    <p:cond delay="0"/>
                                  </p:stCondLst>
                                  <p:childTnLst>
                                    <p:set>
                                      <p:cBhvr>
                                        <p:cTn id="286" dur="1" fill="hold">
                                          <p:stCondLst>
                                            <p:cond delay="0"/>
                                          </p:stCondLst>
                                        </p:cTn>
                                        <p:tgtEl>
                                          <p:spTgt spid="54"/>
                                        </p:tgtEl>
                                        <p:attrNameLst>
                                          <p:attrName>style.visibility</p:attrName>
                                        </p:attrNameLst>
                                      </p:cBhvr>
                                      <p:to>
                                        <p:strVal val="visible"/>
                                      </p:to>
                                    </p:set>
                                    <p:animEffect transition="in" filter="fade">
                                      <p:cBhvr>
                                        <p:cTn id="287" dur="1000"/>
                                        <p:tgtEl>
                                          <p:spTgt spid="54"/>
                                        </p:tgtEl>
                                      </p:cBhvr>
                                    </p:animEffect>
                                    <p:anim calcmode="lin" valueType="num">
                                      <p:cBhvr>
                                        <p:cTn id="288" dur="1000" fill="hold"/>
                                        <p:tgtEl>
                                          <p:spTgt spid="54"/>
                                        </p:tgtEl>
                                        <p:attrNameLst>
                                          <p:attrName>ppt_x</p:attrName>
                                        </p:attrNameLst>
                                      </p:cBhvr>
                                      <p:tavLst>
                                        <p:tav tm="0">
                                          <p:val>
                                            <p:strVal val="#ppt_x"/>
                                          </p:val>
                                        </p:tav>
                                        <p:tav tm="100000">
                                          <p:val>
                                            <p:strVal val="#ppt_x"/>
                                          </p:val>
                                        </p:tav>
                                      </p:tavLst>
                                    </p:anim>
                                    <p:anim calcmode="lin" valueType="num">
                                      <p:cBhvr>
                                        <p:cTn id="28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15" grpId="0"/>
      <p:bldP spid="17" grpId="0" animBg="1"/>
      <p:bldP spid="19" grpId="0"/>
      <p:bldP spid="20" grpId="0" animBg="1"/>
      <p:bldP spid="24" grpId="0"/>
      <p:bldP spid="25" grpId="0"/>
      <p:bldP spid="26" grpId="0"/>
      <p:bldP spid="37" grpId="0"/>
      <p:bldP spid="38" grpId="0"/>
      <p:bldP spid="39" grpId="0"/>
      <p:bldP spid="40" grpId="0"/>
      <p:bldP spid="41" grpId="0"/>
      <p:bldP spid="42" grpId="0"/>
      <p:bldP spid="43" grpId="0"/>
      <p:bldP spid="44" grpId="0"/>
      <p:bldP spid="45" grpId="0"/>
      <p:bldP spid="46" grpId="0" animBg="1"/>
      <p:bldP spid="47" grpId="0" animBg="1"/>
      <p:bldP spid="48" grpId="0" animBg="1"/>
      <p:bldP spid="49" grpId="0" animBg="1"/>
      <p:bldP spid="50" grpId="0" animBg="1"/>
      <p:bldP spid="56" grpId="0"/>
      <p:bldP spid="57" grpId="0"/>
      <p:bldP spid="58" grpId="0"/>
      <p:bldP spid="59" grpId="0"/>
      <p:bldP spid="60" grpId="0"/>
      <p:bldP spid="6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2862322"/>
          </a:xfrm>
          <a:prstGeom prst="rect">
            <a:avLst/>
          </a:prstGeom>
          <a:solidFill>
            <a:schemeClr val="bg1"/>
          </a:solidFill>
        </p:spPr>
        <p:txBody>
          <a:bodyPr wrap="square" rtlCol="0">
            <a:spAutoFit/>
          </a:bodyPr>
          <a:lstStyle/>
          <a:p>
            <a:pPr algn="ctr"/>
            <a:r>
              <a:rPr lang="en-US" sz="2000" b="1" dirty="0">
                <a:latin typeface="Arial" panose="020B0604020202020204" pitchFamily="34" charset="0"/>
                <a:cs typeface="Arial" panose="020B0604020202020204" pitchFamily="34" charset="0"/>
              </a:rPr>
              <a:t>End of 5</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 chapter</a:t>
            </a:r>
            <a:endParaRPr lang="el-GR" sz="2000" b="1" dirty="0">
              <a:latin typeface="Arial" panose="020B0604020202020204" pitchFamily="34" charset="0"/>
              <a:cs typeface="Arial" panose="020B0604020202020204" pitchFamily="34" charset="0"/>
            </a:endParaRPr>
          </a:p>
          <a:p>
            <a:pPr algn="ctr"/>
            <a:endParaRPr lang="el-GR"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hlinkClick r:id="rId2" action="ppaction://hlinksldjump"/>
              </a:rPr>
              <a:t>Return to contents</a:t>
            </a:r>
            <a:endParaRPr lang="el-GR" sz="2000" dirty="0">
              <a:latin typeface="Arial" panose="020B0604020202020204" pitchFamily="34" charset="0"/>
              <a:cs typeface="Arial" panose="020B0604020202020204" pitchFamily="34" charset="0"/>
            </a:endParaRPr>
          </a:p>
          <a:p>
            <a:pPr algn="just"/>
            <a:endParaRPr lang="el-GR" dirty="0">
              <a:latin typeface="Arial" panose="020B0604020202020204" pitchFamily="34" charset="0"/>
              <a:cs typeface="Arial" panose="020B060402020202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092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D2216A-2897-878B-5A3C-2B3FF463C915}"/>
              </a:ext>
            </a:extLst>
          </p:cNvPr>
          <p:cNvSpPr>
            <a:spLocks noGrp="1"/>
          </p:cNvSpPr>
          <p:nvPr>
            <p:ph type="ctrTitle"/>
          </p:nvPr>
        </p:nvSpPr>
        <p:spPr>
          <a:xfrm>
            <a:off x="5776298" y="2951105"/>
            <a:ext cx="5318119" cy="955789"/>
          </a:xfrm>
          <a:noFill/>
          <a:ln w="19050">
            <a:noFill/>
            <a:prstDash val="dash"/>
          </a:ln>
        </p:spPr>
        <p:txBody>
          <a:bodyPr>
            <a:normAutofit/>
          </a:bodyPr>
          <a:lstStyle/>
          <a:p>
            <a:r>
              <a:rPr lang="en-US" sz="2800" dirty="0">
                <a:latin typeface="Arial" panose="020B0604020202020204" pitchFamily="34" charset="0"/>
                <a:cs typeface="Arial" panose="020B0604020202020204" pitchFamily="34" charset="0"/>
              </a:rPr>
              <a:t>SAMPLE COLLECTION PROCEDURE</a:t>
            </a:r>
            <a:endParaRPr lang="el-GR" sz="2800" dirty="0">
              <a:latin typeface="Arial" panose="020B0604020202020204" pitchFamily="34" charset="0"/>
              <a:cs typeface="Arial" panose="020B0604020202020204" pitchFamily="34" charset="0"/>
            </a:endParaRPr>
          </a:p>
        </p:txBody>
      </p:sp>
      <p:pic>
        <p:nvPicPr>
          <p:cNvPr id="6" name="8 - Εικόνα" descr="Testing Procedure.png">
            <a:extLst>
              <a:ext uri="{FF2B5EF4-FFF2-40B4-BE49-F238E27FC236}">
                <a16:creationId xmlns:a16="http://schemas.microsoft.com/office/drawing/2014/main" id="{35D36D01-C4B3-F872-7701-458DBA483BB7}"/>
              </a:ext>
            </a:extLst>
          </p:cNvPr>
          <p:cNvPicPr>
            <a:picLocks noChangeAspect="1"/>
          </p:cNvPicPr>
          <p:nvPr/>
        </p:nvPicPr>
        <p:blipFill rotWithShape="1">
          <a:blip r:embed="rId2"/>
          <a:srcRect l="11446" r="10755"/>
          <a:stretch/>
        </p:blipFill>
        <p:spPr>
          <a:xfrm>
            <a:off x="1293000" y="1286928"/>
            <a:ext cx="4166300" cy="4284145"/>
          </a:xfrm>
          <a:prstGeom prst="rect">
            <a:avLst/>
          </a:prstGeom>
        </p:spPr>
      </p:pic>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7AC0FE2-A245-EE81-E712-FA5F97A34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spTree>
    <p:extLst>
      <p:ext uri="{BB962C8B-B14F-4D97-AF65-F5344CB8AC3E}">
        <p14:creationId xmlns:p14="http://schemas.microsoft.com/office/powerpoint/2010/main" val="8819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BEA345-0B95-7673-D4FF-0999CF868205}"/>
              </a:ext>
            </a:extLst>
          </p:cNvPr>
          <p:cNvSpPr>
            <a:spLocks noGrp="1"/>
          </p:cNvSpPr>
          <p:nvPr>
            <p:ph type="title"/>
          </p:nvPr>
        </p:nvSpPr>
        <p:spPr>
          <a:xfrm>
            <a:off x="1790700" y="538701"/>
            <a:ext cx="8610600" cy="1293028"/>
          </a:xfrm>
        </p:spPr>
        <p:txBody>
          <a:bodyPr vert="horz" lIns="91440" tIns="45720" rIns="91440" bIns="45720" rtlCol="0" anchor="ctr">
            <a:normAutofit/>
          </a:bodyPr>
          <a:lstStyle/>
          <a:p>
            <a:pPr algn="ctr"/>
            <a:r>
              <a:rPr lang="en-US" sz="2400" dirty="0">
                <a:latin typeface="Arial" panose="020B0604020202020204" pitchFamily="34" charset="0"/>
                <a:cs typeface="Arial" panose="020B0604020202020204" pitchFamily="34" charset="0"/>
              </a:rPr>
              <a:t>PRESENTATION GOALS</a:t>
            </a: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21DAE61-C310-AD5F-4B5E-A757342E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graphicFrame>
        <p:nvGraphicFramePr>
          <p:cNvPr id="10" name="TextBox 7">
            <a:extLst>
              <a:ext uri="{FF2B5EF4-FFF2-40B4-BE49-F238E27FC236}">
                <a16:creationId xmlns:a16="http://schemas.microsoft.com/office/drawing/2014/main" id="{90983E35-34C0-929E-F31D-E0FE9F062749}"/>
              </a:ext>
            </a:extLst>
          </p:cNvPr>
          <p:cNvGraphicFramePr/>
          <p:nvPr>
            <p:extLst>
              <p:ext uri="{D42A27DB-BD31-4B8C-83A1-F6EECF244321}">
                <p14:modId xmlns:p14="http://schemas.microsoft.com/office/powerpoint/2010/main" val="2246304037"/>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45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graphicEl>
                                              <a:dgm id="{ACBA981B-381B-4FF2-8018-D48D6A25EF8E}"/>
                                            </p:graphicEl>
                                          </p:spTgt>
                                        </p:tgtEl>
                                        <p:attrNameLst>
                                          <p:attrName>style.visibility</p:attrName>
                                        </p:attrNameLst>
                                      </p:cBhvr>
                                      <p:to>
                                        <p:strVal val="visible"/>
                                      </p:to>
                                    </p:set>
                                    <p:animEffect transition="in" filter="fade">
                                      <p:cBhvr>
                                        <p:cTn id="12" dur="1000"/>
                                        <p:tgtEl>
                                          <p:spTgt spid="10">
                                            <p:graphicEl>
                                              <a:dgm id="{ACBA981B-381B-4FF2-8018-D48D6A25EF8E}"/>
                                            </p:graphicEl>
                                          </p:spTgt>
                                        </p:tgtEl>
                                      </p:cBhvr>
                                    </p:animEffect>
                                    <p:anim calcmode="lin" valueType="num">
                                      <p:cBhvr>
                                        <p:cTn id="13" dur="1000" fill="hold"/>
                                        <p:tgtEl>
                                          <p:spTgt spid="10">
                                            <p:graphicEl>
                                              <a:dgm id="{ACBA981B-381B-4FF2-8018-D48D6A25EF8E}"/>
                                            </p:graphicEl>
                                          </p:spTgt>
                                        </p:tgtEl>
                                        <p:attrNameLst>
                                          <p:attrName>ppt_x</p:attrName>
                                        </p:attrNameLst>
                                      </p:cBhvr>
                                      <p:tavLst>
                                        <p:tav tm="0">
                                          <p:val>
                                            <p:strVal val="#ppt_x"/>
                                          </p:val>
                                        </p:tav>
                                        <p:tav tm="100000">
                                          <p:val>
                                            <p:strVal val="#ppt_x"/>
                                          </p:val>
                                        </p:tav>
                                      </p:tavLst>
                                    </p:anim>
                                    <p:anim calcmode="lin" valueType="num">
                                      <p:cBhvr>
                                        <p:cTn id="14" dur="1000" fill="hold"/>
                                        <p:tgtEl>
                                          <p:spTgt spid="10">
                                            <p:graphicEl>
                                              <a:dgm id="{ACBA981B-381B-4FF2-8018-D48D6A25EF8E}"/>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graphicEl>
                                              <a:dgm id="{2E4550A7-1675-44F2-AA7D-D1279ABB51C3}"/>
                                            </p:graphicEl>
                                          </p:spTgt>
                                        </p:tgtEl>
                                        <p:attrNameLst>
                                          <p:attrName>style.visibility</p:attrName>
                                        </p:attrNameLst>
                                      </p:cBhvr>
                                      <p:to>
                                        <p:strVal val="visible"/>
                                      </p:to>
                                    </p:set>
                                    <p:animEffect transition="in" filter="fade">
                                      <p:cBhvr>
                                        <p:cTn id="19" dur="1000"/>
                                        <p:tgtEl>
                                          <p:spTgt spid="10">
                                            <p:graphicEl>
                                              <a:dgm id="{2E4550A7-1675-44F2-AA7D-D1279ABB51C3}"/>
                                            </p:graphicEl>
                                          </p:spTgt>
                                        </p:tgtEl>
                                      </p:cBhvr>
                                    </p:animEffect>
                                    <p:anim calcmode="lin" valueType="num">
                                      <p:cBhvr>
                                        <p:cTn id="20" dur="1000" fill="hold"/>
                                        <p:tgtEl>
                                          <p:spTgt spid="10">
                                            <p:graphicEl>
                                              <a:dgm id="{2E4550A7-1675-44F2-AA7D-D1279ABB51C3}"/>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2E4550A7-1675-44F2-AA7D-D1279ABB51C3}"/>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graphicEl>
                                              <a:dgm id="{541204C6-9E16-4058-99AF-B89901899A03}"/>
                                            </p:graphicEl>
                                          </p:spTgt>
                                        </p:tgtEl>
                                        <p:attrNameLst>
                                          <p:attrName>style.visibility</p:attrName>
                                        </p:attrNameLst>
                                      </p:cBhvr>
                                      <p:to>
                                        <p:strVal val="visible"/>
                                      </p:to>
                                    </p:set>
                                    <p:animEffect transition="in" filter="fade">
                                      <p:cBhvr>
                                        <p:cTn id="24" dur="1000"/>
                                        <p:tgtEl>
                                          <p:spTgt spid="10">
                                            <p:graphicEl>
                                              <a:dgm id="{541204C6-9E16-4058-99AF-B89901899A03}"/>
                                            </p:graphicEl>
                                          </p:spTgt>
                                        </p:tgtEl>
                                      </p:cBhvr>
                                    </p:animEffect>
                                    <p:anim calcmode="lin" valueType="num">
                                      <p:cBhvr>
                                        <p:cTn id="25" dur="1000" fill="hold"/>
                                        <p:tgtEl>
                                          <p:spTgt spid="10">
                                            <p:graphicEl>
                                              <a:dgm id="{541204C6-9E16-4058-99AF-B89901899A03}"/>
                                            </p:graphicEl>
                                          </p:spTgt>
                                        </p:tgtEl>
                                        <p:attrNameLst>
                                          <p:attrName>ppt_x</p:attrName>
                                        </p:attrNameLst>
                                      </p:cBhvr>
                                      <p:tavLst>
                                        <p:tav tm="0">
                                          <p:val>
                                            <p:strVal val="#ppt_x"/>
                                          </p:val>
                                        </p:tav>
                                        <p:tav tm="100000">
                                          <p:val>
                                            <p:strVal val="#ppt_x"/>
                                          </p:val>
                                        </p:tav>
                                      </p:tavLst>
                                    </p:anim>
                                    <p:anim calcmode="lin" valueType="num">
                                      <p:cBhvr>
                                        <p:cTn id="26" dur="1000" fill="hold"/>
                                        <p:tgtEl>
                                          <p:spTgt spid="10">
                                            <p:graphicEl>
                                              <a:dgm id="{541204C6-9E16-4058-99AF-B89901899A03}"/>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graphicEl>
                                              <a:dgm id="{49B7B863-3C71-4354-B3D6-C0DB3964FFF0}"/>
                                            </p:graphicEl>
                                          </p:spTgt>
                                        </p:tgtEl>
                                        <p:attrNameLst>
                                          <p:attrName>style.visibility</p:attrName>
                                        </p:attrNameLst>
                                      </p:cBhvr>
                                      <p:to>
                                        <p:strVal val="visible"/>
                                      </p:to>
                                    </p:set>
                                    <p:animEffect transition="in" filter="fade">
                                      <p:cBhvr>
                                        <p:cTn id="31" dur="1000"/>
                                        <p:tgtEl>
                                          <p:spTgt spid="10">
                                            <p:graphicEl>
                                              <a:dgm id="{49B7B863-3C71-4354-B3D6-C0DB3964FFF0}"/>
                                            </p:graphicEl>
                                          </p:spTgt>
                                        </p:tgtEl>
                                      </p:cBhvr>
                                    </p:animEffect>
                                    <p:anim calcmode="lin" valueType="num">
                                      <p:cBhvr>
                                        <p:cTn id="32" dur="1000" fill="hold"/>
                                        <p:tgtEl>
                                          <p:spTgt spid="10">
                                            <p:graphicEl>
                                              <a:dgm id="{49B7B863-3C71-4354-B3D6-C0DB3964FFF0}"/>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49B7B863-3C71-4354-B3D6-C0DB3964FFF0}"/>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graphicEl>
                                              <a:dgm id="{C7B030ED-D9DC-48B5-A404-E477AC8046E9}"/>
                                            </p:graphicEl>
                                          </p:spTgt>
                                        </p:tgtEl>
                                        <p:attrNameLst>
                                          <p:attrName>style.visibility</p:attrName>
                                        </p:attrNameLst>
                                      </p:cBhvr>
                                      <p:to>
                                        <p:strVal val="visible"/>
                                      </p:to>
                                    </p:set>
                                    <p:animEffect transition="in" filter="fade">
                                      <p:cBhvr>
                                        <p:cTn id="36" dur="1000"/>
                                        <p:tgtEl>
                                          <p:spTgt spid="10">
                                            <p:graphicEl>
                                              <a:dgm id="{C7B030ED-D9DC-48B5-A404-E477AC8046E9}"/>
                                            </p:graphicEl>
                                          </p:spTgt>
                                        </p:tgtEl>
                                      </p:cBhvr>
                                    </p:animEffect>
                                    <p:anim calcmode="lin" valueType="num">
                                      <p:cBhvr>
                                        <p:cTn id="37" dur="1000" fill="hold"/>
                                        <p:tgtEl>
                                          <p:spTgt spid="10">
                                            <p:graphicEl>
                                              <a:dgm id="{C7B030ED-D9DC-48B5-A404-E477AC8046E9}"/>
                                            </p:graphicEl>
                                          </p:spTgt>
                                        </p:tgtEl>
                                        <p:attrNameLst>
                                          <p:attrName>ppt_x</p:attrName>
                                        </p:attrNameLst>
                                      </p:cBhvr>
                                      <p:tavLst>
                                        <p:tav tm="0">
                                          <p:val>
                                            <p:strVal val="#ppt_x"/>
                                          </p:val>
                                        </p:tav>
                                        <p:tav tm="100000">
                                          <p:val>
                                            <p:strVal val="#ppt_x"/>
                                          </p:val>
                                        </p:tav>
                                      </p:tavLst>
                                    </p:anim>
                                    <p:anim calcmode="lin" valueType="num">
                                      <p:cBhvr>
                                        <p:cTn id="38" dur="1000" fill="hold"/>
                                        <p:tgtEl>
                                          <p:spTgt spid="10">
                                            <p:graphicEl>
                                              <a:dgm id="{C7B030ED-D9DC-48B5-A404-E477AC8046E9}"/>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graphicEl>
                                              <a:dgm id="{07FDDBC7-F6B8-46B4-A83D-F424BE7331AA}"/>
                                            </p:graphicEl>
                                          </p:spTgt>
                                        </p:tgtEl>
                                        <p:attrNameLst>
                                          <p:attrName>style.visibility</p:attrName>
                                        </p:attrNameLst>
                                      </p:cBhvr>
                                      <p:to>
                                        <p:strVal val="visible"/>
                                      </p:to>
                                    </p:set>
                                    <p:animEffect transition="in" filter="fade">
                                      <p:cBhvr>
                                        <p:cTn id="43" dur="1000"/>
                                        <p:tgtEl>
                                          <p:spTgt spid="10">
                                            <p:graphicEl>
                                              <a:dgm id="{07FDDBC7-F6B8-46B4-A83D-F424BE7331AA}"/>
                                            </p:graphicEl>
                                          </p:spTgt>
                                        </p:tgtEl>
                                      </p:cBhvr>
                                    </p:animEffect>
                                    <p:anim calcmode="lin" valueType="num">
                                      <p:cBhvr>
                                        <p:cTn id="44" dur="1000" fill="hold"/>
                                        <p:tgtEl>
                                          <p:spTgt spid="10">
                                            <p:graphicEl>
                                              <a:dgm id="{07FDDBC7-F6B8-46B4-A83D-F424BE7331AA}"/>
                                            </p:graphicEl>
                                          </p:spTgt>
                                        </p:tgtEl>
                                        <p:attrNameLst>
                                          <p:attrName>ppt_x</p:attrName>
                                        </p:attrNameLst>
                                      </p:cBhvr>
                                      <p:tavLst>
                                        <p:tav tm="0">
                                          <p:val>
                                            <p:strVal val="#ppt_x"/>
                                          </p:val>
                                        </p:tav>
                                        <p:tav tm="100000">
                                          <p:val>
                                            <p:strVal val="#ppt_x"/>
                                          </p:val>
                                        </p:tav>
                                      </p:tavLst>
                                    </p:anim>
                                    <p:anim calcmode="lin" valueType="num">
                                      <p:cBhvr>
                                        <p:cTn id="45" dur="1000" fill="hold"/>
                                        <p:tgtEl>
                                          <p:spTgt spid="10">
                                            <p:graphicEl>
                                              <a:dgm id="{07FDDBC7-F6B8-46B4-A83D-F424BE7331AA}"/>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graphicEl>
                                              <a:dgm id="{1D61C390-8877-4E25-A414-3D63A360F2AC}"/>
                                            </p:graphicEl>
                                          </p:spTgt>
                                        </p:tgtEl>
                                        <p:attrNameLst>
                                          <p:attrName>style.visibility</p:attrName>
                                        </p:attrNameLst>
                                      </p:cBhvr>
                                      <p:to>
                                        <p:strVal val="visible"/>
                                      </p:to>
                                    </p:set>
                                    <p:animEffect transition="in" filter="fade">
                                      <p:cBhvr>
                                        <p:cTn id="48" dur="1000"/>
                                        <p:tgtEl>
                                          <p:spTgt spid="10">
                                            <p:graphicEl>
                                              <a:dgm id="{1D61C390-8877-4E25-A414-3D63A360F2AC}"/>
                                            </p:graphicEl>
                                          </p:spTgt>
                                        </p:tgtEl>
                                      </p:cBhvr>
                                    </p:animEffect>
                                    <p:anim calcmode="lin" valueType="num">
                                      <p:cBhvr>
                                        <p:cTn id="49" dur="1000" fill="hold"/>
                                        <p:tgtEl>
                                          <p:spTgt spid="10">
                                            <p:graphicEl>
                                              <a:dgm id="{1D61C390-8877-4E25-A414-3D63A360F2AC}"/>
                                            </p:graphicEl>
                                          </p:spTgt>
                                        </p:tgtEl>
                                        <p:attrNameLst>
                                          <p:attrName>ppt_x</p:attrName>
                                        </p:attrNameLst>
                                      </p:cBhvr>
                                      <p:tavLst>
                                        <p:tav tm="0">
                                          <p:val>
                                            <p:strVal val="#ppt_x"/>
                                          </p:val>
                                        </p:tav>
                                        <p:tav tm="100000">
                                          <p:val>
                                            <p:strVal val="#ppt_x"/>
                                          </p:val>
                                        </p:tav>
                                      </p:tavLst>
                                    </p:anim>
                                    <p:anim calcmode="lin" valueType="num">
                                      <p:cBhvr>
                                        <p:cTn id="50" dur="1000" fill="hold"/>
                                        <p:tgtEl>
                                          <p:spTgt spid="10">
                                            <p:graphicEl>
                                              <a:dgm id="{1D61C390-8877-4E25-A414-3D63A360F2AC}"/>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graphicEl>
                                              <a:dgm id="{D20B56FD-E1FB-43CC-ABCE-6BC026915BF0}"/>
                                            </p:graphicEl>
                                          </p:spTgt>
                                        </p:tgtEl>
                                        <p:attrNameLst>
                                          <p:attrName>style.visibility</p:attrName>
                                        </p:attrNameLst>
                                      </p:cBhvr>
                                      <p:to>
                                        <p:strVal val="visible"/>
                                      </p:to>
                                    </p:set>
                                    <p:animEffect transition="in" filter="fade">
                                      <p:cBhvr>
                                        <p:cTn id="55" dur="1000"/>
                                        <p:tgtEl>
                                          <p:spTgt spid="10">
                                            <p:graphicEl>
                                              <a:dgm id="{D20B56FD-E1FB-43CC-ABCE-6BC026915BF0}"/>
                                            </p:graphicEl>
                                          </p:spTgt>
                                        </p:tgtEl>
                                      </p:cBhvr>
                                    </p:animEffect>
                                    <p:anim calcmode="lin" valueType="num">
                                      <p:cBhvr>
                                        <p:cTn id="56" dur="1000" fill="hold"/>
                                        <p:tgtEl>
                                          <p:spTgt spid="10">
                                            <p:graphicEl>
                                              <a:dgm id="{D20B56FD-E1FB-43CC-ABCE-6BC026915BF0}"/>
                                            </p:graphicEl>
                                          </p:spTgt>
                                        </p:tgtEl>
                                        <p:attrNameLst>
                                          <p:attrName>ppt_x</p:attrName>
                                        </p:attrNameLst>
                                      </p:cBhvr>
                                      <p:tavLst>
                                        <p:tav tm="0">
                                          <p:val>
                                            <p:strVal val="#ppt_x"/>
                                          </p:val>
                                        </p:tav>
                                        <p:tav tm="100000">
                                          <p:val>
                                            <p:strVal val="#ppt_x"/>
                                          </p:val>
                                        </p:tav>
                                      </p:tavLst>
                                    </p:anim>
                                    <p:anim calcmode="lin" valueType="num">
                                      <p:cBhvr>
                                        <p:cTn id="57" dur="1000" fill="hold"/>
                                        <p:tgtEl>
                                          <p:spTgt spid="10">
                                            <p:graphicEl>
                                              <a:dgm id="{D20B56FD-E1FB-43CC-ABCE-6BC026915BF0}"/>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graphicEl>
                                              <a:dgm id="{FD5E2C64-B04C-439B-B543-C39187F5FD52}"/>
                                            </p:graphicEl>
                                          </p:spTgt>
                                        </p:tgtEl>
                                        <p:attrNameLst>
                                          <p:attrName>style.visibility</p:attrName>
                                        </p:attrNameLst>
                                      </p:cBhvr>
                                      <p:to>
                                        <p:strVal val="visible"/>
                                      </p:to>
                                    </p:set>
                                    <p:animEffect transition="in" filter="fade">
                                      <p:cBhvr>
                                        <p:cTn id="60" dur="1000"/>
                                        <p:tgtEl>
                                          <p:spTgt spid="10">
                                            <p:graphicEl>
                                              <a:dgm id="{FD5E2C64-B04C-439B-B543-C39187F5FD52}"/>
                                            </p:graphicEl>
                                          </p:spTgt>
                                        </p:tgtEl>
                                      </p:cBhvr>
                                    </p:animEffect>
                                    <p:anim calcmode="lin" valueType="num">
                                      <p:cBhvr>
                                        <p:cTn id="61" dur="1000" fill="hold"/>
                                        <p:tgtEl>
                                          <p:spTgt spid="10">
                                            <p:graphicEl>
                                              <a:dgm id="{FD5E2C64-B04C-439B-B543-C39187F5FD52}"/>
                                            </p:graphicEl>
                                          </p:spTgt>
                                        </p:tgtEl>
                                        <p:attrNameLst>
                                          <p:attrName>ppt_x</p:attrName>
                                        </p:attrNameLst>
                                      </p:cBhvr>
                                      <p:tavLst>
                                        <p:tav tm="0">
                                          <p:val>
                                            <p:strVal val="#ppt_x"/>
                                          </p:val>
                                        </p:tav>
                                        <p:tav tm="100000">
                                          <p:val>
                                            <p:strVal val="#ppt_x"/>
                                          </p:val>
                                        </p:tav>
                                      </p:tavLst>
                                    </p:anim>
                                    <p:anim calcmode="lin" valueType="num">
                                      <p:cBhvr>
                                        <p:cTn id="62" dur="1000" fill="hold"/>
                                        <p:tgtEl>
                                          <p:spTgt spid="10">
                                            <p:graphicEl>
                                              <a:dgm id="{FD5E2C64-B04C-439B-B543-C39187F5FD5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1">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BB3DE8A-32AD-AAB3-C263-3FB922207F96}"/>
              </a:ext>
            </a:extLst>
          </p:cNvPr>
          <p:cNvSpPr>
            <a:spLocks noGrp="1"/>
          </p:cNvSpPr>
          <p:nvPr>
            <p:ph type="title"/>
          </p:nvPr>
        </p:nvSpPr>
        <p:spPr>
          <a:xfrm>
            <a:off x="5330695" y="934643"/>
            <a:ext cx="5816361" cy="1330839"/>
          </a:xfrm>
        </p:spPr>
        <p:txBody>
          <a:bodyPr vert="horz" lIns="91440" tIns="45720" rIns="91440" bIns="45720" rtlCol="0" anchor="ctr">
            <a:normAutofit/>
          </a:bodyPr>
          <a:lstStyle/>
          <a:p>
            <a:pPr algn="ctr"/>
            <a:r>
              <a:rPr kumimoji="0" lang="en-US" sz="2800" b="1" i="0" u="none" strike="noStrike" spc="0" normalizeH="0" noProof="0" dirty="0">
                <a:ln>
                  <a:noFill/>
                </a:ln>
                <a:effectLst/>
                <a:uLnTx/>
                <a:uFillTx/>
                <a:latin typeface="Arial" panose="020B0604020202020204" pitchFamily="34" charset="0"/>
                <a:cs typeface="Arial" panose="020B0604020202020204" pitchFamily="34" charset="0"/>
              </a:rPr>
              <a:t>WHAT IS DOPING CONTROL?</a:t>
            </a:r>
            <a:endParaRPr lang="en-US" sz="2800" kern="1200" dirty="0">
              <a:solidFill>
                <a:schemeClr val="tx1"/>
              </a:solidFill>
              <a:latin typeface="Arial" panose="020B0604020202020204" pitchFamily="34" charset="0"/>
              <a:cs typeface="Arial" panose="020B0604020202020204" pitchFamily="34" charset="0"/>
            </a:endParaRPr>
          </a:p>
        </p:txBody>
      </p:sp>
      <p:sp>
        <p:nvSpPr>
          <p:cNvPr id="42" name="Freeform: Shape 13">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15">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4BA91060-C42A-8728-6972-833B76BAE0CC}"/>
              </a:ext>
            </a:extLst>
          </p:cNvPr>
          <p:cNvPicPr>
            <a:picLocks noChangeAspect="1"/>
          </p:cNvPicPr>
          <p:nvPr/>
        </p:nvPicPr>
        <p:blipFill>
          <a:blip r:embed="rId2"/>
          <a:stretch>
            <a:fillRect/>
          </a:stretch>
        </p:blipFill>
        <p:spPr>
          <a:xfrm>
            <a:off x="723899" y="2246541"/>
            <a:ext cx="4029075" cy="2790134"/>
          </a:xfrm>
          <a:prstGeom prst="rect">
            <a:avLst/>
          </a:prstGeom>
        </p:spPr>
      </p:pic>
      <p:sp>
        <p:nvSpPr>
          <p:cNvPr id="6" name="TextBox 5">
            <a:extLst>
              <a:ext uri="{FF2B5EF4-FFF2-40B4-BE49-F238E27FC236}">
                <a16:creationId xmlns:a16="http://schemas.microsoft.com/office/drawing/2014/main" id="{07EAA7E3-C15D-C2A8-E11B-AAE980C2678C}"/>
              </a:ext>
            </a:extLst>
          </p:cNvPr>
          <p:cNvSpPr txBox="1"/>
          <p:nvPr/>
        </p:nvSpPr>
        <p:spPr>
          <a:xfrm>
            <a:off x="5381625" y="2194101"/>
            <a:ext cx="5816362" cy="3908587"/>
          </a:xfrm>
          <a:prstGeom prst="rect">
            <a:avLst/>
          </a:prstGeom>
        </p:spPr>
        <p:txBody>
          <a:bodyPr vert="horz" lIns="91440" tIns="45720" rIns="91440" bIns="45720" rtlCol="0">
            <a:normAutofit/>
          </a:bodyPr>
          <a:lstStyle/>
          <a:p>
            <a:pPr lvl="0" indent="-228600">
              <a:lnSpc>
                <a:spcPct val="90000"/>
              </a:lnSpc>
              <a:spcBef>
                <a:spcPts val="1000"/>
              </a:spcBef>
              <a:buFont typeface="Arial" panose="020B0604020202020204" pitchFamily="34" charset="0"/>
              <a:buChar char="•"/>
              <a:defRPr/>
            </a:pPr>
            <a:r>
              <a:rPr lang="en-US" sz="1600" dirty="0"/>
              <a:t>All the steps and procedures, from the design of the control, up to the final deposition of any objection and the sanction enforcement, including:</a:t>
            </a:r>
          </a:p>
          <a:p>
            <a:pPr marL="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342900" lvl="0" indent="-228600">
              <a:lnSpc>
                <a:spcPct val="90000"/>
              </a:lnSpc>
              <a:spcBef>
                <a:spcPts val="1000"/>
              </a:spcBef>
              <a:buFont typeface="Arial" panose="020B0604020202020204" pitchFamily="34" charset="0"/>
              <a:buChar char="•"/>
              <a:defRPr/>
            </a:pPr>
            <a:r>
              <a:rPr lang="en-US" sz="1600" dirty="0"/>
              <a:t>Providing whereabouts</a:t>
            </a:r>
          </a:p>
          <a:p>
            <a:pPr marL="342900" lvl="0" indent="-228600">
              <a:lnSpc>
                <a:spcPct val="90000"/>
              </a:lnSpc>
              <a:spcBef>
                <a:spcPts val="1000"/>
              </a:spcBef>
              <a:buFont typeface="Arial" panose="020B0604020202020204" pitchFamily="34" charset="0"/>
              <a:buChar char="•"/>
              <a:defRPr/>
            </a:pPr>
            <a:r>
              <a:rPr lang="en-US" sz="1600" dirty="0"/>
              <a:t>Collection and management of samples</a:t>
            </a:r>
          </a:p>
          <a:p>
            <a:pPr marL="342900" lvl="0" indent="-228600">
              <a:lnSpc>
                <a:spcPct val="90000"/>
              </a:lnSpc>
              <a:spcBef>
                <a:spcPts val="1000"/>
              </a:spcBef>
              <a:buFont typeface="Arial" panose="020B0604020202020204" pitchFamily="34" charset="0"/>
              <a:buChar char="•"/>
              <a:defRPr/>
            </a:pPr>
            <a:r>
              <a:rPr lang="en-US" sz="1600" dirty="0"/>
              <a:t>TUEs (Therapeutic Use Exceptions)</a:t>
            </a:r>
          </a:p>
          <a:p>
            <a:pPr marL="342900" lvl="0" indent="-228600">
              <a:lnSpc>
                <a:spcPct val="90000"/>
              </a:lnSpc>
              <a:spcBef>
                <a:spcPts val="1000"/>
              </a:spcBef>
              <a:buFont typeface="Arial" panose="020B0604020202020204" pitchFamily="34" charset="0"/>
              <a:buChar char="•"/>
              <a:defRPr/>
            </a:pPr>
            <a:r>
              <a:rPr lang="en-US" sz="1600" dirty="0"/>
              <a:t>Laboratory analysis</a:t>
            </a:r>
          </a:p>
          <a:p>
            <a:pPr marL="342900" lvl="0" indent="-228600">
              <a:lnSpc>
                <a:spcPct val="90000"/>
              </a:lnSpc>
              <a:spcBef>
                <a:spcPts val="1000"/>
              </a:spcBef>
              <a:buFont typeface="Arial" panose="020B0604020202020204" pitchFamily="34" charset="0"/>
              <a:buChar char="•"/>
              <a:defRPr/>
            </a:pPr>
            <a:r>
              <a:rPr lang="en-US" sz="1600" dirty="0"/>
              <a:t>Results Management and hearing procedures</a:t>
            </a: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44E2AA69-A944-0ACF-5A51-7EB8428F5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834" y="0"/>
            <a:ext cx="2195166" cy="1222406"/>
          </a:xfrm>
          <a:prstGeom prst="rect">
            <a:avLst/>
          </a:prstGeom>
        </p:spPr>
      </p:pic>
    </p:spTree>
    <p:extLst>
      <p:ext uri="{BB962C8B-B14F-4D97-AF65-F5344CB8AC3E}">
        <p14:creationId xmlns:p14="http://schemas.microsoft.com/office/powerpoint/2010/main" val="3574633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8E1814-6C0E-CE97-6FCD-2A4525B467A4}"/>
              </a:ext>
            </a:extLst>
          </p:cNvPr>
          <p:cNvSpPr>
            <a:spLocks noGrp="1"/>
          </p:cNvSpPr>
          <p:nvPr>
            <p:ph type="title"/>
          </p:nvPr>
        </p:nvSpPr>
        <p:spPr>
          <a:xfrm>
            <a:off x="2449580" y="587938"/>
            <a:ext cx="7292839" cy="798458"/>
          </a:xfrm>
        </p:spPr>
        <p:txBody>
          <a:bodyPr vert="horz" lIns="91440" tIns="45720" rIns="91440" bIns="45720" rtlCol="0" anchor="b">
            <a:normAutofit/>
          </a:bodyPr>
          <a:lstStyle/>
          <a:p>
            <a:pPr lvl="0" algn="ctr" defTabSz="457200">
              <a:lnSpc>
                <a:spcPct val="100000"/>
              </a:lnSpc>
              <a:spcBef>
                <a:spcPts val="0"/>
              </a:spcBef>
              <a:spcAft>
                <a:spcPts val="1200"/>
              </a:spcAft>
              <a:defRPr/>
            </a:pPr>
            <a:r>
              <a:rPr lang="en-US" sz="2400" dirty="0">
                <a:latin typeface="Arial" panose="020B0604020202020204" pitchFamily="34" charset="0"/>
                <a:cs typeface="Arial" panose="020B0604020202020204" pitchFamily="34" charset="0"/>
              </a:rPr>
              <a:t>WHO CONTROLS THE ATHLETES?</a:t>
            </a:r>
            <a:endParaRPr lang="en-US" dirty="0">
              <a:latin typeface="Arial" panose="020B0604020202020204" pitchFamily="34" charset="0"/>
              <a:cs typeface="Arial" panose="020B0604020202020204" pitchFamily="34" charset="0"/>
            </a:endParaRPr>
          </a:p>
        </p:txBody>
      </p:sp>
      <p:pic>
        <p:nvPicPr>
          <p:cNvPr id="4" name="Εικόνα 2">
            <a:extLst>
              <a:ext uri="{FF2B5EF4-FFF2-40B4-BE49-F238E27FC236}">
                <a16:creationId xmlns:a16="http://schemas.microsoft.com/office/drawing/2014/main" id="{CD130D80-A82B-DACE-FD1A-22F63D4E9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8" name="TextBox 7">
            <a:extLst>
              <a:ext uri="{FF2B5EF4-FFF2-40B4-BE49-F238E27FC236}">
                <a16:creationId xmlns:a16="http://schemas.microsoft.com/office/drawing/2014/main" id="{AAC948B6-B31A-F169-EA88-633D4AD835FF}"/>
              </a:ext>
            </a:extLst>
          </p:cNvPr>
          <p:cNvSpPr txBox="1"/>
          <p:nvPr/>
        </p:nvSpPr>
        <p:spPr>
          <a:xfrm>
            <a:off x="390711" y="1732144"/>
            <a:ext cx="6104708" cy="1554272"/>
          </a:xfrm>
          <a:prstGeom prst="rect">
            <a:avLst/>
          </a:prstGeom>
          <a:noFill/>
        </p:spPr>
        <p:txBody>
          <a:bodyPr wrap="square">
            <a:spAutoFit/>
          </a:bodyPr>
          <a:lstStyle/>
          <a:p>
            <a:pPr marL="457200" indent="-457200" defTabSz="457200">
              <a:spcAft>
                <a:spcPts val="600"/>
              </a:spcAft>
              <a:buBlip>
                <a:blip r:embed="rId3"/>
              </a:buBlip>
              <a:defRPr/>
            </a:pPr>
            <a:r>
              <a:rPr lang="en-US" sz="2000" dirty="0">
                <a:latin typeface="Arial" panose="020B0604020202020204" pitchFamily="34" charset="0"/>
                <a:cs typeface="Arial" panose="020B0604020202020204" pitchFamily="34" charset="0"/>
              </a:rPr>
              <a:t>National Anti-doping Agencies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(NADOs)</a:t>
            </a:r>
          </a:p>
          <a:p>
            <a:pPr marL="457200" lvl="0" indent="-457200" defTabSz="457200">
              <a:spcAft>
                <a:spcPts val="600"/>
              </a:spcAft>
              <a:buBlip>
                <a:blip r:embed="rId3"/>
              </a:buBlip>
              <a:defRPr/>
            </a:pPr>
            <a:r>
              <a:rPr lang="en-US" sz="2000" dirty="0">
                <a:latin typeface="Arial" panose="020B0604020202020204" pitchFamily="34" charset="0"/>
                <a:cs typeface="Arial" panose="020B0604020202020204" pitchFamily="34" charset="0"/>
              </a:rPr>
              <a:t>International Federations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(IFs)</a:t>
            </a:r>
          </a:p>
          <a:p>
            <a:pPr marL="457200" indent="-457200" defTabSz="457200">
              <a:spcAft>
                <a:spcPts val="600"/>
              </a:spcAft>
              <a:buBlip>
                <a:blip r:embed="rId3"/>
              </a:buBlip>
              <a:defRPr/>
            </a:pPr>
            <a:r>
              <a:rPr lang="en-US" sz="2000" dirty="0">
                <a:latin typeface="Arial" panose="020B0604020202020204" pitchFamily="34" charset="0"/>
                <a:cs typeface="Arial" panose="020B0604020202020204" pitchFamily="34" charset="0"/>
              </a:rPr>
              <a:t>Major Event Organizations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(MEOs)</a:t>
            </a:r>
          </a:p>
          <a:p>
            <a:pPr marL="457200" indent="-457200" defTabSz="457200">
              <a:spcAft>
                <a:spcPts val="600"/>
              </a:spcAft>
              <a:buBlip>
                <a:blip r:embed="rId3"/>
              </a:buBlip>
              <a:defRPr/>
            </a:pPr>
            <a:r>
              <a:rPr lang="en-US" sz="2000" dirty="0">
                <a:latin typeface="Arial" panose="020B0604020202020204" pitchFamily="34" charset="0"/>
                <a:cs typeface="Arial" panose="020B0604020202020204" pitchFamily="34" charset="0"/>
              </a:rPr>
              <a:t>Independent Private Agencies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π.χ.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IDTM</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ITA)</a:t>
            </a:r>
          </a:p>
        </p:txBody>
      </p:sp>
      <p:sp>
        <p:nvSpPr>
          <p:cNvPr id="14" name="TextBox 13">
            <a:extLst>
              <a:ext uri="{FF2B5EF4-FFF2-40B4-BE49-F238E27FC236}">
                <a16:creationId xmlns:a16="http://schemas.microsoft.com/office/drawing/2014/main" id="{9F4E5F8D-21A1-92B4-825D-928F75FA4FA1}"/>
              </a:ext>
            </a:extLst>
          </p:cNvPr>
          <p:cNvSpPr txBox="1"/>
          <p:nvPr/>
        </p:nvSpPr>
        <p:spPr>
          <a:xfrm>
            <a:off x="542123" y="4305968"/>
            <a:ext cx="6562295" cy="461665"/>
          </a:xfrm>
          <a:prstGeom prst="rect">
            <a:avLst/>
          </a:prstGeom>
          <a:noFill/>
        </p:spPr>
        <p:txBody>
          <a:bodyPr wrap="square">
            <a:spAutoFit/>
          </a:bodyPr>
          <a:lstStyle/>
          <a:p>
            <a:pPr lvl="0" algn="ctr" defTabSz="457200">
              <a:spcAft>
                <a:spcPts val="1200"/>
              </a:spcAft>
              <a:defRPr/>
            </a:pPr>
            <a:r>
              <a:rPr lang="en-US" sz="2400" dirty="0">
                <a:latin typeface="Arial" panose="020B0604020202020204" pitchFamily="34" charset="0"/>
                <a:cs typeface="Arial" panose="020B0604020202020204" pitchFamily="34" charset="0"/>
              </a:rPr>
              <a:t>WHICH ATHLETES GET CONTROLED?</a:t>
            </a:r>
            <a:endParaRPr lang="el-GR" sz="2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7BCB3B4-AC7D-044C-74FF-D584372C1B78}"/>
              </a:ext>
            </a:extLst>
          </p:cNvPr>
          <p:cNvSpPr txBox="1"/>
          <p:nvPr/>
        </p:nvSpPr>
        <p:spPr>
          <a:xfrm>
            <a:off x="542123" y="5158880"/>
            <a:ext cx="6107836" cy="1015663"/>
          </a:xfrm>
          <a:prstGeom prst="rect">
            <a:avLst/>
          </a:prstGeom>
          <a:noFill/>
        </p:spPr>
        <p:txBody>
          <a:bodyPr wrap="square">
            <a:spAutoFit/>
          </a:bodyPr>
          <a:lstStyle/>
          <a:p>
            <a:pPr lvl="0" defTabSz="457200">
              <a:spcAft>
                <a:spcPts val="1200"/>
              </a:spcAft>
              <a:defRPr/>
            </a:pPr>
            <a:r>
              <a:rPr lang="en-US" sz="2000" dirty="0">
                <a:latin typeface="Arial" panose="020B0604020202020204" pitchFamily="34" charset="0"/>
                <a:cs typeface="Arial" panose="020B0604020202020204" pitchFamily="34" charset="0"/>
              </a:rPr>
              <a:t>Any athlete who belongs in the jurisdiction of an Anti-doping Organization (ADO) and is subject to its regulation</a:t>
            </a:r>
            <a:r>
              <a:rPr lang="el-GR" sz="2000" dirty="0">
                <a:latin typeface="Arial" panose="020B0604020202020204" pitchFamily="34" charset="0"/>
                <a:cs typeface="Arial" panose="020B0604020202020204" pitchFamily="34" charset="0"/>
              </a:rPr>
              <a:t>.</a:t>
            </a:r>
          </a:p>
        </p:txBody>
      </p:sp>
      <p:pic>
        <p:nvPicPr>
          <p:cNvPr id="20" name="Εικόνα 19">
            <a:extLst>
              <a:ext uri="{FF2B5EF4-FFF2-40B4-BE49-F238E27FC236}">
                <a16:creationId xmlns:a16="http://schemas.microsoft.com/office/drawing/2014/main" id="{C434F44E-4B06-4647-58B3-7EC6460A575C}"/>
              </a:ext>
            </a:extLst>
          </p:cNvPr>
          <p:cNvPicPr>
            <a:picLocks noChangeAspect="1"/>
          </p:cNvPicPr>
          <p:nvPr/>
        </p:nvPicPr>
        <p:blipFill>
          <a:blip r:embed="rId4"/>
          <a:stretch>
            <a:fillRect/>
          </a:stretch>
        </p:blipFill>
        <p:spPr>
          <a:xfrm>
            <a:off x="7623074" y="3045041"/>
            <a:ext cx="4568926" cy="3836770"/>
          </a:xfrm>
          <a:prstGeom prst="rect">
            <a:avLst/>
          </a:prstGeom>
        </p:spPr>
      </p:pic>
    </p:spTree>
    <p:extLst>
      <p:ext uri="{BB962C8B-B14F-4D97-AF65-F5344CB8AC3E}">
        <p14:creationId xmlns:p14="http://schemas.microsoft.com/office/powerpoint/2010/main" val="104513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fade">
                                      <p:cBhvr>
                                        <p:cTn id="49" dur="1000"/>
                                        <p:tgtEl>
                                          <p:spTgt spid="18">
                                            <p:txEl>
                                              <p:pRg st="0" end="0"/>
                                            </p:txEl>
                                          </p:spTgt>
                                        </p:tgtEl>
                                      </p:cBhvr>
                                    </p:animEffect>
                                    <p:anim calcmode="lin" valueType="num">
                                      <p:cBhvr>
                                        <p:cTn id="5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33B788-3A5A-D814-8AF1-2374AB36402D}"/>
              </a:ext>
            </a:extLst>
          </p:cNvPr>
          <p:cNvSpPr>
            <a:spLocks noGrp="1"/>
          </p:cNvSpPr>
          <p:nvPr>
            <p:ph type="title"/>
          </p:nvPr>
        </p:nvSpPr>
        <p:spPr>
          <a:xfrm>
            <a:off x="1256506" y="-341933"/>
            <a:ext cx="9678988" cy="1209565"/>
          </a:xfrm>
        </p:spPr>
        <p:txBody>
          <a:bodyPr vert="horz" lIns="91440" tIns="45720" rIns="91440" bIns="45720" rtlCol="0" anchor="b">
            <a:noAutofit/>
          </a:bodyPr>
          <a:lstStyle/>
          <a:p>
            <a:pPr algn="ctr"/>
            <a:r>
              <a:rPr lang="en-US" sz="2400" b="1" cap="none" dirty="0">
                <a:latin typeface="Calibri" panose="020F0502020204030204" pitchFamily="34" charset="0"/>
                <a:cs typeface="Calibri" panose="020F0502020204030204" pitchFamily="34" charset="0"/>
              </a:rPr>
              <a:t>DEFINITIONS &amp; TERMINOLOGY OF DOPING CONTROL</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577313F1-9BAF-0157-A9AE-86BEEE6D7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6" name="TextBox 5">
            <a:extLst>
              <a:ext uri="{FF2B5EF4-FFF2-40B4-BE49-F238E27FC236}">
                <a16:creationId xmlns:a16="http://schemas.microsoft.com/office/drawing/2014/main" id="{51435250-0251-82E0-88FC-A6DD4DCBF576}"/>
              </a:ext>
            </a:extLst>
          </p:cNvPr>
          <p:cNvSpPr txBox="1"/>
          <p:nvPr/>
        </p:nvSpPr>
        <p:spPr>
          <a:xfrm>
            <a:off x="574525" y="5664726"/>
            <a:ext cx="10486361" cy="707886"/>
          </a:xfrm>
          <a:prstGeom prst="rect">
            <a:avLst/>
          </a:prstGeom>
          <a:noFill/>
        </p:spPr>
        <p:txBody>
          <a:bodyPr wrap="square">
            <a:spAutoFit/>
          </a:bodyPr>
          <a:lstStyle/>
          <a:p>
            <a:pPr>
              <a:defRPr/>
            </a:pPr>
            <a:r>
              <a:rPr lang="en-US" sz="2000" b="1" dirty="0">
                <a:latin typeface="Arial" panose="020B0604020202020204" pitchFamily="34" charset="0"/>
                <a:cs typeface="Arial" panose="020B0604020202020204" pitchFamily="34" charset="0"/>
              </a:rPr>
              <a:t>Doping Control Station</a:t>
            </a:r>
            <a:r>
              <a:rPr lang="el-GR" sz="2000" b="1" dirty="0">
                <a:latin typeface="Arial" panose="020B0604020202020204" pitchFamily="34" charset="0"/>
                <a:cs typeface="Arial" panose="020B0604020202020204" pitchFamily="34" charset="0"/>
              </a:rPr>
              <a:t> </a:t>
            </a: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(DCS)</a:t>
            </a:r>
            <a:endParaRPr lang="el-GR" sz="2000" b="1" dirty="0">
              <a:latin typeface="Arial" panose="020B0604020202020204" pitchFamily="34" charset="0"/>
              <a:cs typeface="Arial" panose="020B0604020202020204" pitchFamily="34" charset="0"/>
            </a:endParaRPr>
          </a:p>
          <a:p>
            <a:pPr>
              <a:defRPr/>
            </a:pPr>
            <a:r>
              <a:rPr lang="en-US" sz="2000" dirty="0">
                <a:latin typeface="Arial" panose="020B0604020202020204" pitchFamily="34" charset="0"/>
                <a:cs typeface="Arial" panose="020B0604020202020204" pitchFamily="34" charset="0"/>
              </a:rPr>
              <a:t>Where the sample collection takes place</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7" name="Εικόνα 6">
            <a:extLst>
              <a:ext uri="{FF2B5EF4-FFF2-40B4-BE49-F238E27FC236}">
                <a16:creationId xmlns:a16="http://schemas.microsoft.com/office/drawing/2014/main" id="{75BCC5DF-0C9F-4643-8059-F539820A869D}"/>
              </a:ext>
            </a:extLst>
          </p:cNvPr>
          <p:cNvPicPr>
            <a:picLocks noChangeAspect="1"/>
          </p:cNvPicPr>
          <p:nvPr/>
        </p:nvPicPr>
        <p:blipFill>
          <a:blip r:embed="rId3"/>
          <a:stretch>
            <a:fillRect/>
          </a:stretch>
        </p:blipFill>
        <p:spPr>
          <a:xfrm>
            <a:off x="-9188" y="1247743"/>
            <a:ext cx="568544" cy="500091"/>
          </a:xfrm>
          <a:prstGeom prst="rect">
            <a:avLst/>
          </a:prstGeom>
        </p:spPr>
      </p:pic>
      <p:pic>
        <p:nvPicPr>
          <p:cNvPr id="8" name="Εικόνα 7">
            <a:extLst>
              <a:ext uri="{FF2B5EF4-FFF2-40B4-BE49-F238E27FC236}">
                <a16:creationId xmlns:a16="http://schemas.microsoft.com/office/drawing/2014/main" id="{32473D04-36B5-4068-68F2-86B2D5BE22E6}"/>
              </a:ext>
            </a:extLst>
          </p:cNvPr>
          <p:cNvPicPr>
            <a:picLocks noChangeAspect="1"/>
          </p:cNvPicPr>
          <p:nvPr/>
        </p:nvPicPr>
        <p:blipFill>
          <a:blip r:embed="rId4"/>
          <a:stretch>
            <a:fillRect/>
          </a:stretch>
        </p:blipFill>
        <p:spPr>
          <a:xfrm>
            <a:off x="5981" y="2405773"/>
            <a:ext cx="568544" cy="539474"/>
          </a:xfrm>
          <a:prstGeom prst="rect">
            <a:avLst/>
          </a:prstGeom>
        </p:spPr>
      </p:pic>
      <p:pic>
        <p:nvPicPr>
          <p:cNvPr id="10" name="Εικόνα 9">
            <a:extLst>
              <a:ext uri="{FF2B5EF4-FFF2-40B4-BE49-F238E27FC236}">
                <a16:creationId xmlns:a16="http://schemas.microsoft.com/office/drawing/2014/main" id="{50241539-34C4-EF0A-0FBC-86DB4C517EF3}"/>
              </a:ext>
            </a:extLst>
          </p:cNvPr>
          <p:cNvPicPr>
            <a:picLocks noChangeAspect="1"/>
          </p:cNvPicPr>
          <p:nvPr/>
        </p:nvPicPr>
        <p:blipFill>
          <a:blip r:embed="rId5"/>
          <a:stretch>
            <a:fillRect/>
          </a:stretch>
        </p:blipFill>
        <p:spPr>
          <a:xfrm>
            <a:off x="-14853" y="3524217"/>
            <a:ext cx="568544" cy="539474"/>
          </a:xfrm>
          <a:prstGeom prst="rect">
            <a:avLst/>
          </a:prstGeom>
        </p:spPr>
      </p:pic>
      <p:pic>
        <p:nvPicPr>
          <p:cNvPr id="12" name="Εικόνα 11">
            <a:extLst>
              <a:ext uri="{FF2B5EF4-FFF2-40B4-BE49-F238E27FC236}">
                <a16:creationId xmlns:a16="http://schemas.microsoft.com/office/drawing/2014/main" id="{540845A6-0EA2-7665-7330-93950A123C54}"/>
              </a:ext>
            </a:extLst>
          </p:cNvPr>
          <p:cNvPicPr>
            <a:picLocks noChangeAspect="1"/>
          </p:cNvPicPr>
          <p:nvPr/>
        </p:nvPicPr>
        <p:blipFill>
          <a:blip r:embed="rId6"/>
          <a:stretch>
            <a:fillRect/>
          </a:stretch>
        </p:blipFill>
        <p:spPr>
          <a:xfrm>
            <a:off x="42605" y="4632511"/>
            <a:ext cx="472141" cy="539474"/>
          </a:xfrm>
          <a:prstGeom prst="rect">
            <a:avLst/>
          </a:prstGeom>
        </p:spPr>
      </p:pic>
      <p:pic>
        <p:nvPicPr>
          <p:cNvPr id="14" name="Εικόνα 13">
            <a:extLst>
              <a:ext uri="{FF2B5EF4-FFF2-40B4-BE49-F238E27FC236}">
                <a16:creationId xmlns:a16="http://schemas.microsoft.com/office/drawing/2014/main" id="{AF5CDBD7-5F54-79A3-C045-CD7B13D6FA42}"/>
              </a:ext>
            </a:extLst>
          </p:cNvPr>
          <p:cNvPicPr>
            <a:picLocks noChangeAspect="1"/>
          </p:cNvPicPr>
          <p:nvPr/>
        </p:nvPicPr>
        <p:blipFill>
          <a:blip r:embed="rId7"/>
          <a:stretch>
            <a:fillRect/>
          </a:stretch>
        </p:blipFill>
        <p:spPr>
          <a:xfrm>
            <a:off x="55696" y="5530200"/>
            <a:ext cx="445958" cy="539475"/>
          </a:xfrm>
          <a:prstGeom prst="rect">
            <a:avLst/>
          </a:prstGeom>
        </p:spPr>
      </p:pic>
      <p:sp>
        <p:nvSpPr>
          <p:cNvPr id="3" name="TextBox 2">
            <a:extLst>
              <a:ext uri="{FF2B5EF4-FFF2-40B4-BE49-F238E27FC236}">
                <a16:creationId xmlns:a16="http://schemas.microsoft.com/office/drawing/2014/main" id="{13423D0E-4314-7BBF-7C95-DD779EB95074}"/>
              </a:ext>
            </a:extLst>
          </p:cNvPr>
          <p:cNvSpPr txBox="1"/>
          <p:nvPr/>
        </p:nvSpPr>
        <p:spPr>
          <a:xfrm>
            <a:off x="553691" y="1284440"/>
            <a:ext cx="10486361" cy="1015663"/>
          </a:xfrm>
          <a:prstGeom prst="rect">
            <a:avLst/>
          </a:prstGeom>
          <a:noFill/>
        </p:spPr>
        <p:txBody>
          <a:bodyPr wrap="square">
            <a:spAutoFit/>
          </a:bodyPr>
          <a:lstStyle/>
          <a:p>
            <a:pPr lvl="0">
              <a:defRPr/>
            </a:pPr>
            <a:r>
              <a:rPr lang="en-US" sz="2000" b="1" dirty="0">
                <a:latin typeface="Arial" panose="020B0604020202020204" pitchFamily="34" charset="0"/>
                <a:cs typeface="Arial" panose="020B0604020202020204" pitchFamily="34" charset="0"/>
              </a:rPr>
              <a:t>Doping Control Officer </a:t>
            </a:r>
            <a:r>
              <a:rPr lang="el-GR" sz="2000" b="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DCO)</a:t>
            </a:r>
            <a:endParaRPr lang="el-GR" sz="2000" b="1" dirty="0">
              <a:latin typeface="Arial" panose="020B0604020202020204" pitchFamily="34" charset="0"/>
              <a:cs typeface="Arial" panose="020B0604020202020204" pitchFamily="34" charset="0"/>
            </a:endParaRPr>
          </a:p>
          <a:p>
            <a:pPr lvl="0">
              <a:defRPr/>
            </a:pPr>
            <a:r>
              <a:rPr lang="en-US" sz="2000" dirty="0">
                <a:latin typeface="Arial" panose="020B0604020202020204" pitchFamily="34" charset="0"/>
                <a:cs typeface="Arial" panose="020B0604020202020204" pitchFamily="34" charset="0"/>
              </a:rPr>
              <a:t>An adequately trained and authorized person who can collect a urine sample from an athlete</a:t>
            </a:r>
            <a:r>
              <a:rPr lang="el-GR" sz="20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E9EB7F83-0083-E6F0-A02F-F499FD7623B8}"/>
              </a:ext>
            </a:extLst>
          </p:cNvPr>
          <p:cNvSpPr txBox="1"/>
          <p:nvPr/>
        </p:nvSpPr>
        <p:spPr>
          <a:xfrm>
            <a:off x="574526" y="3271032"/>
            <a:ext cx="10486361" cy="1631216"/>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000" b="1" dirty="0">
                <a:latin typeface="Arial" panose="020B0604020202020204" pitchFamily="34" charset="0"/>
                <a:cs typeface="Arial" panose="020B0604020202020204" pitchFamily="34" charset="0"/>
              </a:rPr>
              <a:t>Blood Collection Officer </a:t>
            </a: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(BCO)</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endPar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000" dirty="0">
                <a:latin typeface="Arial" panose="020B0604020202020204" pitchFamily="34" charset="0"/>
                <a:cs typeface="Arial" panose="020B0604020202020204" pitchFamily="34" charset="0"/>
              </a:rPr>
              <a:t>A person who has the qualifications and is authorized to collect a blood sample from an athlete</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785EEB7-4C7D-6F42-BBB7-C1D69B00E92C}"/>
              </a:ext>
            </a:extLst>
          </p:cNvPr>
          <p:cNvSpPr txBox="1"/>
          <p:nvPr/>
        </p:nvSpPr>
        <p:spPr>
          <a:xfrm>
            <a:off x="553690" y="2437416"/>
            <a:ext cx="10486361" cy="1015663"/>
          </a:xfrm>
          <a:prstGeom prst="rect">
            <a:avLst/>
          </a:prstGeom>
          <a:noFill/>
        </p:spPr>
        <p:txBody>
          <a:bodyPr wrap="square">
            <a:spAutoFit/>
          </a:bodyPr>
          <a:lstStyle/>
          <a:p>
            <a:pPr>
              <a:defRPr/>
            </a:pPr>
            <a:r>
              <a:rPr lang="en-US" sz="2000" b="1" dirty="0">
                <a:latin typeface="Arial" panose="020B0604020202020204" pitchFamily="34" charset="0"/>
                <a:cs typeface="Arial" panose="020B0604020202020204" pitchFamily="34" charset="0"/>
              </a:rPr>
              <a:t>Chaperone </a:t>
            </a:r>
          </a:p>
          <a:p>
            <a:pPr>
              <a:defRPr/>
            </a:pPr>
            <a:r>
              <a:rPr lang="en-US" sz="2000" dirty="0">
                <a:latin typeface="Arial" panose="020B0604020202020204" pitchFamily="34" charset="0"/>
                <a:cs typeface="Arial" panose="020B0604020202020204" pitchFamily="34" charset="0"/>
              </a:rPr>
              <a:t>A trained and authorized employee who executes specific duties, such as notification, escort, supervision and eye-witnessing of the sample collection</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378F2E05-F52A-B991-C726-215699A3B92E}"/>
              </a:ext>
            </a:extLst>
          </p:cNvPr>
          <p:cNvSpPr txBox="1"/>
          <p:nvPr/>
        </p:nvSpPr>
        <p:spPr>
          <a:xfrm>
            <a:off x="595362" y="4424008"/>
            <a:ext cx="10486361" cy="1323439"/>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000" b="1" dirty="0">
                <a:latin typeface="Arial" panose="020B0604020202020204" pitchFamily="34" charset="0"/>
                <a:cs typeface="Arial" panose="020B0604020202020204" pitchFamily="34" charset="0"/>
              </a:rPr>
              <a:t>Doping Control Form</a:t>
            </a:r>
            <a:r>
              <a:rPr lang="el-GR" sz="2000" b="1" dirty="0">
                <a:latin typeface="Arial" panose="020B0604020202020204" pitchFamily="34" charset="0"/>
                <a:cs typeface="Arial" panose="020B0604020202020204" pitchFamily="34" charset="0"/>
              </a:rPr>
              <a:t> </a:t>
            </a:r>
            <a:r>
              <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(DCF)</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endParaRPr kumimoji="0" lang="el-GR"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000" dirty="0">
                <a:latin typeface="Arial" panose="020B0604020202020204" pitchFamily="34" charset="0"/>
                <a:cs typeface="Arial" panose="020B0604020202020204" pitchFamily="34" charset="0"/>
              </a:rPr>
              <a:t>The formal document which athletes fill during the doping control procedure</a:t>
            </a:r>
            <a:r>
              <a:rPr kumimoji="0" lang="el-GR"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956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Effect transition="in" filter="fade">
                                      <p:cBhvr>
                                        <p:cTn id="41" dur="1000"/>
                                        <p:tgtEl>
                                          <p:spTgt spid="5">
                                            <p:txEl>
                                              <p:pRg st="1" end="1"/>
                                            </p:txEl>
                                          </p:spTgt>
                                        </p:tgtEl>
                                      </p:cBhvr>
                                    </p:animEffect>
                                    <p:anim calcmode="lin" valueType="num">
                                      <p:cBhvr>
                                        <p:cTn id="4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xEl>
                                              <p:pRg st="1" end="1"/>
                                            </p:txEl>
                                          </p:spTgt>
                                        </p:tgtEl>
                                        <p:attrNameLst>
                                          <p:attrName>style.visibility</p:attrName>
                                        </p:attrNameLst>
                                      </p:cBhvr>
                                      <p:to>
                                        <p:strVal val="visible"/>
                                      </p:to>
                                    </p:set>
                                    <p:animEffect transition="in" filter="fade">
                                      <p:cBhvr>
                                        <p:cTn id="55" dur="1000"/>
                                        <p:tgtEl>
                                          <p:spTgt spid="11">
                                            <p:txEl>
                                              <p:pRg st="1" end="1"/>
                                            </p:txEl>
                                          </p:spTgt>
                                        </p:tgtEl>
                                      </p:cBhvr>
                                    </p:animEffect>
                                    <p:anim calcmode="lin" valueType="num">
                                      <p:cBhvr>
                                        <p:cTn id="56"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
                                            <p:txEl>
                                              <p:pRg st="0" end="0"/>
                                            </p:txEl>
                                          </p:spTgt>
                                        </p:tgtEl>
                                        <p:attrNameLst>
                                          <p:attrName>style.visibility</p:attrName>
                                        </p:attrNameLst>
                                      </p:cBhvr>
                                      <p:to>
                                        <p:strVal val="visible"/>
                                      </p:to>
                                    </p:set>
                                    <p:animEffect transition="in" filter="fade">
                                      <p:cBhvr>
                                        <p:cTn id="69" dur="1000"/>
                                        <p:tgtEl>
                                          <p:spTgt spid="6">
                                            <p:txEl>
                                              <p:pRg st="0" end="0"/>
                                            </p:txEl>
                                          </p:spTgt>
                                        </p:tgtEl>
                                      </p:cBhvr>
                                    </p:animEffect>
                                    <p:anim calcmode="lin" valueType="num">
                                      <p:cBhvr>
                                        <p:cTn id="7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 end="1"/>
                                            </p:txEl>
                                          </p:spTgt>
                                        </p:tgtEl>
                                        <p:attrNameLst>
                                          <p:attrName>style.visibility</p:attrName>
                                        </p:attrNameLst>
                                      </p:cBhvr>
                                      <p:to>
                                        <p:strVal val="visible"/>
                                      </p:to>
                                    </p:set>
                                    <p:animEffect transition="in" filter="fade">
                                      <p:cBhvr>
                                        <p:cTn id="77" dur="1000"/>
                                        <p:tgtEl>
                                          <p:spTgt spid="3">
                                            <p:txEl>
                                              <p:pRg st="1" end="1"/>
                                            </p:txEl>
                                          </p:spTgt>
                                        </p:tgtEl>
                                      </p:cBhvr>
                                    </p:animEffect>
                                    <p:anim calcmode="lin" valueType="num">
                                      <p:cBhvr>
                                        <p:cTn id="7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9">
                                            <p:txEl>
                                              <p:pRg st="1" end="1"/>
                                            </p:txEl>
                                          </p:spTgt>
                                        </p:tgtEl>
                                        <p:attrNameLst>
                                          <p:attrName>style.visibility</p:attrName>
                                        </p:attrNameLst>
                                      </p:cBhvr>
                                      <p:to>
                                        <p:strVal val="visible"/>
                                      </p:to>
                                    </p:set>
                                    <p:animEffect transition="in" filter="fade">
                                      <p:cBhvr>
                                        <p:cTn id="85" dur="1000"/>
                                        <p:tgtEl>
                                          <p:spTgt spid="9">
                                            <p:txEl>
                                              <p:pRg st="1" end="1"/>
                                            </p:txEl>
                                          </p:spTgt>
                                        </p:tgtEl>
                                      </p:cBhvr>
                                    </p:animEffect>
                                    <p:anim calcmode="lin" valueType="num">
                                      <p:cBhvr>
                                        <p:cTn id="8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8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5">
                                            <p:txEl>
                                              <p:pRg st="2" end="2"/>
                                            </p:txEl>
                                          </p:spTgt>
                                        </p:tgtEl>
                                        <p:attrNameLst>
                                          <p:attrName>style.visibility</p:attrName>
                                        </p:attrNameLst>
                                      </p:cBhvr>
                                      <p:to>
                                        <p:strVal val="visible"/>
                                      </p:to>
                                    </p:set>
                                    <p:animEffect transition="in" filter="fade">
                                      <p:cBhvr>
                                        <p:cTn id="93" dur="1000"/>
                                        <p:tgtEl>
                                          <p:spTgt spid="5">
                                            <p:txEl>
                                              <p:pRg st="2" end="2"/>
                                            </p:txEl>
                                          </p:spTgt>
                                        </p:tgtEl>
                                      </p:cBhvr>
                                    </p:animEffect>
                                    <p:anim calcmode="lin" valueType="num">
                                      <p:cBhvr>
                                        <p:cTn id="9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11">
                                            <p:txEl>
                                              <p:pRg st="2" end="2"/>
                                            </p:txEl>
                                          </p:spTgt>
                                        </p:tgtEl>
                                        <p:attrNameLst>
                                          <p:attrName>style.visibility</p:attrName>
                                        </p:attrNameLst>
                                      </p:cBhvr>
                                      <p:to>
                                        <p:strVal val="visible"/>
                                      </p:to>
                                    </p:set>
                                    <p:animEffect transition="in" filter="fade">
                                      <p:cBhvr>
                                        <p:cTn id="101" dur="1000"/>
                                        <p:tgtEl>
                                          <p:spTgt spid="11">
                                            <p:txEl>
                                              <p:pRg st="2" end="2"/>
                                            </p:txEl>
                                          </p:spTgt>
                                        </p:tgtEl>
                                      </p:cBhvr>
                                    </p:animEffect>
                                    <p:anim calcmode="lin" valueType="num">
                                      <p:cBhvr>
                                        <p:cTn id="10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0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04" restart="whenNotActive" fill="hold" evtFilter="cancelBubble" nodeType="interactiveSeq">
                <p:stCondLst>
                  <p:cond evt="onClick" delay="0">
                    <p:tgtEl>
                      <p:spTgt spid="6"/>
                    </p:tgtEl>
                  </p:cond>
                </p:stCondLst>
                <p:endSync evt="end" delay="0">
                  <p:rtn val="all"/>
                </p:endSync>
                <p:childTnLst>
                  <p:par>
                    <p:cTn id="105" fill="hold">
                      <p:stCondLst>
                        <p:cond delay="0"/>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6">
                                            <p:txEl>
                                              <p:pRg st="1" end="1"/>
                                            </p:txEl>
                                          </p:spTgt>
                                        </p:tgtEl>
                                        <p:attrNameLst>
                                          <p:attrName>style.visibility</p:attrName>
                                        </p:attrNameLst>
                                      </p:cBhvr>
                                      <p:to>
                                        <p:strVal val="visible"/>
                                      </p:to>
                                    </p:set>
                                    <p:animEffect transition="in" filter="fade">
                                      <p:cBhvr>
                                        <p:cTn id="109" dur="1000"/>
                                        <p:tgtEl>
                                          <p:spTgt spid="6">
                                            <p:txEl>
                                              <p:pRg st="1" end="1"/>
                                            </p:txEl>
                                          </p:spTgt>
                                        </p:tgtEl>
                                      </p:cBhvr>
                                    </p:animEffect>
                                    <p:anim calcmode="lin" valueType="num">
                                      <p:cBhvr>
                                        <p:cTn id="11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1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78000-544B-AEEB-4FE7-61801EC9AB41}"/>
              </a:ext>
            </a:extLst>
          </p:cNvPr>
          <p:cNvSpPr>
            <a:spLocks noGrp="1"/>
          </p:cNvSpPr>
          <p:nvPr>
            <p:ph type="title"/>
          </p:nvPr>
        </p:nvSpPr>
        <p:spPr>
          <a:xfrm>
            <a:off x="1049919" y="762389"/>
            <a:ext cx="9678988" cy="633550"/>
          </a:xfrm>
        </p:spPr>
        <p:txBody>
          <a:bodyPr vert="horz" lIns="91440" tIns="45720" rIns="91440" bIns="45720" rtlCol="0" anchor="b">
            <a:normAutofit/>
          </a:bodyPr>
          <a:lstStyle/>
          <a:p>
            <a:pPr algn="ctr"/>
            <a:r>
              <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STEPS OF DOPING CONTROL PROCEDURE</a:t>
            </a:r>
            <a:endParaRPr lang="en-US" sz="2400" dirty="0">
              <a:latin typeface="Arial" panose="020B0604020202020204" pitchFamily="34" charset="0"/>
              <a:cs typeface="Arial" panose="020B0604020202020204" pitchFamily="34" charset="0"/>
            </a:endParaRPr>
          </a:p>
        </p:txBody>
      </p:sp>
      <p:pic>
        <p:nvPicPr>
          <p:cNvPr id="5"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6B70EACF-9D99-5FE6-50FA-119C96081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6" name="Graphic 5" descr="Target Audience with solid fill">
            <a:extLst>
              <a:ext uri="{FF2B5EF4-FFF2-40B4-BE49-F238E27FC236}">
                <a16:creationId xmlns:a16="http://schemas.microsoft.com/office/drawing/2014/main" id="{B7250393-F587-09D6-46E3-86EB6F4AD8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514" y="2426760"/>
            <a:ext cx="1328548" cy="1328548"/>
          </a:xfrm>
          <a:prstGeom prst="rect">
            <a:avLst/>
          </a:prstGeom>
        </p:spPr>
      </p:pic>
      <p:sp>
        <p:nvSpPr>
          <p:cNvPr id="7" name="TextBox 6">
            <a:extLst>
              <a:ext uri="{FF2B5EF4-FFF2-40B4-BE49-F238E27FC236}">
                <a16:creationId xmlns:a16="http://schemas.microsoft.com/office/drawing/2014/main" id="{101B06E5-76F2-464C-F499-7CA593365730}"/>
              </a:ext>
            </a:extLst>
          </p:cNvPr>
          <p:cNvSpPr txBox="1"/>
          <p:nvPr/>
        </p:nvSpPr>
        <p:spPr>
          <a:xfrm>
            <a:off x="219520" y="3638602"/>
            <a:ext cx="1528148" cy="830997"/>
          </a:xfrm>
          <a:prstGeom prst="rect">
            <a:avLst/>
          </a:prstGeom>
          <a:noFill/>
        </p:spPr>
        <p:txBody>
          <a:bodyPr wrap="square" rtlCol="0">
            <a:spAutoFit/>
          </a:bodyPr>
          <a:lstStyle/>
          <a:p>
            <a:pPr algn="ctr">
              <a:defRPr/>
            </a:pPr>
            <a:r>
              <a:rPr lang="en-US" sz="1600" b="1" kern="0" dirty="0">
                <a:latin typeface="Arial" panose="020B0604020202020204" pitchFamily="34" charset="0"/>
                <a:cs typeface="Arial" panose="020B0604020202020204" pitchFamily="34" charset="0"/>
              </a:rPr>
              <a:t>Athlete selection</a:t>
            </a:r>
            <a:endParaRPr lang="x-none" sz="1600" b="1" kern="0" dirty="0">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solidFill>
                  <a:srgbClr val="00A9E6"/>
                </a:solidFill>
                <a:effectLst/>
                <a:uLnTx/>
                <a:uFillTx/>
                <a:latin typeface="Arial" panose="020B0604020202020204" pitchFamily="34" charset="0"/>
                <a:cs typeface="Arial" panose="020B0604020202020204" pitchFamily="34" charset="0"/>
              </a:rPr>
              <a:t> </a:t>
            </a:r>
            <a:endParaRPr kumimoji="0" lang="x-none" sz="16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9" name="Graphic 9" descr="Employee badge with solid fill">
            <a:extLst>
              <a:ext uri="{FF2B5EF4-FFF2-40B4-BE49-F238E27FC236}">
                <a16:creationId xmlns:a16="http://schemas.microsoft.com/office/drawing/2014/main" id="{2DC76A06-12EC-87D7-CBD5-EE5A98EE8F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4153" y="2448173"/>
            <a:ext cx="1163863" cy="1163863"/>
          </a:xfrm>
          <a:prstGeom prst="rect">
            <a:avLst/>
          </a:prstGeom>
        </p:spPr>
      </p:pic>
      <p:sp>
        <p:nvSpPr>
          <p:cNvPr id="15" name="TextBox 14">
            <a:extLst>
              <a:ext uri="{FF2B5EF4-FFF2-40B4-BE49-F238E27FC236}">
                <a16:creationId xmlns:a16="http://schemas.microsoft.com/office/drawing/2014/main" id="{ED373107-5106-1BAC-0E3D-0F7CE22BA624}"/>
              </a:ext>
            </a:extLst>
          </p:cNvPr>
          <p:cNvSpPr txBox="1"/>
          <p:nvPr/>
        </p:nvSpPr>
        <p:spPr>
          <a:xfrm>
            <a:off x="1681104" y="3655209"/>
            <a:ext cx="1749962" cy="584775"/>
          </a:xfrm>
          <a:prstGeom prst="rect">
            <a:avLst/>
          </a:prstGeom>
          <a:noFill/>
        </p:spPr>
        <p:txBody>
          <a:bodyPr wrap="square" rtlCol="0">
            <a:spAutoFit/>
          </a:bodyPr>
          <a:lstStyle/>
          <a:p>
            <a:pPr lvl="0" algn="ctr">
              <a:defRPr/>
            </a:pPr>
            <a:r>
              <a:rPr lang="en-US" sz="1600" b="1" kern="0" dirty="0">
                <a:latin typeface="Arial" panose="020B0604020202020204" pitchFamily="34" charset="0"/>
                <a:cs typeface="Arial" panose="020B0604020202020204" pitchFamily="34" charset="0"/>
              </a:rPr>
              <a:t>Athlete notification</a:t>
            </a:r>
            <a:endParaRPr lang="x-none" sz="1600" b="1" kern="0" dirty="0">
              <a:latin typeface="Arial" panose="020B0604020202020204" pitchFamily="34" charset="0"/>
              <a:cs typeface="Arial" panose="020B0604020202020204" pitchFamily="34" charset="0"/>
            </a:endParaRPr>
          </a:p>
        </p:txBody>
      </p:sp>
      <p:pic>
        <p:nvPicPr>
          <p:cNvPr id="17" name="Graphic 35" descr="Beaker with solid fill">
            <a:extLst>
              <a:ext uri="{FF2B5EF4-FFF2-40B4-BE49-F238E27FC236}">
                <a16:creationId xmlns:a16="http://schemas.microsoft.com/office/drawing/2014/main" id="{530EB7D9-47B3-E60A-D901-27F2CDFC021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662"/>
          <a:stretch/>
        </p:blipFill>
        <p:spPr>
          <a:xfrm>
            <a:off x="3602528" y="2682383"/>
            <a:ext cx="1213726" cy="817302"/>
          </a:xfrm>
          <a:prstGeom prst="rect">
            <a:avLst/>
          </a:prstGeom>
        </p:spPr>
      </p:pic>
      <p:sp>
        <p:nvSpPr>
          <p:cNvPr id="19" name="TextBox 18">
            <a:extLst>
              <a:ext uri="{FF2B5EF4-FFF2-40B4-BE49-F238E27FC236}">
                <a16:creationId xmlns:a16="http://schemas.microsoft.com/office/drawing/2014/main" id="{CA8D9B2D-1A14-BCAF-0970-24AF719E9CBD}"/>
              </a:ext>
            </a:extLst>
          </p:cNvPr>
          <p:cNvSpPr txBox="1"/>
          <p:nvPr/>
        </p:nvSpPr>
        <p:spPr>
          <a:xfrm>
            <a:off x="3181921" y="3655208"/>
            <a:ext cx="2054941" cy="584775"/>
          </a:xfrm>
          <a:prstGeom prst="rect">
            <a:avLst/>
          </a:prstGeom>
          <a:noFill/>
        </p:spPr>
        <p:txBody>
          <a:bodyPr wrap="square" rtlCol="0">
            <a:spAutoFit/>
          </a:bodyPr>
          <a:lstStyle/>
          <a:p>
            <a:pPr lvl="0" algn="ctr">
              <a:defRPr/>
            </a:pPr>
            <a:r>
              <a:rPr lang="en-US" sz="1600" b="1" kern="0" dirty="0">
                <a:latin typeface="Arial" panose="020B0604020202020204" pitchFamily="34" charset="0"/>
                <a:cs typeface="Arial" panose="020B0604020202020204" pitchFamily="34" charset="0"/>
              </a:rPr>
              <a:t>Sample collection procedure</a:t>
            </a:r>
            <a:endParaRPr lang="x-none" sz="1600" b="1" kern="0" dirty="0">
              <a:latin typeface="Arial" panose="020B0604020202020204" pitchFamily="34" charset="0"/>
              <a:cs typeface="Arial" panose="020B0604020202020204" pitchFamily="34" charset="0"/>
            </a:endParaRPr>
          </a:p>
        </p:txBody>
      </p:sp>
      <p:pic>
        <p:nvPicPr>
          <p:cNvPr id="21" name="Graphic 31" descr="Checklist with solid fill">
            <a:extLst>
              <a:ext uri="{FF2B5EF4-FFF2-40B4-BE49-F238E27FC236}">
                <a16:creationId xmlns:a16="http://schemas.microsoft.com/office/drawing/2014/main" id="{E5726484-38FC-E375-04A4-56862D9E68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3753" y="2555504"/>
            <a:ext cx="1163863" cy="1071061"/>
          </a:xfrm>
          <a:prstGeom prst="rect">
            <a:avLst/>
          </a:prstGeom>
        </p:spPr>
      </p:pic>
      <p:sp>
        <p:nvSpPr>
          <p:cNvPr id="22" name="TextBox 21">
            <a:extLst>
              <a:ext uri="{FF2B5EF4-FFF2-40B4-BE49-F238E27FC236}">
                <a16:creationId xmlns:a16="http://schemas.microsoft.com/office/drawing/2014/main" id="{04B13329-CCD6-1744-BC42-7D3658A28EFA}"/>
              </a:ext>
            </a:extLst>
          </p:cNvPr>
          <p:cNvSpPr txBox="1"/>
          <p:nvPr/>
        </p:nvSpPr>
        <p:spPr>
          <a:xfrm>
            <a:off x="4938215" y="3685986"/>
            <a:ext cx="2054941" cy="338554"/>
          </a:xfrm>
          <a:prstGeom prst="rect">
            <a:avLst/>
          </a:prstGeom>
          <a:noFill/>
        </p:spPr>
        <p:txBody>
          <a:bodyPr wrap="square" rtlCol="0">
            <a:spAutoFit/>
          </a:bodyPr>
          <a:lstStyle/>
          <a:p>
            <a:pPr lvl="0" algn="ctr">
              <a:defRPr/>
            </a:pPr>
            <a:r>
              <a:rPr lang="en-US" sz="1600" b="1" kern="0" dirty="0">
                <a:latin typeface="Arial" panose="020B0604020202020204" pitchFamily="34" charset="0"/>
                <a:cs typeface="Arial" panose="020B0604020202020204" pitchFamily="34" charset="0"/>
              </a:rPr>
              <a:t>Document filling</a:t>
            </a:r>
            <a:endParaRPr lang="x-none" sz="1600" b="1" kern="0" dirty="0">
              <a:latin typeface="Arial" panose="020B0604020202020204" pitchFamily="34" charset="0"/>
              <a:cs typeface="Arial" panose="020B0604020202020204" pitchFamily="34" charset="0"/>
            </a:endParaRPr>
          </a:p>
        </p:txBody>
      </p:sp>
      <p:pic>
        <p:nvPicPr>
          <p:cNvPr id="23" name="Graphic 32" descr="Lock with solid fill">
            <a:extLst>
              <a:ext uri="{FF2B5EF4-FFF2-40B4-BE49-F238E27FC236}">
                <a16:creationId xmlns:a16="http://schemas.microsoft.com/office/drawing/2014/main" id="{A53E8CED-8A5E-65C2-DD84-AF22689803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59881" y="2493134"/>
            <a:ext cx="1410927" cy="1073937"/>
          </a:xfrm>
          <a:prstGeom prst="rect">
            <a:avLst/>
          </a:prstGeom>
        </p:spPr>
      </p:pic>
      <p:sp>
        <p:nvSpPr>
          <p:cNvPr id="24" name="TextBox 23">
            <a:extLst>
              <a:ext uri="{FF2B5EF4-FFF2-40B4-BE49-F238E27FC236}">
                <a16:creationId xmlns:a16="http://schemas.microsoft.com/office/drawing/2014/main" id="{66BE2BD5-7ABF-8C03-0982-B5B5CEB93F16}"/>
              </a:ext>
            </a:extLst>
          </p:cNvPr>
          <p:cNvSpPr txBox="1"/>
          <p:nvPr/>
        </p:nvSpPr>
        <p:spPr>
          <a:xfrm>
            <a:off x="6732516" y="3694182"/>
            <a:ext cx="1665655" cy="584775"/>
          </a:xfrm>
          <a:prstGeom prst="rect">
            <a:avLst/>
          </a:prstGeom>
          <a:noFill/>
        </p:spPr>
        <p:txBody>
          <a:bodyPr wrap="square" rtlCol="0">
            <a:spAutoFit/>
          </a:bodyPr>
          <a:lstStyle/>
          <a:p>
            <a:pPr lvl="0" algn="ctr">
              <a:defRPr/>
            </a:pPr>
            <a:r>
              <a:rPr lang="en-US" sz="1600" b="1" kern="0" dirty="0">
                <a:latin typeface="Arial" panose="020B0604020202020204" pitchFamily="34" charset="0"/>
                <a:cs typeface="Arial" panose="020B0604020202020204" pitchFamily="34" charset="0"/>
              </a:rPr>
              <a:t>Supervision sequence</a:t>
            </a:r>
            <a:endParaRPr lang="x-none" sz="1600" b="1" kern="0" dirty="0">
              <a:latin typeface="Arial" panose="020B0604020202020204" pitchFamily="34" charset="0"/>
              <a:cs typeface="Arial" panose="020B0604020202020204" pitchFamily="34" charset="0"/>
            </a:endParaRPr>
          </a:p>
        </p:txBody>
      </p:sp>
      <p:pic>
        <p:nvPicPr>
          <p:cNvPr id="25" name="Graphic 33" descr="Test tubes with solid fill">
            <a:extLst>
              <a:ext uri="{FF2B5EF4-FFF2-40B4-BE49-F238E27FC236}">
                <a16:creationId xmlns:a16="http://schemas.microsoft.com/office/drawing/2014/main" id="{E90D77AD-9784-D7B7-1C6E-C8DC03ACC2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31386" y="2534290"/>
            <a:ext cx="1364225" cy="1008862"/>
          </a:xfrm>
          <a:prstGeom prst="rect">
            <a:avLst/>
          </a:prstGeom>
        </p:spPr>
      </p:pic>
      <p:sp>
        <p:nvSpPr>
          <p:cNvPr id="28" name="TextBox 27">
            <a:extLst>
              <a:ext uri="{FF2B5EF4-FFF2-40B4-BE49-F238E27FC236}">
                <a16:creationId xmlns:a16="http://schemas.microsoft.com/office/drawing/2014/main" id="{11519ABF-52E7-16D4-885D-E373CD359880}"/>
              </a:ext>
            </a:extLst>
          </p:cNvPr>
          <p:cNvSpPr txBox="1"/>
          <p:nvPr/>
        </p:nvSpPr>
        <p:spPr>
          <a:xfrm>
            <a:off x="8319106" y="3702379"/>
            <a:ext cx="1788784" cy="338554"/>
          </a:xfrm>
          <a:prstGeom prst="rect">
            <a:avLst/>
          </a:prstGeom>
          <a:noFill/>
        </p:spPr>
        <p:txBody>
          <a:bodyPr wrap="square" rtlCol="0">
            <a:spAutoFit/>
          </a:bodyPr>
          <a:lstStyle/>
          <a:p>
            <a:pPr lvl="0" algn="ctr">
              <a:defRPr/>
            </a:pPr>
            <a:r>
              <a:rPr lang="en-US" sz="1600" b="1" kern="0" dirty="0">
                <a:latin typeface="Arial" panose="020B0604020202020204" pitchFamily="34" charset="0"/>
                <a:cs typeface="Arial" panose="020B0604020202020204" pitchFamily="34" charset="0"/>
              </a:rPr>
              <a:t>Lab Analysis</a:t>
            </a:r>
            <a:endParaRPr lang="x-none" sz="1600" b="1" kern="0" dirty="0">
              <a:latin typeface="Arial" panose="020B0604020202020204" pitchFamily="34" charset="0"/>
              <a:cs typeface="Arial" panose="020B0604020202020204" pitchFamily="34" charset="0"/>
            </a:endParaRPr>
          </a:p>
        </p:txBody>
      </p:sp>
      <p:pic>
        <p:nvPicPr>
          <p:cNvPr id="29" name="Graphic 36" descr="Server with solid fill">
            <a:extLst>
              <a:ext uri="{FF2B5EF4-FFF2-40B4-BE49-F238E27FC236}">
                <a16:creationId xmlns:a16="http://schemas.microsoft.com/office/drawing/2014/main" id="{3E35818E-6C34-6CFB-7525-18F862A43B9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07876" y="2580697"/>
            <a:ext cx="1364225" cy="898813"/>
          </a:xfrm>
          <a:prstGeom prst="rect">
            <a:avLst/>
          </a:prstGeom>
        </p:spPr>
      </p:pic>
      <p:sp>
        <p:nvSpPr>
          <p:cNvPr id="32" name="TextBox 31">
            <a:extLst>
              <a:ext uri="{FF2B5EF4-FFF2-40B4-BE49-F238E27FC236}">
                <a16:creationId xmlns:a16="http://schemas.microsoft.com/office/drawing/2014/main" id="{221FE5F2-1DDB-85AE-4C8D-70C0B9064F23}"/>
              </a:ext>
            </a:extLst>
          </p:cNvPr>
          <p:cNvSpPr txBox="1"/>
          <p:nvPr/>
        </p:nvSpPr>
        <p:spPr>
          <a:xfrm>
            <a:off x="9832424" y="3694182"/>
            <a:ext cx="2115128" cy="584775"/>
          </a:xfrm>
          <a:prstGeom prst="rect">
            <a:avLst/>
          </a:prstGeom>
          <a:noFill/>
        </p:spPr>
        <p:txBody>
          <a:bodyPr wrap="square" rtlCol="0">
            <a:spAutoFit/>
          </a:bodyPr>
          <a:lstStyle/>
          <a:p>
            <a:pPr lvl="0" algn="ctr">
              <a:defRPr/>
            </a:pPr>
            <a:r>
              <a:rPr lang="en-US" sz="1600" b="1" kern="0" dirty="0">
                <a:latin typeface="Arial" panose="020B0604020202020204" pitchFamily="34" charset="0"/>
                <a:cs typeface="Arial" panose="020B0604020202020204" pitchFamily="34" charset="0"/>
              </a:rPr>
              <a:t>Results Management </a:t>
            </a:r>
            <a:endParaRPr lang="x-none" sz="16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23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fade">
                                      <p:cBhvr>
                                        <p:cTn id="47" dur="1000"/>
                                        <p:tgtEl>
                                          <p:spTgt spid="19">
                                            <p:txEl>
                                              <p:pRg st="0" end="0"/>
                                            </p:txEl>
                                          </p:spTgt>
                                        </p:tgtEl>
                                      </p:cBhvr>
                                    </p:animEffect>
                                    <p:anim calcmode="lin" valueType="num">
                                      <p:cBhvr>
                                        <p:cTn id="4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1000"/>
                                        <p:tgtEl>
                                          <p:spTgt spid="22">
                                            <p:txEl>
                                              <p:pRg st="0" end="0"/>
                                            </p:txEl>
                                          </p:spTgt>
                                        </p:tgtEl>
                                      </p:cBhvr>
                                    </p:animEffect>
                                    <p:anim calcmode="lin" valueType="num">
                                      <p:cBhvr>
                                        <p:cTn id="62"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4">
                                            <p:txEl>
                                              <p:pRg st="0" end="0"/>
                                            </p:txEl>
                                          </p:spTgt>
                                        </p:tgtEl>
                                        <p:attrNameLst>
                                          <p:attrName>style.visibility</p:attrName>
                                        </p:attrNameLst>
                                      </p:cBhvr>
                                      <p:to>
                                        <p:strVal val="visible"/>
                                      </p:to>
                                    </p:set>
                                    <p:animEffect transition="in" filter="fade">
                                      <p:cBhvr>
                                        <p:cTn id="75" dur="1000"/>
                                        <p:tgtEl>
                                          <p:spTgt spid="24">
                                            <p:txEl>
                                              <p:pRg st="0" end="0"/>
                                            </p:txEl>
                                          </p:spTgt>
                                        </p:tgtEl>
                                      </p:cBhvr>
                                    </p:animEffect>
                                    <p:anim calcmode="lin" valueType="num">
                                      <p:cBhvr>
                                        <p:cTn id="76"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8">
                                            <p:txEl>
                                              <p:pRg st="0" end="0"/>
                                            </p:txEl>
                                          </p:spTgt>
                                        </p:tgtEl>
                                        <p:attrNameLst>
                                          <p:attrName>style.visibility</p:attrName>
                                        </p:attrNameLst>
                                      </p:cBhvr>
                                      <p:to>
                                        <p:strVal val="visible"/>
                                      </p:to>
                                    </p:set>
                                    <p:animEffect transition="in" filter="fade">
                                      <p:cBhvr>
                                        <p:cTn id="89" dur="1000"/>
                                        <p:tgtEl>
                                          <p:spTgt spid="28">
                                            <p:txEl>
                                              <p:pRg st="0" end="0"/>
                                            </p:txEl>
                                          </p:spTgt>
                                        </p:tgtEl>
                                      </p:cBhvr>
                                    </p:animEffect>
                                    <p:anim calcmode="lin" valueType="num">
                                      <p:cBhvr>
                                        <p:cTn id="90"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anim calcmode="lin" valueType="num">
                                      <p:cBhvr>
                                        <p:cTn id="97" dur="1000" fill="hold"/>
                                        <p:tgtEl>
                                          <p:spTgt spid="29"/>
                                        </p:tgtEl>
                                        <p:attrNameLst>
                                          <p:attrName>ppt_x</p:attrName>
                                        </p:attrNameLst>
                                      </p:cBhvr>
                                      <p:tavLst>
                                        <p:tav tm="0">
                                          <p:val>
                                            <p:strVal val="#ppt_x"/>
                                          </p:val>
                                        </p:tav>
                                        <p:tav tm="100000">
                                          <p:val>
                                            <p:strVal val="#ppt_x"/>
                                          </p:val>
                                        </p:tav>
                                      </p:tavLst>
                                    </p:anim>
                                    <p:anim calcmode="lin" valueType="num">
                                      <p:cBhvr>
                                        <p:cTn id="9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32">
                                            <p:txEl>
                                              <p:pRg st="0" end="0"/>
                                            </p:txEl>
                                          </p:spTgt>
                                        </p:tgtEl>
                                        <p:attrNameLst>
                                          <p:attrName>style.visibility</p:attrName>
                                        </p:attrNameLst>
                                      </p:cBhvr>
                                      <p:to>
                                        <p:strVal val="visible"/>
                                      </p:to>
                                    </p:set>
                                    <p:animEffect transition="in" filter="fade">
                                      <p:cBhvr>
                                        <p:cTn id="103" dur="1000"/>
                                        <p:tgtEl>
                                          <p:spTgt spid="32">
                                            <p:txEl>
                                              <p:pRg st="0" end="0"/>
                                            </p:txEl>
                                          </p:spTgt>
                                        </p:tgtEl>
                                      </p:cBhvr>
                                    </p:animEffect>
                                    <p:anim calcmode="lin" valueType="num">
                                      <p:cBhvr>
                                        <p:cTn id="104"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05"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2624CB-36A8-0D6E-B401-83FD45DEFAF9}"/>
              </a:ext>
            </a:extLst>
          </p:cNvPr>
          <p:cNvSpPr>
            <a:spLocks noGrp="1"/>
          </p:cNvSpPr>
          <p:nvPr>
            <p:ph type="title"/>
          </p:nvPr>
        </p:nvSpPr>
        <p:spPr>
          <a:xfrm>
            <a:off x="3529644" y="685422"/>
            <a:ext cx="5129533" cy="672738"/>
          </a:xfrm>
        </p:spPr>
        <p:txBody>
          <a:bodyPr vert="horz" lIns="91440" tIns="45720" rIns="91440" bIns="45720" rtlCol="0" anchor="b">
            <a:normAutofit/>
          </a:bodyPr>
          <a:lstStyle/>
          <a:p>
            <a:pPr algn="ctr"/>
            <a:r>
              <a:rPr lang="en-US" sz="2400" b="1" cap="none" dirty="0">
                <a:latin typeface="Arial" panose="020B0604020202020204" pitchFamily="34" charset="0"/>
                <a:cs typeface="Arial" panose="020B0604020202020204" pitchFamily="34" charset="0"/>
              </a:rPr>
              <a:t>ATHLETE SELECTION</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873F2E9D-277B-A914-3D5F-37ADAAF9B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Graphic 15" descr="Podium with solid fill">
            <a:extLst>
              <a:ext uri="{FF2B5EF4-FFF2-40B4-BE49-F238E27FC236}">
                <a16:creationId xmlns:a16="http://schemas.microsoft.com/office/drawing/2014/main" id="{CEB80ACF-8836-3132-AE9E-8AC3AA9A75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5739" y="1604062"/>
            <a:ext cx="1428980" cy="1428980"/>
          </a:xfrm>
          <a:prstGeom prst="rect">
            <a:avLst/>
          </a:prstGeom>
        </p:spPr>
      </p:pic>
      <p:sp>
        <p:nvSpPr>
          <p:cNvPr id="6" name="Rectangle: Rounded Corners 4">
            <a:extLst>
              <a:ext uri="{FF2B5EF4-FFF2-40B4-BE49-F238E27FC236}">
                <a16:creationId xmlns:a16="http://schemas.microsoft.com/office/drawing/2014/main" id="{D2DA5000-828B-70BE-3D50-03AFDCAF09D0}"/>
              </a:ext>
            </a:extLst>
          </p:cNvPr>
          <p:cNvSpPr/>
          <p:nvPr/>
        </p:nvSpPr>
        <p:spPr>
          <a:xfrm>
            <a:off x="496045" y="3318090"/>
            <a:ext cx="3348367" cy="1546123"/>
          </a:xfrm>
          <a:prstGeom prst="roundRect">
            <a:avLst/>
          </a:prstGeom>
          <a:no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A7F490FC-E04C-FCE3-50E8-D92AFAA9F493}"/>
              </a:ext>
            </a:extLst>
          </p:cNvPr>
          <p:cNvSpPr txBox="1"/>
          <p:nvPr/>
        </p:nvSpPr>
        <p:spPr>
          <a:xfrm>
            <a:off x="610879" y="3840053"/>
            <a:ext cx="3118698"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Weighted Selection</a:t>
            </a:r>
            <a:endParaRPr lang="el-GR" sz="2000" b="1" dirty="0">
              <a:latin typeface="Arial" panose="020B0604020202020204" pitchFamily="34" charset="0"/>
              <a:cs typeface="Arial" panose="020B0604020202020204" pitchFamily="34" charset="0"/>
            </a:endParaRPr>
          </a:p>
        </p:txBody>
      </p:sp>
      <p:pic>
        <p:nvPicPr>
          <p:cNvPr id="14" name="Graphic 11" descr="Group of people with solid fill">
            <a:extLst>
              <a:ext uri="{FF2B5EF4-FFF2-40B4-BE49-F238E27FC236}">
                <a16:creationId xmlns:a16="http://schemas.microsoft.com/office/drawing/2014/main" id="{B92216F1-20C2-3ABB-0206-5AEECAD1F48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 r="19457"/>
          <a:stretch/>
        </p:blipFill>
        <p:spPr>
          <a:xfrm>
            <a:off x="5381167" y="1683798"/>
            <a:ext cx="1054013" cy="1308656"/>
          </a:xfrm>
          <a:prstGeom prst="rect">
            <a:avLst/>
          </a:prstGeom>
        </p:spPr>
      </p:pic>
      <p:pic>
        <p:nvPicPr>
          <p:cNvPr id="16" name="Graphic 17" descr="Woman with solid fill">
            <a:extLst>
              <a:ext uri="{FF2B5EF4-FFF2-40B4-BE49-F238E27FC236}">
                <a16:creationId xmlns:a16="http://schemas.microsoft.com/office/drawing/2014/main" id="{039B7A15-2664-326F-7E45-9A15735451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37192" y="2557984"/>
            <a:ext cx="396000" cy="396000"/>
          </a:xfrm>
          <a:prstGeom prst="rect">
            <a:avLst/>
          </a:prstGeom>
        </p:spPr>
      </p:pic>
      <p:sp>
        <p:nvSpPr>
          <p:cNvPr id="18" name="Rectangle: Rounded Corners 5">
            <a:extLst>
              <a:ext uri="{FF2B5EF4-FFF2-40B4-BE49-F238E27FC236}">
                <a16:creationId xmlns:a16="http://schemas.microsoft.com/office/drawing/2014/main" id="{E9C4A716-B728-E51F-FB88-25CA5935863F}"/>
              </a:ext>
            </a:extLst>
          </p:cNvPr>
          <p:cNvSpPr/>
          <p:nvPr/>
        </p:nvSpPr>
        <p:spPr>
          <a:xfrm>
            <a:off x="4429126" y="3318091"/>
            <a:ext cx="3348367" cy="1546123"/>
          </a:xfrm>
          <a:prstGeom prst="roundRect">
            <a:avLst/>
          </a:prstGeom>
          <a:no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5A506DFC-3F21-7D9E-6E7C-4B2967D9C3C6}"/>
              </a:ext>
            </a:extLst>
          </p:cNvPr>
          <p:cNvSpPr txBox="1"/>
          <p:nvPr/>
        </p:nvSpPr>
        <p:spPr>
          <a:xfrm>
            <a:off x="4447814" y="3840053"/>
            <a:ext cx="3286947" cy="400110"/>
          </a:xfrm>
          <a:prstGeom prst="rect">
            <a:avLst/>
          </a:prstGeom>
          <a:noFill/>
        </p:spPr>
        <p:txBody>
          <a:bodyPr wrap="square" rtlCol="0">
            <a:spAutoFit/>
          </a:bodyPr>
          <a:lstStyle/>
          <a:p>
            <a:pPr lvl="0" algn="ctr">
              <a:defRPr/>
            </a:pPr>
            <a:r>
              <a:rPr lang="en-US" sz="2000" b="1" kern="0" dirty="0">
                <a:latin typeface="Arial" panose="020B0604020202020204" pitchFamily="34" charset="0"/>
                <a:cs typeface="Arial" panose="020B0604020202020204" pitchFamily="34" charset="0"/>
              </a:rPr>
              <a:t>Random Selection</a:t>
            </a:r>
          </a:p>
        </p:txBody>
      </p:sp>
      <p:pic>
        <p:nvPicPr>
          <p:cNvPr id="22" name="Graphic 13" descr="Target with solid fill">
            <a:extLst>
              <a:ext uri="{FF2B5EF4-FFF2-40B4-BE49-F238E27FC236}">
                <a16:creationId xmlns:a16="http://schemas.microsoft.com/office/drawing/2014/main" id="{DB9DC0AE-E023-0802-4FAB-E217A9E76D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01015" y="1683798"/>
            <a:ext cx="1428979" cy="1428979"/>
          </a:xfrm>
          <a:prstGeom prst="rect">
            <a:avLst/>
          </a:prstGeom>
        </p:spPr>
      </p:pic>
      <p:sp>
        <p:nvSpPr>
          <p:cNvPr id="23" name="Rectangle: Rounded Corners 6">
            <a:extLst>
              <a:ext uri="{FF2B5EF4-FFF2-40B4-BE49-F238E27FC236}">
                <a16:creationId xmlns:a16="http://schemas.microsoft.com/office/drawing/2014/main" id="{934A8348-BC84-25D2-29D6-FECFB6863580}"/>
              </a:ext>
            </a:extLst>
          </p:cNvPr>
          <p:cNvSpPr/>
          <p:nvPr/>
        </p:nvSpPr>
        <p:spPr>
          <a:xfrm>
            <a:off x="8292931" y="3326082"/>
            <a:ext cx="3348368" cy="1546123"/>
          </a:xfrm>
          <a:prstGeom prst="roundRect">
            <a:avLst/>
          </a:prstGeom>
          <a:no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75533B2C-C218-3C8A-665A-87453FF9B121}"/>
              </a:ext>
            </a:extLst>
          </p:cNvPr>
          <p:cNvSpPr txBox="1"/>
          <p:nvPr/>
        </p:nvSpPr>
        <p:spPr>
          <a:xfrm>
            <a:off x="8253323" y="3840053"/>
            <a:ext cx="3348367" cy="400110"/>
          </a:xfrm>
          <a:prstGeom prst="rect">
            <a:avLst/>
          </a:prstGeom>
          <a:noFill/>
        </p:spPr>
        <p:txBody>
          <a:bodyPr wrap="square" rtlCol="0">
            <a:spAutoFit/>
          </a:bodyPr>
          <a:lstStyle/>
          <a:p>
            <a:pPr lvl="0" algn="ctr">
              <a:defRPr/>
            </a:pPr>
            <a:r>
              <a:rPr lang="en-US" sz="2000" b="1" kern="0" dirty="0">
                <a:latin typeface="Arial" panose="020B0604020202020204" pitchFamily="34" charset="0"/>
                <a:cs typeface="Arial" panose="020B0604020202020204" pitchFamily="34" charset="0"/>
              </a:rPr>
              <a:t>Targeted Selection</a:t>
            </a:r>
            <a:endParaRPr lang="x-none" sz="20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618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958301" y="840509"/>
            <a:ext cx="6840539" cy="934855"/>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INTERNATIONAL FEDERATIONS (IF</a:t>
            </a:r>
            <a:r>
              <a:rPr lang="en-US" sz="1600" dirty="0">
                <a:solidFill>
                  <a:schemeClr val="tx1"/>
                </a:solidFill>
                <a:latin typeface="Arial" panose="020B0604020202020204" pitchFamily="34" charset="0"/>
                <a:cs typeface="Arial" panose="020B0604020202020204" pitchFamily="34" charset="0"/>
              </a:rPr>
              <a:t>s</a:t>
            </a:r>
            <a:r>
              <a:rPr lang="en-US" sz="2400" dirty="0">
                <a:solidFill>
                  <a:schemeClr val="tx1"/>
                </a:solidFill>
                <a:latin typeface="Arial" panose="020B0604020202020204" pitchFamily="34" charset="0"/>
                <a:cs typeface="Arial" panose="020B0604020202020204" pitchFamily="34" charset="0"/>
              </a:rPr>
              <a:t>)</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1509092" y="2580179"/>
            <a:ext cx="6073572" cy="2308324"/>
          </a:xfrm>
          <a:prstGeom prst="rect">
            <a:avLst/>
          </a:prstGeom>
          <a:noFill/>
        </p:spPr>
        <p:txBody>
          <a:bodyPr wrap="square" lIns="91440" tIns="45720" rIns="91440" bIns="45720" rtlCol="0" anchor="t">
            <a:spAutoFit/>
          </a:bodyPr>
          <a:lstStyle/>
          <a:p>
            <a:pPr lvl="0" algn="just">
              <a:defRPr/>
            </a:pPr>
            <a:r>
              <a:rPr lang="en-US" dirty="0">
                <a:latin typeface="Arial" panose="020B0604020202020204" pitchFamily="34" charset="0"/>
                <a:cs typeface="Arial" panose="020B0604020202020204" pitchFamily="34" charset="0"/>
              </a:rPr>
              <a:t>Responsible for following and enforcing the antidoping rules on International level</a:t>
            </a:r>
            <a:endParaRPr lang="el-GR" dirty="0">
              <a:latin typeface="Arial" panose="020B0604020202020204" pitchFamily="34" charset="0"/>
              <a:cs typeface="Arial" panose="020B0604020202020204" pitchFamily="34" charset="0"/>
            </a:endParaRPr>
          </a:p>
          <a:p>
            <a:pPr algn="just">
              <a:defRPr/>
            </a:pPr>
            <a:endParaRPr lang="en-US" dirty="0">
              <a:latin typeface="Arial" panose="020B0604020202020204" pitchFamily="34" charset="0"/>
              <a:cs typeface="Arial" panose="020B0604020202020204" pitchFamily="34" charset="0"/>
            </a:endParaRPr>
          </a:p>
          <a:p>
            <a:pPr algn="just">
              <a:defRPr/>
            </a:pPr>
            <a:r>
              <a:rPr lang="en-US" dirty="0">
                <a:latin typeface="Arial" panose="020B0604020202020204" pitchFamily="34" charset="0"/>
                <a:cs typeface="Arial" panose="020B0604020202020204" pitchFamily="34" charset="0"/>
              </a:rPr>
              <a:t>Responsible for the testing, educating and sanctioning, in case of ADRVs, the International level athletes</a:t>
            </a:r>
          </a:p>
          <a:p>
            <a:pPr algn="just">
              <a:defRPr/>
            </a:pPr>
            <a:endParaRPr lang="en-US" dirty="0">
              <a:latin typeface="Arial" panose="020B0604020202020204" pitchFamily="34" charset="0"/>
              <a:cs typeface="Arial" panose="020B0604020202020204" pitchFamily="34" charset="0"/>
            </a:endParaRPr>
          </a:p>
          <a:p>
            <a:pPr lvl="0" algn="just">
              <a:defRPr/>
            </a:pPr>
            <a:r>
              <a:rPr lang="en-US" dirty="0">
                <a:latin typeface="Arial" panose="020B0604020202020204" pitchFamily="34" charset="0"/>
                <a:cs typeface="Arial" panose="020B0604020202020204" pitchFamily="34" charset="0"/>
              </a:rPr>
              <a:t>Responsible for collaborating and coordinating with WADA and NADOs</a:t>
            </a: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3394176"/>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2" y="4208173"/>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t>NADOs</a:t>
            </a:r>
            <a:endParaRPr lang="fr-CH" sz="1000" b="1" dirty="0"/>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1939" y="728395"/>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62890" y="335120"/>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57911" y="874294"/>
            <a:ext cx="978048" cy="246221"/>
          </a:xfrm>
          <a:prstGeom prst="rect">
            <a:avLst/>
          </a:prstGeom>
          <a:noFill/>
        </p:spPr>
        <p:txBody>
          <a:bodyPr wrap="square" rtlCol="0">
            <a:spAutoFit/>
          </a:bodyPr>
          <a:lstStyle/>
          <a:p>
            <a:r>
              <a:rPr lang="en-US" sz="1000" dirty="0">
                <a:solidFill>
                  <a:srgbClr val="FF0000"/>
                </a:solidFill>
              </a:rPr>
              <a:t> </a:t>
            </a:r>
            <a:r>
              <a:rPr lang="en-US" sz="1000" b="1" dirty="0">
                <a:solidFill>
                  <a:srgbClr val="FF0000"/>
                </a:solidFill>
              </a:rPr>
              <a:t>IFs</a:t>
            </a:r>
            <a:endParaRPr lang="fr-CH" sz="1000" b="1" dirty="0">
              <a:solidFill>
                <a:srgbClr val="FF0000"/>
              </a:solidFill>
            </a:endParaRPr>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398660" y="1663518"/>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20977" y="338624"/>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33" y="2580179"/>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pic>
        <p:nvPicPr>
          <p:cNvPr id="4" name="Εικόνα 3">
            <a:extLst>
              <a:ext uri="{FF2B5EF4-FFF2-40B4-BE49-F238E27FC236}">
                <a16:creationId xmlns:a16="http://schemas.microsoft.com/office/drawing/2014/main" id="{28AA4082-C747-399D-5BBF-30ED4D6A0ED7}"/>
              </a:ext>
            </a:extLst>
          </p:cNvPr>
          <p:cNvPicPr>
            <a:picLocks noChangeAspect="1"/>
          </p:cNvPicPr>
          <p:nvPr/>
        </p:nvPicPr>
        <p:blipFill>
          <a:blip r:embed="rId6"/>
          <a:stretch>
            <a:fillRect/>
          </a:stretch>
        </p:blipFill>
        <p:spPr>
          <a:xfrm>
            <a:off x="10332444" y="5827677"/>
            <a:ext cx="1847156" cy="1030323"/>
          </a:xfrm>
          <a:prstGeom prst="rect">
            <a:avLst/>
          </a:prstGeom>
        </p:spPr>
      </p:pic>
    </p:spTree>
    <p:custDataLst>
      <p:tags r:id="rId1"/>
    </p:custDataLst>
    <p:extLst>
      <p:ext uri="{BB962C8B-B14F-4D97-AF65-F5344CB8AC3E}">
        <p14:creationId xmlns:p14="http://schemas.microsoft.com/office/powerpoint/2010/main" val="928731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animEffect transition="in" filter="fade">
                                      <p:cBhvr>
                                        <p:cTn id="14" dur="1000"/>
                                        <p:tgtEl>
                                          <p:spTgt spid="45">
                                            <p:txEl>
                                              <p:pRg st="2" end="2"/>
                                            </p:txEl>
                                          </p:spTgt>
                                        </p:tgtEl>
                                      </p:cBhvr>
                                    </p:animEffect>
                                    <p:anim calcmode="lin" valueType="num">
                                      <p:cBhvr>
                                        <p:cTn id="15"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animEffect transition="in" filter="fade">
                                      <p:cBhvr>
                                        <p:cTn id="21" dur="1000"/>
                                        <p:tgtEl>
                                          <p:spTgt spid="45">
                                            <p:txEl>
                                              <p:pRg st="4" end="4"/>
                                            </p:txEl>
                                          </p:spTgt>
                                        </p:tgtEl>
                                      </p:cBhvr>
                                    </p:animEffect>
                                    <p:anim calcmode="lin" valueType="num">
                                      <p:cBhvr>
                                        <p:cTn id="22"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76558E-CB5F-03ED-2F65-6C3EF5214DC2}"/>
              </a:ext>
            </a:extLst>
          </p:cNvPr>
          <p:cNvSpPr>
            <a:spLocks noGrp="1"/>
          </p:cNvSpPr>
          <p:nvPr>
            <p:ph type="title"/>
          </p:nvPr>
        </p:nvSpPr>
        <p:spPr>
          <a:xfrm>
            <a:off x="3126775" y="551628"/>
            <a:ext cx="5938449" cy="637904"/>
          </a:xfrm>
        </p:spPr>
        <p:txBody>
          <a:bodyPr vert="horz" lIns="91440" tIns="45720" rIns="91440" bIns="45720" rtlCol="0" anchor="b">
            <a:noAutofit/>
          </a:bodyPr>
          <a:lstStyle/>
          <a:p>
            <a:pPr algn="ctr"/>
            <a:r>
              <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ATHLETE NOTIFICATION</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D96BEDAC-58E6-2AEC-BE98-F4FD51699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6" name="TextBox 5">
            <a:extLst>
              <a:ext uri="{FF2B5EF4-FFF2-40B4-BE49-F238E27FC236}">
                <a16:creationId xmlns:a16="http://schemas.microsoft.com/office/drawing/2014/main" id="{A576C8DE-2C4A-4F5C-416D-5E3159539628}"/>
              </a:ext>
            </a:extLst>
          </p:cNvPr>
          <p:cNvSpPr txBox="1"/>
          <p:nvPr/>
        </p:nvSpPr>
        <p:spPr>
          <a:xfrm>
            <a:off x="1276217" y="1687471"/>
            <a:ext cx="8060965" cy="923330"/>
          </a:xfrm>
          <a:prstGeom prst="rect">
            <a:avLst/>
          </a:prstGeom>
          <a:noFill/>
        </p:spPr>
        <p:txBody>
          <a:bodyPr wrap="square">
            <a:spAutoFit/>
          </a:bodyPr>
          <a:lstStyle/>
          <a:p>
            <a:pPr lvl="0" algn="just">
              <a:defRPr/>
            </a:pPr>
            <a:r>
              <a:rPr lang="en-US" dirty="0">
                <a:latin typeface="Arial" panose="020B0604020202020204" pitchFamily="34" charset="0"/>
                <a:ea typeface="+mj-lt"/>
                <a:cs typeface="Arial" panose="020B0604020202020204" pitchFamily="34" charset="0"/>
              </a:rPr>
              <a:t>Athletes get notified for their selection to be submitted to a doping control by a Doping Control Officer (DCO) or a Chaperone who bears and exhibits their relevant ID.</a:t>
            </a:r>
          </a:p>
        </p:txBody>
      </p:sp>
      <p:pic>
        <p:nvPicPr>
          <p:cNvPr id="7" name="Graphic 22" descr="Employee badge with solid fill">
            <a:extLst>
              <a:ext uri="{FF2B5EF4-FFF2-40B4-BE49-F238E27FC236}">
                <a16:creationId xmlns:a16="http://schemas.microsoft.com/office/drawing/2014/main" id="{80BC22CF-AB39-87FB-45C6-A3317D568D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089" y="1687471"/>
            <a:ext cx="468085" cy="468085"/>
          </a:xfrm>
          <a:prstGeom prst="rect">
            <a:avLst/>
          </a:prstGeom>
        </p:spPr>
      </p:pic>
      <p:pic>
        <p:nvPicPr>
          <p:cNvPr id="8" name="Graphic 21" descr="Employee badge with solid fill">
            <a:extLst>
              <a:ext uri="{FF2B5EF4-FFF2-40B4-BE49-F238E27FC236}">
                <a16:creationId xmlns:a16="http://schemas.microsoft.com/office/drawing/2014/main" id="{60C29419-FEC2-AB28-695C-2972F63692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089" y="3520162"/>
            <a:ext cx="468085" cy="468085"/>
          </a:xfrm>
          <a:prstGeom prst="rect">
            <a:avLst/>
          </a:prstGeom>
        </p:spPr>
      </p:pic>
      <p:sp>
        <p:nvSpPr>
          <p:cNvPr id="12" name="TextBox 11">
            <a:extLst>
              <a:ext uri="{FF2B5EF4-FFF2-40B4-BE49-F238E27FC236}">
                <a16:creationId xmlns:a16="http://schemas.microsoft.com/office/drawing/2014/main" id="{778E2E6A-2A36-121A-4954-47D8C82D9BBC}"/>
              </a:ext>
            </a:extLst>
          </p:cNvPr>
          <p:cNvSpPr txBox="1"/>
          <p:nvPr/>
        </p:nvSpPr>
        <p:spPr>
          <a:xfrm>
            <a:off x="1227185" y="3618915"/>
            <a:ext cx="8230323" cy="369332"/>
          </a:xfrm>
          <a:prstGeom prst="rect">
            <a:avLst/>
          </a:prstGeom>
          <a:noFill/>
        </p:spPr>
        <p:txBody>
          <a:bodyPr wrap="square">
            <a:spAutoFit/>
          </a:bodyPr>
          <a:lstStyle/>
          <a:p>
            <a:pPr lvl="0" algn="just">
              <a:defRPr/>
            </a:pPr>
            <a:r>
              <a:rPr lang="en-US" dirty="0">
                <a:latin typeface="Arial" panose="020B0604020202020204" pitchFamily="34" charset="0"/>
                <a:cs typeface="Arial" panose="020B0604020202020204" pitchFamily="34" charset="0"/>
              </a:rPr>
              <a:t>Athletes get informed for their rights and responsibilities</a:t>
            </a:r>
            <a:r>
              <a:rPr lang="el-GR" dirty="0">
                <a:latin typeface="Arial" panose="020B0604020202020204" pitchFamily="34" charset="0"/>
                <a:cs typeface="Arial" panose="020B0604020202020204" pitchFamily="34" charset="0"/>
              </a:rPr>
              <a:t>.</a:t>
            </a:r>
          </a:p>
        </p:txBody>
      </p:sp>
      <p:pic>
        <p:nvPicPr>
          <p:cNvPr id="14" name="Graphic 19" descr="Employee badge with solid fill">
            <a:extLst>
              <a:ext uri="{FF2B5EF4-FFF2-40B4-BE49-F238E27FC236}">
                <a16:creationId xmlns:a16="http://schemas.microsoft.com/office/drawing/2014/main" id="{5526F566-CB7A-9824-59B5-E69524F9E0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088" y="4810978"/>
            <a:ext cx="468085" cy="468085"/>
          </a:xfrm>
          <a:prstGeom prst="rect">
            <a:avLst/>
          </a:prstGeom>
        </p:spPr>
      </p:pic>
      <p:sp>
        <p:nvSpPr>
          <p:cNvPr id="18" name="TextBox 17">
            <a:extLst>
              <a:ext uri="{FF2B5EF4-FFF2-40B4-BE49-F238E27FC236}">
                <a16:creationId xmlns:a16="http://schemas.microsoft.com/office/drawing/2014/main" id="{21B388CF-8838-54CA-6192-8022763A7B08}"/>
              </a:ext>
            </a:extLst>
          </p:cNvPr>
          <p:cNvSpPr txBox="1"/>
          <p:nvPr/>
        </p:nvSpPr>
        <p:spPr>
          <a:xfrm>
            <a:off x="1227185" y="4847363"/>
            <a:ext cx="8364172" cy="646331"/>
          </a:xfrm>
          <a:prstGeom prst="rect">
            <a:avLst/>
          </a:prstGeom>
          <a:noFill/>
        </p:spPr>
        <p:txBody>
          <a:bodyPr wrap="square">
            <a:spAutoFit/>
          </a:bodyPr>
          <a:lstStyle/>
          <a:p>
            <a:pPr lvl="0" algn="just">
              <a:defRPr/>
            </a:pPr>
            <a:r>
              <a:rPr lang="en-US" dirty="0">
                <a:latin typeface="Arial" panose="020B0604020202020204" pitchFamily="34" charset="0"/>
                <a:cs typeface="Arial" panose="020B0604020202020204" pitchFamily="34" charset="0"/>
              </a:rPr>
              <a:t>Athletes are asked to present a valid identification document (e.g. ID, driver’s license, athletic ID card</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395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1000"/>
                                        <p:tgtEl>
                                          <p:spTgt spid="18">
                                            <p:txEl>
                                              <p:pRg st="0" end="0"/>
                                            </p:txEl>
                                          </p:spTgt>
                                        </p:tgtEl>
                                      </p:cBhvr>
                                    </p:animEffect>
                                    <p:anim calcmode="lin" valueType="num">
                                      <p:cBhvr>
                                        <p:cTn id="4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987C53-3BF6-97D9-68F1-35D1DBD28FE3}"/>
              </a:ext>
            </a:extLst>
          </p:cNvPr>
          <p:cNvSpPr>
            <a:spLocks noGrp="1"/>
          </p:cNvSpPr>
          <p:nvPr>
            <p:ph type="title"/>
          </p:nvPr>
        </p:nvSpPr>
        <p:spPr>
          <a:xfrm>
            <a:off x="2353056" y="461278"/>
            <a:ext cx="7485888" cy="1221378"/>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ATHLETE’S RESPONSIBILITIES DURING THE DOPING CONTROL PROCEDURE</a:t>
            </a:r>
            <a:endParaRPr lang="en-US"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F19153A9-19D2-F932-0B20-29A886108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Picture 3" descr="A picture containing person, outdoor, athletic game&#10;&#10;Description automatically generated">
            <a:extLst>
              <a:ext uri="{FF2B5EF4-FFF2-40B4-BE49-F238E27FC236}">
                <a16:creationId xmlns:a16="http://schemas.microsoft.com/office/drawing/2014/main" id="{B0AE96AD-9121-ED91-FEF5-E82AF09DFF24}"/>
              </a:ext>
            </a:extLst>
          </p:cNvPr>
          <p:cNvPicPr>
            <a:picLocks noChangeAspect="1"/>
          </p:cNvPicPr>
          <p:nvPr/>
        </p:nvPicPr>
        <p:blipFill rotWithShape="1">
          <a:blip r:embed="rId3"/>
          <a:srcRect l="12304" r="9071"/>
          <a:stretch/>
        </p:blipFill>
        <p:spPr>
          <a:xfrm>
            <a:off x="7534275" y="3429001"/>
            <a:ext cx="4657725" cy="3420532"/>
          </a:xfrm>
          <a:prstGeom prst="rect">
            <a:avLst/>
          </a:prstGeom>
        </p:spPr>
      </p:pic>
      <p:pic>
        <p:nvPicPr>
          <p:cNvPr id="6" name="Graphic 15" descr="Stopwatch 75% with solid fill">
            <a:extLst>
              <a:ext uri="{FF2B5EF4-FFF2-40B4-BE49-F238E27FC236}">
                <a16:creationId xmlns:a16="http://schemas.microsoft.com/office/drawing/2014/main" id="{6CB11B01-EBDC-0569-DF63-01639DC60A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95" y="2410263"/>
            <a:ext cx="468085" cy="468085"/>
          </a:xfrm>
          <a:prstGeom prst="rect">
            <a:avLst/>
          </a:prstGeom>
        </p:spPr>
      </p:pic>
      <p:sp>
        <p:nvSpPr>
          <p:cNvPr id="8" name="TextBox 7">
            <a:extLst>
              <a:ext uri="{FF2B5EF4-FFF2-40B4-BE49-F238E27FC236}">
                <a16:creationId xmlns:a16="http://schemas.microsoft.com/office/drawing/2014/main" id="{B174F34A-BEAB-6EB5-F12A-97187D8B71DE}"/>
              </a:ext>
            </a:extLst>
          </p:cNvPr>
          <p:cNvSpPr txBox="1"/>
          <p:nvPr/>
        </p:nvSpPr>
        <p:spPr>
          <a:xfrm>
            <a:off x="723557" y="2399760"/>
            <a:ext cx="6105524" cy="400110"/>
          </a:xfrm>
          <a:prstGeom prst="rect">
            <a:avLst/>
          </a:prstGeom>
          <a:noFill/>
        </p:spPr>
        <p:txBody>
          <a:bodyPr wrap="square">
            <a:spAutoFit/>
          </a:bodyPr>
          <a:lstStyle/>
          <a:p>
            <a:pPr lvl="0" algn="just">
              <a:spcBef>
                <a:spcPct val="0"/>
              </a:spcBef>
              <a:spcAft>
                <a:spcPts val="1800"/>
              </a:spcAft>
              <a:defRPr/>
            </a:pPr>
            <a:r>
              <a:rPr lang="en-US" altLang="x-none" sz="2000" b="1" u="sng" dirty="0">
                <a:latin typeface="Arial" panose="020B0604020202020204" pitchFamily="34" charset="0"/>
                <a:cs typeface="Arial" panose="020B0604020202020204" pitchFamily="34" charset="0"/>
              </a:rPr>
              <a:t>Immediate arrival</a:t>
            </a:r>
            <a:r>
              <a:rPr lang="en-US" altLang="x-none" sz="2000" dirty="0">
                <a:latin typeface="Arial" panose="020B0604020202020204" pitchFamily="34" charset="0"/>
                <a:cs typeface="Arial" panose="020B0604020202020204" pitchFamily="34" charset="0"/>
              </a:rPr>
              <a:t> at the Doping Control Station</a:t>
            </a:r>
            <a:r>
              <a:rPr lang="el-GR" altLang="x-none" sz="2000" dirty="0">
                <a:latin typeface="Arial" panose="020B0604020202020204" pitchFamily="34" charset="0"/>
                <a:cs typeface="Arial" panose="020B0604020202020204" pitchFamily="34" charset="0"/>
              </a:rPr>
              <a:t>.</a:t>
            </a:r>
            <a:endParaRPr lang="en-US" altLang="x-none" sz="2000" dirty="0">
              <a:latin typeface="Arial" panose="020B0604020202020204" pitchFamily="34" charset="0"/>
              <a:cs typeface="Arial" panose="020B0604020202020204" pitchFamily="34" charset="0"/>
            </a:endParaRPr>
          </a:p>
        </p:txBody>
      </p:sp>
      <p:pic>
        <p:nvPicPr>
          <p:cNvPr id="10" name="Graphic 17" descr="Employee badge with solid fill">
            <a:extLst>
              <a:ext uri="{FF2B5EF4-FFF2-40B4-BE49-F238E27FC236}">
                <a16:creationId xmlns:a16="http://schemas.microsoft.com/office/drawing/2014/main" id="{C50B4073-B8E3-9F6A-B374-EE848DEBDA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95" y="3556372"/>
            <a:ext cx="468085" cy="468085"/>
          </a:xfrm>
          <a:prstGeom prst="rect">
            <a:avLst/>
          </a:prstGeom>
        </p:spPr>
      </p:pic>
      <p:sp>
        <p:nvSpPr>
          <p:cNvPr id="18" name="TextBox 17">
            <a:extLst>
              <a:ext uri="{FF2B5EF4-FFF2-40B4-BE49-F238E27FC236}">
                <a16:creationId xmlns:a16="http://schemas.microsoft.com/office/drawing/2014/main" id="{4734A942-D88D-0D40-47BA-22B2CA6545E6}"/>
              </a:ext>
            </a:extLst>
          </p:cNvPr>
          <p:cNvSpPr txBox="1"/>
          <p:nvPr/>
        </p:nvSpPr>
        <p:spPr>
          <a:xfrm>
            <a:off x="703074" y="3624695"/>
            <a:ext cx="6616963" cy="400110"/>
          </a:xfrm>
          <a:prstGeom prst="rect">
            <a:avLst/>
          </a:prstGeom>
          <a:noFill/>
        </p:spPr>
        <p:txBody>
          <a:bodyPr wrap="square">
            <a:spAutoFit/>
          </a:bodyPr>
          <a:lstStyle/>
          <a:p>
            <a:pPr>
              <a:spcBef>
                <a:spcPct val="0"/>
              </a:spcBef>
              <a:spcAft>
                <a:spcPts val="1800"/>
              </a:spcAft>
              <a:defRPr/>
            </a:pPr>
            <a:r>
              <a:rPr lang="en-US" altLang="x-none" sz="2000" dirty="0">
                <a:latin typeface="Arial" panose="020B0604020202020204" pitchFamily="34" charset="0"/>
                <a:cs typeface="Arial" panose="020B0604020202020204" pitchFamily="34" charset="0"/>
              </a:rPr>
              <a:t>Presenting a valid ID document</a:t>
            </a: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0" name="Graphic 21" descr="Eyes with solid fill">
            <a:extLst>
              <a:ext uri="{FF2B5EF4-FFF2-40B4-BE49-F238E27FC236}">
                <a16:creationId xmlns:a16="http://schemas.microsoft.com/office/drawing/2014/main" id="{4DED5B1B-477B-C9A5-DA6B-B00C581A0C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736" y="4492541"/>
            <a:ext cx="468086" cy="468086"/>
          </a:xfrm>
          <a:prstGeom prst="rect">
            <a:avLst/>
          </a:prstGeom>
        </p:spPr>
      </p:pic>
      <p:sp>
        <p:nvSpPr>
          <p:cNvPr id="23" name="TextBox 22">
            <a:extLst>
              <a:ext uri="{FF2B5EF4-FFF2-40B4-BE49-F238E27FC236}">
                <a16:creationId xmlns:a16="http://schemas.microsoft.com/office/drawing/2014/main" id="{C151EEED-EF91-A728-A4E6-E568EBD1E48A}"/>
              </a:ext>
            </a:extLst>
          </p:cNvPr>
          <p:cNvSpPr txBox="1"/>
          <p:nvPr/>
        </p:nvSpPr>
        <p:spPr>
          <a:xfrm>
            <a:off x="703074" y="4541854"/>
            <a:ext cx="6104708" cy="707886"/>
          </a:xfrm>
          <a:prstGeom prst="rect">
            <a:avLst/>
          </a:prstGeom>
          <a:noFill/>
        </p:spPr>
        <p:txBody>
          <a:bodyPr wrap="square">
            <a:spAutoFit/>
          </a:bodyPr>
          <a:lstStyle/>
          <a:p>
            <a:pPr lvl="0">
              <a:spcBef>
                <a:spcPct val="0"/>
              </a:spcBef>
              <a:spcAft>
                <a:spcPts val="1800"/>
              </a:spcAft>
              <a:defRPr/>
            </a:pPr>
            <a:r>
              <a:rPr lang="en-US" altLang="x-none" sz="2000" dirty="0">
                <a:latin typeface="Arial" panose="020B0604020202020204" pitchFamily="34" charset="0"/>
                <a:cs typeface="Arial" panose="020B0604020202020204" pitchFamily="34" charset="0"/>
              </a:rPr>
              <a:t>Remaining under constant supervision of the Doping Control Personnel</a:t>
            </a:r>
            <a:r>
              <a:rPr lang="el-GR" altLang="x-none" sz="2000" dirty="0">
                <a:latin typeface="Arial" panose="020B0604020202020204" pitchFamily="34" charset="0"/>
                <a:cs typeface="Arial" panose="020B0604020202020204" pitchFamily="34" charset="0"/>
              </a:rPr>
              <a:t>.</a:t>
            </a:r>
            <a:endParaRPr lang="fr-CH" altLang="x-none" sz="2000" dirty="0">
              <a:latin typeface="Arial" panose="020B0604020202020204" pitchFamily="34" charset="0"/>
              <a:cs typeface="Arial" panose="020B0604020202020204" pitchFamily="34" charset="0"/>
            </a:endParaRPr>
          </a:p>
        </p:txBody>
      </p:sp>
      <p:pic>
        <p:nvPicPr>
          <p:cNvPr id="24" name="Graphic 23" descr="Clipboard Checked with solid fill">
            <a:extLst>
              <a:ext uri="{FF2B5EF4-FFF2-40B4-BE49-F238E27FC236}">
                <a16:creationId xmlns:a16="http://schemas.microsoft.com/office/drawing/2014/main" id="{41EAD04B-4021-BACD-D17B-135221230A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36" y="5490828"/>
            <a:ext cx="468086" cy="468086"/>
          </a:xfrm>
          <a:prstGeom prst="rect">
            <a:avLst/>
          </a:prstGeom>
        </p:spPr>
      </p:pic>
      <p:sp>
        <p:nvSpPr>
          <p:cNvPr id="26" name="TextBox 25">
            <a:extLst>
              <a:ext uri="{FF2B5EF4-FFF2-40B4-BE49-F238E27FC236}">
                <a16:creationId xmlns:a16="http://schemas.microsoft.com/office/drawing/2014/main" id="{29716018-A360-32F9-F9F5-FD75F18042B2}"/>
              </a:ext>
            </a:extLst>
          </p:cNvPr>
          <p:cNvSpPr txBox="1"/>
          <p:nvPr/>
        </p:nvSpPr>
        <p:spPr>
          <a:xfrm>
            <a:off x="636250" y="5558804"/>
            <a:ext cx="6104708" cy="400110"/>
          </a:xfrm>
          <a:prstGeom prst="rect">
            <a:avLst/>
          </a:prstGeom>
          <a:noFill/>
        </p:spPr>
        <p:txBody>
          <a:bodyPr wrap="square">
            <a:spAutoFit/>
          </a:bodyPr>
          <a:lstStyle/>
          <a:p>
            <a:pPr>
              <a:spcBef>
                <a:spcPct val="0"/>
              </a:spcBef>
              <a:spcAft>
                <a:spcPts val="1800"/>
              </a:spcAft>
              <a:defRPr/>
            </a:pPr>
            <a:r>
              <a:rPr lang="en-US" altLang="x-none" sz="2000" dirty="0">
                <a:latin typeface="Arial" panose="020B0604020202020204" pitchFamily="34" charset="0"/>
                <a:cs typeface="Arial" panose="020B0604020202020204" pitchFamily="34" charset="0"/>
              </a:rPr>
              <a:t>Comply with the doping control rules</a:t>
            </a:r>
            <a:r>
              <a:rPr lang="el-GR" altLang="x-none" sz="2000" dirty="0">
                <a:latin typeface="Arial" panose="020B0604020202020204" pitchFamily="34" charset="0"/>
                <a:cs typeface="Arial" panose="020B0604020202020204" pitchFamily="34" charset="0"/>
              </a:rPr>
              <a:t>.</a:t>
            </a:r>
            <a:r>
              <a:rPr kumimoji="0" lang="el-GR"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kumimoji="0" lang="fr-CH" altLang="x-none"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214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000"/>
                                        <p:tgtEl>
                                          <p:spTgt spid="24"/>
                                        </p:tgtEl>
                                      </p:cBhvr>
                                    </p:animEffect>
                                    <p:anim calcmode="lin" valueType="num">
                                      <p:cBhvr>
                                        <p:cTn id="46" dur="2000" fill="hold"/>
                                        <p:tgtEl>
                                          <p:spTgt spid="24"/>
                                        </p:tgtEl>
                                        <p:attrNameLst>
                                          <p:attrName>ppt_w</p:attrName>
                                        </p:attrNameLst>
                                      </p:cBhvr>
                                      <p:tavLst>
                                        <p:tav tm="0" fmla="#ppt_w*sin(2.5*pi*$)">
                                          <p:val>
                                            <p:fltVal val="0"/>
                                          </p:val>
                                        </p:tav>
                                        <p:tav tm="100000">
                                          <p:val>
                                            <p:fltVal val="1"/>
                                          </p:val>
                                        </p:tav>
                                      </p:tavLst>
                                    </p:anim>
                                    <p:anim calcmode="lin" valueType="num">
                                      <p:cBhvr>
                                        <p:cTn id="47"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1000"/>
                                        <p:tgtEl>
                                          <p:spTgt spid="26">
                                            <p:txEl>
                                              <p:pRg st="0" end="0"/>
                                            </p:txEl>
                                          </p:spTgt>
                                        </p:tgtEl>
                                      </p:cBhvr>
                                    </p:animEffect>
                                    <p:anim calcmode="lin" valueType="num">
                                      <p:cBhvr>
                                        <p:cTn id="5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DD849-9C58-DFCE-CEAC-839D44F3BD8C}"/>
              </a:ext>
            </a:extLst>
          </p:cNvPr>
          <p:cNvSpPr>
            <a:spLocks noGrp="1"/>
          </p:cNvSpPr>
          <p:nvPr>
            <p:ph type="title"/>
          </p:nvPr>
        </p:nvSpPr>
        <p:spPr>
          <a:xfrm>
            <a:off x="3427505" y="365058"/>
            <a:ext cx="5336989" cy="690155"/>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ATHLETE’S RIGHTS</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5DA53E74-5163-3614-463D-0097B0E7F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Graphic 28" descr="Office worker female with solid fill">
            <a:extLst>
              <a:ext uri="{FF2B5EF4-FFF2-40B4-BE49-F238E27FC236}">
                <a16:creationId xmlns:a16="http://schemas.microsoft.com/office/drawing/2014/main" id="{A446C436-6AE1-572B-4F6D-A3475766D4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026" y="1371598"/>
            <a:ext cx="468087" cy="468087"/>
          </a:xfrm>
          <a:prstGeom prst="rect">
            <a:avLst/>
          </a:prstGeom>
        </p:spPr>
      </p:pic>
      <p:sp>
        <p:nvSpPr>
          <p:cNvPr id="7" name="TextBox 6">
            <a:extLst>
              <a:ext uri="{FF2B5EF4-FFF2-40B4-BE49-F238E27FC236}">
                <a16:creationId xmlns:a16="http://schemas.microsoft.com/office/drawing/2014/main" id="{B14CC15B-58EC-DECF-801A-71215376072F}"/>
              </a:ext>
            </a:extLst>
          </p:cNvPr>
          <p:cNvSpPr txBox="1"/>
          <p:nvPr/>
        </p:nvSpPr>
        <p:spPr>
          <a:xfrm>
            <a:off x="745125" y="1390587"/>
            <a:ext cx="6105524" cy="400110"/>
          </a:xfrm>
          <a:prstGeom prst="rect">
            <a:avLst/>
          </a:prstGeom>
          <a:noFill/>
        </p:spPr>
        <p:txBody>
          <a:bodyPr wrap="square">
            <a:spAutoFit/>
          </a:bodyPr>
          <a:lstStyle/>
          <a:p>
            <a:pPr lvl="0" algn="just">
              <a:spcBef>
                <a:spcPct val="0"/>
              </a:spcBef>
              <a:spcAft>
                <a:spcPts val="1200"/>
              </a:spcAft>
              <a:defRPr/>
            </a:pPr>
            <a:r>
              <a:rPr lang="en-US" altLang="x-none" sz="2000" dirty="0">
                <a:latin typeface="Arial" panose="020B0604020202020204" pitchFamily="34" charset="0"/>
                <a:cs typeface="Arial" panose="020B0604020202020204" pitchFamily="34" charset="0"/>
              </a:rPr>
              <a:t>To be chaperoned by a representative</a:t>
            </a:r>
            <a:r>
              <a:rPr lang="el-GR" altLang="x-none" sz="2000" dirty="0">
                <a:latin typeface="Arial" panose="020B0604020202020204" pitchFamily="34" charset="0"/>
                <a:cs typeface="Arial" panose="020B0604020202020204" pitchFamily="34" charset="0"/>
              </a:rPr>
              <a:t>.</a:t>
            </a:r>
            <a:endParaRPr lang="fr-CH" altLang="x-none" sz="2000" dirty="0">
              <a:latin typeface="Arial" panose="020B0604020202020204" pitchFamily="34" charset="0"/>
              <a:cs typeface="Arial" panose="020B0604020202020204" pitchFamily="34" charset="0"/>
            </a:endParaRPr>
          </a:p>
        </p:txBody>
      </p:sp>
      <p:pic>
        <p:nvPicPr>
          <p:cNvPr id="8" name="Graphic 8" descr="Social distancing with solid fill">
            <a:extLst>
              <a:ext uri="{FF2B5EF4-FFF2-40B4-BE49-F238E27FC236}">
                <a16:creationId xmlns:a16="http://schemas.microsoft.com/office/drawing/2014/main" id="{82960C41-761C-3DCF-5EAA-88728690D7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027" y="2142883"/>
            <a:ext cx="468086" cy="468086"/>
          </a:xfrm>
          <a:prstGeom prst="rect">
            <a:avLst/>
          </a:prstGeom>
        </p:spPr>
      </p:pic>
      <p:sp>
        <p:nvSpPr>
          <p:cNvPr id="12" name="TextBox 11">
            <a:extLst>
              <a:ext uri="{FF2B5EF4-FFF2-40B4-BE49-F238E27FC236}">
                <a16:creationId xmlns:a16="http://schemas.microsoft.com/office/drawing/2014/main" id="{5D6E03EF-F623-9BD8-95F8-82FEC62B7E63}"/>
              </a:ext>
            </a:extLst>
          </p:cNvPr>
          <p:cNvSpPr txBox="1"/>
          <p:nvPr/>
        </p:nvSpPr>
        <p:spPr>
          <a:xfrm>
            <a:off x="745125" y="2142883"/>
            <a:ext cx="6105524" cy="400110"/>
          </a:xfrm>
          <a:prstGeom prst="rect">
            <a:avLst/>
          </a:prstGeom>
          <a:noFill/>
        </p:spPr>
        <p:txBody>
          <a:bodyPr wrap="square">
            <a:spAutoFit/>
          </a:bodyPr>
          <a:lstStyle/>
          <a:p>
            <a:pPr lvl="0" algn="just">
              <a:spcBef>
                <a:spcPct val="0"/>
              </a:spcBef>
              <a:spcAft>
                <a:spcPts val="1200"/>
              </a:spcAft>
              <a:defRPr/>
            </a:pPr>
            <a:r>
              <a:rPr lang="en-US" altLang="x-none" sz="2000" dirty="0">
                <a:latin typeface="Arial" panose="020B0604020202020204" pitchFamily="34" charset="0"/>
                <a:cs typeface="Arial" panose="020B0604020202020204" pitchFamily="34" charset="0"/>
              </a:rPr>
              <a:t>To request for the presence of a translator</a:t>
            </a:r>
            <a:r>
              <a:rPr lang="el-GR" altLang="x-none" sz="2000" dirty="0">
                <a:latin typeface="Arial" panose="020B0604020202020204" pitchFamily="34" charset="0"/>
                <a:cs typeface="Arial" panose="020B0604020202020204" pitchFamily="34" charset="0"/>
              </a:rPr>
              <a:t>.</a:t>
            </a:r>
            <a:endParaRPr lang="fr-CH" altLang="x-none" sz="2000" dirty="0">
              <a:latin typeface="Arial" panose="020B0604020202020204" pitchFamily="34" charset="0"/>
              <a:cs typeface="Arial" panose="020B0604020202020204" pitchFamily="34" charset="0"/>
            </a:endParaRPr>
          </a:p>
        </p:txBody>
      </p:sp>
      <p:pic>
        <p:nvPicPr>
          <p:cNvPr id="14" name="Graphic 16" descr="Employee badge with solid fill">
            <a:extLst>
              <a:ext uri="{FF2B5EF4-FFF2-40B4-BE49-F238E27FC236}">
                <a16:creationId xmlns:a16="http://schemas.microsoft.com/office/drawing/2014/main" id="{CC82A25B-2C44-939E-8A1E-F4DF589B68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3263" y="2745007"/>
            <a:ext cx="468085" cy="468085"/>
          </a:xfrm>
          <a:prstGeom prst="rect">
            <a:avLst/>
          </a:prstGeom>
        </p:spPr>
      </p:pic>
      <p:sp>
        <p:nvSpPr>
          <p:cNvPr id="18" name="TextBox 17">
            <a:extLst>
              <a:ext uri="{FF2B5EF4-FFF2-40B4-BE49-F238E27FC236}">
                <a16:creationId xmlns:a16="http://schemas.microsoft.com/office/drawing/2014/main" id="{81A348D1-2D1F-4DCA-BE8A-319D3DEB678C}"/>
              </a:ext>
            </a:extLst>
          </p:cNvPr>
          <p:cNvSpPr txBox="1"/>
          <p:nvPr/>
        </p:nvSpPr>
        <p:spPr>
          <a:xfrm>
            <a:off x="719634" y="2705662"/>
            <a:ext cx="6591302" cy="707886"/>
          </a:xfrm>
          <a:prstGeom prst="rect">
            <a:avLst/>
          </a:prstGeom>
          <a:noFill/>
        </p:spPr>
        <p:txBody>
          <a:bodyPr wrap="square">
            <a:spAutoFit/>
          </a:bodyPr>
          <a:lstStyle/>
          <a:p>
            <a:pPr lvl="0" algn="just">
              <a:spcBef>
                <a:spcPct val="0"/>
              </a:spcBef>
              <a:spcAft>
                <a:spcPts val="1200"/>
              </a:spcAft>
              <a:defRPr/>
            </a:pPr>
            <a:r>
              <a:rPr lang="en-US" altLang="x-none" sz="2000" dirty="0">
                <a:latin typeface="Arial" panose="020B0604020202020204" pitchFamily="34" charset="0"/>
                <a:cs typeface="Arial" panose="020B0604020202020204" pitchFamily="34" charset="0"/>
              </a:rPr>
              <a:t>To ask for the DCO and the Chaperone to exhibit their ID documents</a:t>
            </a:r>
            <a:endParaRPr lang="fr-CH" altLang="x-none" sz="2000" dirty="0">
              <a:latin typeface="Arial" panose="020B0604020202020204" pitchFamily="34" charset="0"/>
              <a:cs typeface="Arial" panose="020B0604020202020204" pitchFamily="34" charset="0"/>
            </a:endParaRPr>
          </a:p>
        </p:txBody>
      </p:sp>
      <p:pic>
        <p:nvPicPr>
          <p:cNvPr id="20" name="Graphic 17" descr="Questions with solid fill">
            <a:extLst>
              <a:ext uri="{FF2B5EF4-FFF2-40B4-BE49-F238E27FC236}">
                <a16:creationId xmlns:a16="http://schemas.microsoft.com/office/drawing/2014/main" id="{DCF72A7A-CA4B-50CA-223B-2CD5A29BFD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73261" y="3360695"/>
            <a:ext cx="468087" cy="468087"/>
          </a:xfrm>
          <a:prstGeom prst="rect">
            <a:avLst/>
          </a:prstGeom>
        </p:spPr>
      </p:pic>
      <p:sp>
        <p:nvSpPr>
          <p:cNvPr id="23" name="TextBox 22">
            <a:extLst>
              <a:ext uri="{FF2B5EF4-FFF2-40B4-BE49-F238E27FC236}">
                <a16:creationId xmlns:a16="http://schemas.microsoft.com/office/drawing/2014/main" id="{45ADE4E2-5A70-D3BA-58A5-783A75A916D6}"/>
              </a:ext>
            </a:extLst>
          </p:cNvPr>
          <p:cNvSpPr txBox="1"/>
          <p:nvPr/>
        </p:nvSpPr>
        <p:spPr>
          <a:xfrm>
            <a:off x="745125" y="3426362"/>
            <a:ext cx="6518049" cy="400110"/>
          </a:xfrm>
          <a:prstGeom prst="rect">
            <a:avLst/>
          </a:prstGeom>
          <a:noFill/>
        </p:spPr>
        <p:txBody>
          <a:bodyPr wrap="square">
            <a:spAutoFit/>
          </a:bodyPr>
          <a:lstStyle/>
          <a:p>
            <a:pPr lvl="0" algn="just">
              <a:spcBef>
                <a:spcPct val="0"/>
              </a:spcBef>
              <a:spcAft>
                <a:spcPts val="1200"/>
              </a:spcAft>
              <a:defRPr/>
            </a:pPr>
            <a:r>
              <a:rPr lang="en-US" altLang="x-none" sz="2000" dirty="0">
                <a:latin typeface="Arial" panose="020B0604020202020204" pitchFamily="34" charset="0"/>
                <a:cs typeface="Arial" panose="020B0604020202020204" pitchFamily="34" charset="0"/>
              </a:rPr>
              <a:t>To ask anything regarding the procedure.</a:t>
            </a:r>
            <a:endParaRPr lang="fr-CH" altLang="x-none" sz="2000" dirty="0">
              <a:latin typeface="Arial" panose="020B0604020202020204" pitchFamily="34" charset="0"/>
              <a:cs typeface="Arial" panose="020B0604020202020204" pitchFamily="34" charset="0"/>
            </a:endParaRPr>
          </a:p>
        </p:txBody>
      </p:sp>
      <p:pic>
        <p:nvPicPr>
          <p:cNvPr id="24" name="Graphic 24" descr="Sling with solid fill">
            <a:extLst>
              <a:ext uri="{FF2B5EF4-FFF2-40B4-BE49-F238E27FC236}">
                <a16:creationId xmlns:a16="http://schemas.microsoft.com/office/drawing/2014/main" id="{A72E9F91-6B84-B7E2-F95E-9AB9AD176B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3261" y="4069588"/>
            <a:ext cx="468087" cy="468087"/>
          </a:xfrm>
          <a:prstGeom prst="rect">
            <a:avLst/>
          </a:prstGeom>
        </p:spPr>
      </p:pic>
      <p:sp>
        <p:nvSpPr>
          <p:cNvPr id="26" name="TextBox 25">
            <a:extLst>
              <a:ext uri="{FF2B5EF4-FFF2-40B4-BE49-F238E27FC236}">
                <a16:creationId xmlns:a16="http://schemas.microsoft.com/office/drawing/2014/main" id="{87BD7BC2-230C-C2BD-F581-6D373E195CB3}"/>
              </a:ext>
            </a:extLst>
          </p:cNvPr>
          <p:cNvSpPr txBox="1"/>
          <p:nvPr/>
        </p:nvSpPr>
        <p:spPr>
          <a:xfrm>
            <a:off x="745125" y="3971416"/>
            <a:ext cx="7190924" cy="707886"/>
          </a:xfrm>
          <a:prstGeom prst="rect">
            <a:avLst/>
          </a:prstGeom>
          <a:noFill/>
        </p:spPr>
        <p:txBody>
          <a:bodyPr wrap="square">
            <a:spAutoFit/>
          </a:bodyPr>
          <a:lstStyle/>
          <a:p>
            <a:pPr lvl="0" algn="just">
              <a:spcBef>
                <a:spcPct val="0"/>
              </a:spcBef>
              <a:spcAft>
                <a:spcPts val="1200"/>
              </a:spcAft>
              <a:defRPr/>
            </a:pPr>
            <a:r>
              <a:rPr lang="en-US" altLang="x-none" sz="2000" dirty="0">
                <a:latin typeface="Arial" panose="020B0604020202020204" pitchFamily="34" charset="0"/>
                <a:cs typeface="Arial" panose="020B0604020202020204" pitchFamily="34" charset="0"/>
              </a:rPr>
              <a:t>To request for special assistance or differentiation of the procedure (athletes with an impairment).</a:t>
            </a:r>
            <a:endParaRPr lang="fr-CH" altLang="x-none" sz="2000" dirty="0">
              <a:latin typeface="Arial" panose="020B0604020202020204" pitchFamily="34" charset="0"/>
              <a:cs typeface="Arial" panose="020B0604020202020204" pitchFamily="34" charset="0"/>
            </a:endParaRPr>
          </a:p>
        </p:txBody>
      </p:sp>
      <p:pic>
        <p:nvPicPr>
          <p:cNvPr id="27" name="Graphic 26" descr="Comment Like with solid fill">
            <a:extLst>
              <a:ext uri="{FF2B5EF4-FFF2-40B4-BE49-F238E27FC236}">
                <a16:creationId xmlns:a16="http://schemas.microsoft.com/office/drawing/2014/main" id="{3538BAEC-F1AB-78FD-A11E-523288DD62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3261" y="4866420"/>
            <a:ext cx="468087" cy="468087"/>
          </a:xfrm>
          <a:prstGeom prst="rect">
            <a:avLst/>
          </a:prstGeom>
        </p:spPr>
      </p:pic>
      <p:sp>
        <p:nvSpPr>
          <p:cNvPr id="29" name="TextBox 28">
            <a:extLst>
              <a:ext uri="{FF2B5EF4-FFF2-40B4-BE49-F238E27FC236}">
                <a16:creationId xmlns:a16="http://schemas.microsoft.com/office/drawing/2014/main" id="{8325C43B-6065-71A3-3F7F-1271C6AFCAC6}"/>
              </a:ext>
            </a:extLst>
          </p:cNvPr>
          <p:cNvSpPr txBox="1"/>
          <p:nvPr/>
        </p:nvSpPr>
        <p:spPr>
          <a:xfrm>
            <a:off x="745125" y="4824246"/>
            <a:ext cx="8471237" cy="707886"/>
          </a:xfrm>
          <a:prstGeom prst="rect">
            <a:avLst/>
          </a:prstGeom>
          <a:noFill/>
        </p:spPr>
        <p:txBody>
          <a:bodyPr wrap="square">
            <a:spAutoFit/>
          </a:bodyPr>
          <a:lstStyle/>
          <a:p>
            <a:pPr lvl="0" algn="just">
              <a:spcBef>
                <a:spcPct val="0"/>
              </a:spcBef>
              <a:spcAft>
                <a:spcPts val="1200"/>
              </a:spcAft>
              <a:defRPr/>
            </a:pPr>
            <a:r>
              <a:rPr lang="en-US" altLang="x-none" sz="2000" dirty="0">
                <a:latin typeface="Arial" panose="020B0604020202020204" pitchFamily="34" charset="0"/>
                <a:cs typeface="Arial" panose="020B0604020202020204" pitchFamily="34" charset="0"/>
              </a:rPr>
              <a:t>To write down any comments or objections pertinent to the procedure at the Doping Control Form.</a:t>
            </a:r>
            <a:endParaRPr lang="fr-CH" altLang="x-none" sz="2000" dirty="0">
              <a:latin typeface="Arial" panose="020B0604020202020204" pitchFamily="34" charset="0"/>
              <a:cs typeface="Arial" panose="020B0604020202020204" pitchFamily="34" charset="0"/>
            </a:endParaRPr>
          </a:p>
        </p:txBody>
      </p:sp>
      <p:pic>
        <p:nvPicPr>
          <p:cNvPr id="30" name="Graphic 22" descr="Hourglass Full with solid fill">
            <a:extLst>
              <a:ext uri="{FF2B5EF4-FFF2-40B4-BE49-F238E27FC236}">
                <a16:creationId xmlns:a16="http://schemas.microsoft.com/office/drawing/2014/main" id="{65DE67AB-0320-EFA3-6E80-A0FE27DC499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73261" y="5734229"/>
            <a:ext cx="468087" cy="468087"/>
          </a:xfrm>
          <a:prstGeom prst="rect">
            <a:avLst/>
          </a:prstGeom>
        </p:spPr>
      </p:pic>
      <p:sp>
        <p:nvSpPr>
          <p:cNvPr id="32" name="TextBox 31">
            <a:extLst>
              <a:ext uri="{FF2B5EF4-FFF2-40B4-BE49-F238E27FC236}">
                <a16:creationId xmlns:a16="http://schemas.microsoft.com/office/drawing/2014/main" id="{84AA9315-628F-2C51-A546-8918BEFDB398}"/>
              </a:ext>
            </a:extLst>
          </p:cNvPr>
          <p:cNvSpPr txBox="1"/>
          <p:nvPr/>
        </p:nvSpPr>
        <p:spPr>
          <a:xfrm>
            <a:off x="745125" y="5668247"/>
            <a:ext cx="7131944" cy="707886"/>
          </a:xfrm>
          <a:prstGeom prst="rect">
            <a:avLst/>
          </a:prstGeom>
          <a:noFill/>
        </p:spPr>
        <p:txBody>
          <a:bodyPr wrap="square">
            <a:spAutoFit/>
          </a:bodyPr>
          <a:lstStyle/>
          <a:p>
            <a:pPr lvl="0">
              <a:spcBef>
                <a:spcPct val="0"/>
              </a:spcBef>
              <a:spcAft>
                <a:spcPts val="1200"/>
              </a:spcAft>
              <a:defRPr/>
            </a:pPr>
            <a:r>
              <a:rPr lang="en-US" altLang="x-none" sz="2000" dirty="0">
                <a:latin typeface="Arial" panose="020B0604020202020204" pitchFamily="34" charset="0"/>
                <a:cs typeface="Arial" panose="020B0604020202020204" pitchFamily="34" charset="0"/>
              </a:rPr>
              <a:t>To delay his arrival at the doping control station under certain conditions</a:t>
            </a:r>
            <a:r>
              <a:rPr lang="el-GR" altLang="x-none" sz="2000" dirty="0">
                <a:latin typeface="Arial" panose="020B0604020202020204" pitchFamily="34" charset="0"/>
                <a:cs typeface="Arial" panose="020B0604020202020204" pitchFamily="34" charset="0"/>
              </a:rPr>
              <a:t>.</a:t>
            </a:r>
            <a:endParaRPr lang="fr-CH" altLang="x-non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50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1000"/>
                                        <p:tgtEl>
                                          <p:spTgt spid="32"/>
                                        </p:tgtEl>
                                      </p:cBhvr>
                                    </p:animEffect>
                                    <p:anim calcmode="lin" valueType="num">
                                      <p:cBhvr>
                                        <p:cTn id="99" dur="1000" fill="hold"/>
                                        <p:tgtEl>
                                          <p:spTgt spid="32"/>
                                        </p:tgtEl>
                                        <p:attrNameLst>
                                          <p:attrName>ppt_x</p:attrName>
                                        </p:attrNameLst>
                                      </p:cBhvr>
                                      <p:tavLst>
                                        <p:tav tm="0">
                                          <p:val>
                                            <p:strVal val="#ppt_x"/>
                                          </p:val>
                                        </p:tav>
                                        <p:tav tm="100000">
                                          <p:val>
                                            <p:strVal val="#ppt_x"/>
                                          </p:val>
                                        </p:tav>
                                      </p:tavLst>
                                    </p:anim>
                                    <p:anim calcmode="lin" valueType="num">
                                      <p:cBhvr>
                                        <p:cTn id="10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3" grpId="0"/>
      <p:bldP spid="26" grpId="0"/>
      <p:bldP spid="29" grpId="0"/>
      <p:bldP spid="3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BB2762-CD66-F445-D512-847C31E48980}"/>
              </a:ext>
            </a:extLst>
          </p:cNvPr>
          <p:cNvSpPr>
            <a:spLocks noGrp="1"/>
          </p:cNvSpPr>
          <p:nvPr>
            <p:ph type="title"/>
          </p:nvPr>
        </p:nvSpPr>
        <p:spPr>
          <a:xfrm>
            <a:off x="2098140" y="515504"/>
            <a:ext cx="7995719" cy="667572"/>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REASONS FOR DELAYED ARRIVAL</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F27AB2FC-420B-3F9D-3BF8-A97252B8AC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Graphic 12" descr="Hourglass Full with solid fill">
            <a:extLst>
              <a:ext uri="{FF2B5EF4-FFF2-40B4-BE49-F238E27FC236}">
                <a16:creationId xmlns:a16="http://schemas.microsoft.com/office/drawing/2014/main" id="{84162BAB-2C2E-61AA-9DB9-2B9C2B0868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635" y="1700698"/>
            <a:ext cx="425534" cy="425534"/>
          </a:xfrm>
          <a:prstGeom prst="rect">
            <a:avLst/>
          </a:prstGeom>
        </p:spPr>
      </p:pic>
      <p:sp>
        <p:nvSpPr>
          <p:cNvPr id="7" name="TextBox 6">
            <a:extLst>
              <a:ext uri="{FF2B5EF4-FFF2-40B4-BE49-F238E27FC236}">
                <a16:creationId xmlns:a16="http://schemas.microsoft.com/office/drawing/2014/main" id="{23B03D18-373E-8261-F6B3-CFEDC6D5977D}"/>
              </a:ext>
            </a:extLst>
          </p:cNvPr>
          <p:cNvSpPr txBox="1"/>
          <p:nvPr/>
        </p:nvSpPr>
        <p:spPr>
          <a:xfrm>
            <a:off x="776063" y="1679423"/>
            <a:ext cx="6105524" cy="400110"/>
          </a:xfrm>
          <a:prstGeom prst="rect">
            <a:avLst/>
          </a:prstGeom>
          <a:noFill/>
        </p:spPr>
        <p:txBody>
          <a:bodyPr wrap="square">
            <a:spAutoFit/>
          </a:bodyPr>
          <a:lstStyle/>
          <a:p>
            <a:pPr lvl="0">
              <a:defRPr/>
            </a:pPr>
            <a:r>
              <a:rPr lang="en-US" sz="2000" dirty="0">
                <a:latin typeface="Arial" panose="020B0604020202020204" pitchFamily="34" charset="0"/>
                <a:cs typeface="Arial" panose="020B0604020202020204" pitchFamily="34" charset="0"/>
              </a:rPr>
              <a:t>Award ceremony</a:t>
            </a:r>
            <a:r>
              <a:rPr lang="el-GR"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8" name="Graphic 5" descr="Hourglass 30% with solid fill">
            <a:extLst>
              <a:ext uri="{FF2B5EF4-FFF2-40B4-BE49-F238E27FC236}">
                <a16:creationId xmlns:a16="http://schemas.microsoft.com/office/drawing/2014/main" id="{3786A4D6-337D-31AF-EA55-E505C7EA8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358" y="2415412"/>
            <a:ext cx="468088" cy="468088"/>
          </a:xfrm>
          <a:prstGeom prst="rect">
            <a:avLst/>
          </a:prstGeom>
        </p:spPr>
      </p:pic>
      <p:sp>
        <p:nvSpPr>
          <p:cNvPr id="12" name="TextBox 11">
            <a:extLst>
              <a:ext uri="{FF2B5EF4-FFF2-40B4-BE49-F238E27FC236}">
                <a16:creationId xmlns:a16="http://schemas.microsoft.com/office/drawing/2014/main" id="{8F18DD4D-C0A9-C58B-ABA8-50E81160EAE2}"/>
              </a:ext>
            </a:extLst>
          </p:cNvPr>
          <p:cNvSpPr txBox="1"/>
          <p:nvPr/>
        </p:nvSpPr>
        <p:spPr>
          <a:xfrm>
            <a:off x="722087" y="2430152"/>
            <a:ext cx="7181851" cy="400110"/>
          </a:xfrm>
          <a:prstGeom prst="rect">
            <a:avLst/>
          </a:prstGeom>
          <a:noFill/>
        </p:spPr>
        <p:txBody>
          <a:bodyPr wrap="square">
            <a:spAutoFit/>
          </a:bodyPr>
          <a:lstStyle/>
          <a:p>
            <a:pPr lvl="0">
              <a:defRPr/>
            </a:pPr>
            <a:r>
              <a:rPr lang="en-US" sz="2000" dirty="0">
                <a:latin typeface="Arial" panose="020B0604020202020204" pitchFamily="34" charset="0"/>
                <a:cs typeface="Arial" panose="020B0604020202020204" pitchFamily="34" charset="0"/>
              </a:rPr>
              <a:t>Completion of training or participation on next sport event</a:t>
            </a:r>
            <a:r>
              <a:rPr lang="el-GR"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14" name="Graphic 14" descr="Hourglass 60% with solid fill">
            <a:extLst>
              <a:ext uri="{FF2B5EF4-FFF2-40B4-BE49-F238E27FC236}">
                <a16:creationId xmlns:a16="http://schemas.microsoft.com/office/drawing/2014/main" id="{34BB677E-3050-532B-1C17-917FA9204F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4357" y="3310237"/>
            <a:ext cx="468090" cy="468090"/>
          </a:xfrm>
          <a:prstGeom prst="rect">
            <a:avLst/>
          </a:prstGeom>
        </p:spPr>
      </p:pic>
      <p:sp>
        <p:nvSpPr>
          <p:cNvPr id="18" name="TextBox 17">
            <a:extLst>
              <a:ext uri="{FF2B5EF4-FFF2-40B4-BE49-F238E27FC236}">
                <a16:creationId xmlns:a16="http://schemas.microsoft.com/office/drawing/2014/main" id="{2B53A9D3-691C-5C43-36BE-1A82AFA3F9F4}"/>
              </a:ext>
            </a:extLst>
          </p:cNvPr>
          <p:cNvSpPr txBox="1"/>
          <p:nvPr/>
        </p:nvSpPr>
        <p:spPr>
          <a:xfrm>
            <a:off x="722087" y="3333039"/>
            <a:ext cx="6104708" cy="400110"/>
          </a:xfrm>
          <a:prstGeom prst="rect">
            <a:avLst/>
          </a:prstGeom>
          <a:noFill/>
        </p:spPr>
        <p:txBody>
          <a:bodyPr wrap="square">
            <a:spAutoFit/>
          </a:bodyPr>
          <a:lstStyle/>
          <a:p>
            <a:pPr lvl="0">
              <a:defRPr/>
            </a:pPr>
            <a:r>
              <a:rPr lang="en-US" sz="2000" dirty="0">
                <a:latin typeface="Arial" panose="020B0604020202020204" pitchFamily="34" charset="0"/>
                <a:cs typeface="Arial" panose="020B0604020202020204" pitchFamily="34" charset="0"/>
              </a:rPr>
              <a:t>Medical care treatment</a:t>
            </a:r>
            <a:r>
              <a:rPr lang="el-GR"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20" name="Graphic 3" descr="Hourglass 90% with solid fill">
            <a:extLst>
              <a:ext uri="{FF2B5EF4-FFF2-40B4-BE49-F238E27FC236}">
                <a16:creationId xmlns:a16="http://schemas.microsoft.com/office/drawing/2014/main" id="{D7A669BB-CD60-C0D5-A880-2D1599A4FA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4357" y="4163713"/>
            <a:ext cx="468089" cy="468089"/>
          </a:xfrm>
          <a:prstGeom prst="rect">
            <a:avLst/>
          </a:prstGeom>
        </p:spPr>
      </p:pic>
      <p:sp>
        <p:nvSpPr>
          <p:cNvPr id="23" name="TextBox 22">
            <a:extLst>
              <a:ext uri="{FF2B5EF4-FFF2-40B4-BE49-F238E27FC236}">
                <a16:creationId xmlns:a16="http://schemas.microsoft.com/office/drawing/2014/main" id="{579852B3-9537-F3C7-5F38-54AAB3B97310}"/>
              </a:ext>
            </a:extLst>
          </p:cNvPr>
          <p:cNvSpPr txBox="1"/>
          <p:nvPr/>
        </p:nvSpPr>
        <p:spPr>
          <a:xfrm>
            <a:off x="776059" y="4197702"/>
            <a:ext cx="7701325" cy="400110"/>
          </a:xfrm>
          <a:prstGeom prst="rect">
            <a:avLst/>
          </a:prstGeom>
          <a:noFill/>
        </p:spPr>
        <p:txBody>
          <a:bodyPr wrap="square">
            <a:spAutoFit/>
          </a:bodyPr>
          <a:lstStyle/>
          <a:p>
            <a:pPr lvl="0">
              <a:defRPr/>
            </a:pPr>
            <a:r>
              <a:rPr lang="en-US" sz="2000" dirty="0">
                <a:latin typeface="Arial" panose="020B0604020202020204" pitchFamily="34" charset="0"/>
                <a:cs typeface="Arial" panose="020B0604020202020204" pitchFamily="34" charset="0"/>
              </a:rPr>
              <a:t>Attending</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media activities</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(Only In-Competition</a:t>
            </a:r>
            <a:r>
              <a:rPr lang="el-GR"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24" name="Graphic 16" descr="Hourglass Finished with solid fill">
            <a:extLst>
              <a:ext uri="{FF2B5EF4-FFF2-40B4-BE49-F238E27FC236}">
                <a16:creationId xmlns:a16="http://schemas.microsoft.com/office/drawing/2014/main" id="{93094D82-D7DC-0147-F522-F940D41C11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4358" y="4953000"/>
            <a:ext cx="468088" cy="468088"/>
          </a:xfrm>
          <a:prstGeom prst="rect">
            <a:avLst/>
          </a:prstGeom>
        </p:spPr>
      </p:pic>
      <p:sp>
        <p:nvSpPr>
          <p:cNvPr id="26" name="TextBox 25">
            <a:extLst>
              <a:ext uri="{FF2B5EF4-FFF2-40B4-BE49-F238E27FC236}">
                <a16:creationId xmlns:a16="http://schemas.microsoft.com/office/drawing/2014/main" id="{82846F54-DF49-065A-0667-D89B33736BBC}"/>
              </a:ext>
            </a:extLst>
          </p:cNvPr>
          <p:cNvSpPr txBox="1"/>
          <p:nvPr/>
        </p:nvSpPr>
        <p:spPr>
          <a:xfrm>
            <a:off x="776059" y="5000813"/>
            <a:ext cx="6104708" cy="400110"/>
          </a:xfrm>
          <a:prstGeom prst="rect">
            <a:avLst/>
          </a:prstGeom>
          <a:noFill/>
        </p:spPr>
        <p:txBody>
          <a:bodyPr wrap="square">
            <a:spAutoFit/>
          </a:bodyPr>
          <a:lstStyle/>
          <a:p>
            <a:pPr lvl="0">
              <a:defRPr/>
            </a:pPr>
            <a:r>
              <a:rPr lang="en-US" sz="2000" dirty="0">
                <a:latin typeface="Arial" panose="020B0604020202020204" pitchFamily="34" charset="0"/>
                <a:cs typeface="Arial" panose="020B0604020202020204" pitchFamily="34" charset="0"/>
              </a:rPr>
              <a:t>Recovery after training (stretching etc.)</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49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6">
                                            <p:txEl>
                                              <p:pRg st="0" end="0"/>
                                            </p:txEl>
                                          </p:spTgt>
                                        </p:tgtEl>
                                        <p:attrNameLst>
                                          <p:attrName>style.visibility</p:attrName>
                                        </p:attrNameLst>
                                      </p:cBhvr>
                                      <p:to>
                                        <p:strVal val="visible"/>
                                      </p:to>
                                    </p:set>
                                    <p:animEffect transition="in" filter="fade">
                                      <p:cBhvr>
                                        <p:cTn id="70" dur="1000"/>
                                        <p:tgtEl>
                                          <p:spTgt spid="26">
                                            <p:txEl>
                                              <p:pRg st="0" end="0"/>
                                            </p:txEl>
                                          </p:spTgt>
                                        </p:tgtEl>
                                      </p:cBhvr>
                                    </p:animEffect>
                                    <p:anim calcmode="lin" valueType="num">
                                      <p:cBhvr>
                                        <p:cTn id="71"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8" grpId="0"/>
      <p:bldP spid="23"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4E193E9-A688-6885-2CB5-AFC1DCF1F8AA}"/>
              </a:ext>
            </a:extLst>
          </p:cNvPr>
          <p:cNvSpPr>
            <a:spLocks noGrp="1"/>
          </p:cNvSpPr>
          <p:nvPr>
            <p:ph type="title"/>
          </p:nvPr>
        </p:nvSpPr>
        <p:spPr>
          <a:xfrm>
            <a:off x="686292" y="300557"/>
            <a:ext cx="5396012" cy="1325563"/>
          </a:xfrm>
        </p:spPr>
        <p:txBody>
          <a:bodyPr vert="horz" lIns="91440" tIns="45720" rIns="91440" bIns="45720" rtlCol="0">
            <a:normAutofit/>
          </a:bodyPr>
          <a:lstStyle/>
          <a:p>
            <a:pPr algn="ctr"/>
            <a:r>
              <a:rPr kumimoji="0" lang="en-US"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URINE SAMPLE COLLECTION</a:t>
            </a:r>
            <a:endParaRPr lang="en-US" sz="2800" dirty="0">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C:\Users\user\Desktop\images.jpg">
            <a:extLst>
              <a:ext uri="{FF2B5EF4-FFF2-40B4-BE49-F238E27FC236}">
                <a16:creationId xmlns:a16="http://schemas.microsoft.com/office/drawing/2014/main" id="{1DF5D4F2-9417-B071-2BD8-6BA6EA5EB975}"/>
              </a:ext>
            </a:extLst>
          </p:cNvPr>
          <p:cNvPicPr>
            <a:picLocks noChangeAspect="1" noChangeArrowheads="1"/>
          </p:cNvPicPr>
          <p:nvPr/>
        </p:nvPicPr>
        <p:blipFill rotWithShape="1">
          <a:blip r:embed="rId2"/>
          <a:srcRect l="2364" r="9931"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
        <p:nvSpPr>
          <p:cNvPr id="57" name="Arc 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8 - Εικόνα" descr="IMG_20220120_093357.jpg">
            <a:extLst>
              <a:ext uri="{FF2B5EF4-FFF2-40B4-BE49-F238E27FC236}">
                <a16:creationId xmlns:a16="http://schemas.microsoft.com/office/drawing/2014/main" id="{467F0654-0E0A-91AE-0D71-F93512D45C8D}"/>
              </a:ext>
            </a:extLst>
          </p:cNvPr>
          <p:cNvPicPr>
            <a:picLocks noChangeAspect="1"/>
          </p:cNvPicPr>
          <p:nvPr/>
        </p:nvPicPr>
        <p:blipFill rotWithShape="1">
          <a:blip r:embed="rId3"/>
          <a:srcRect l="4362" r="1740" b="-5"/>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149089E3-4937-50DA-0EE2-562D594AA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graphicFrame>
        <p:nvGraphicFramePr>
          <p:cNvPr id="10" name="TextBox 7">
            <a:extLst>
              <a:ext uri="{FF2B5EF4-FFF2-40B4-BE49-F238E27FC236}">
                <a16:creationId xmlns:a16="http://schemas.microsoft.com/office/drawing/2014/main" id="{D4B7161F-1924-A5C6-15AF-C40D9392366B}"/>
              </a:ext>
            </a:extLst>
          </p:cNvPr>
          <p:cNvGraphicFramePr/>
          <p:nvPr>
            <p:extLst>
              <p:ext uri="{D42A27DB-BD31-4B8C-83A1-F6EECF244321}">
                <p14:modId xmlns:p14="http://schemas.microsoft.com/office/powerpoint/2010/main" val="3059867846"/>
              </p:ext>
            </p:extLst>
          </p:nvPr>
        </p:nvGraphicFramePr>
        <p:xfrm>
          <a:off x="838201" y="1825625"/>
          <a:ext cx="5092194"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5028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F95AB7FD-0793-4868-872E-87F5C6E12B1D}"/>
                                            </p:graphicEl>
                                          </p:spTgt>
                                        </p:tgtEl>
                                        <p:attrNameLst>
                                          <p:attrName>style.visibility</p:attrName>
                                        </p:attrNameLst>
                                      </p:cBhvr>
                                      <p:to>
                                        <p:strVal val="visible"/>
                                      </p:to>
                                    </p:set>
                                    <p:animEffect transition="in" filter="fade">
                                      <p:cBhvr>
                                        <p:cTn id="7" dur="1000"/>
                                        <p:tgtEl>
                                          <p:spTgt spid="10">
                                            <p:graphicEl>
                                              <a:dgm id="{F95AB7FD-0793-4868-872E-87F5C6E12B1D}"/>
                                            </p:graphicEl>
                                          </p:spTgt>
                                        </p:tgtEl>
                                      </p:cBhvr>
                                    </p:animEffect>
                                    <p:anim calcmode="lin" valueType="num">
                                      <p:cBhvr>
                                        <p:cTn id="8" dur="1000" fill="hold"/>
                                        <p:tgtEl>
                                          <p:spTgt spid="10">
                                            <p:graphicEl>
                                              <a:dgm id="{F95AB7FD-0793-4868-872E-87F5C6E12B1D}"/>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F95AB7FD-0793-4868-872E-87F5C6E12B1D}"/>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graphicEl>
                                              <a:dgm id="{36F2C19D-10BE-47BA-91B3-2E6CDC67669E}"/>
                                            </p:graphicEl>
                                          </p:spTgt>
                                        </p:tgtEl>
                                        <p:attrNameLst>
                                          <p:attrName>style.visibility</p:attrName>
                                        </p:attrNameLst>
                                      </p:cBhvr>
                                      <p:to>
                                        <p:strVal val="visible"/>
                                      </p:to>
                                    </p:set>
                                    <p:animEffect transition="in" filter="fade">
                                      <p:cBhvr>
                                        <p:cTn id="12" dur="1000"/>
                                        <p:tgtEl>
                                          <p:spTgt spid="10">
                                            <p:graphicEl>
                                              <a:dgm id="{36F2C19D-10BE-47BA-91B3-2E6CDC67669E}"/>
                                            </p:graphicEl>
                                          </p:spTgt>
                                        </p:tgtEl>
                                      </p:cBhvr>
                                    </p:animEffect>
                                    <p:anim calcmode="lin" valueType="num">
                                      <p:cBhvr>
                                        <p:cTn id="13" dur="1000" fill="hold"/>
                                        <p:tgtEl>
                                          <p:spTgt spid="10">
                                            <p:graphicEl>
                                              <a:dgm id="{36F2C19D-10BE-47BA-91B3-2E6CDC67669E}"/>
                                            </p:graphicEl>
                                          </p:spTgt>
                                        </p:tgtEl>
                                        <p:attrNameLst>
                                          <p:attrName>ppt_x</p:attrName>
                                        </p:attrNameLst>
                                      </p:cBhvr>
                                      <p:tavLst>
                                        <p:tav tm="0">
                                          <p:val>
                                            <p:strVal val="#ppt_x"/>
                                          </p:val>
                                        </p:tav>
                                        <p:tav tm="100000">
                                          <p:val>
                                            <p:strVal val="#ppt_x"/>
                                          </p:val>
                                        </p:tav>
                                      </p:tavLst>
                                    </p:anim>
                                    <p:anim calcmode="lin" valueType="num">
                                      <p:cBhvr>
                                        <p:cTn id="14" dur="1000" fill="hold"/>
                                        <p:tgtEl>
                                          <p:spTgt spid="10">
                                            <p:graphicEl>
                                              <a:dgm id="{36F2C19D-10BE-47BA-91B3-2E6CDC67669E}"/>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graphicEl>
                                              <a:dgm id="{30B698CA-78B0-44AF-85D6-7B3DB25C7284}"/>
                                            </p:graphicEl>
                                          </p:spTgt>
                                        </p:tgtEl>
                                        <p:attrNameLst>
                                          <p:attrName>style.visibility</p:attrName>
                                        </p:attrNameLst>
                                      </p:cBhvr>
                                      <p:to>
                                        <p:strVal val="visible"/>
                                      </p:to>
                                    </p:set>
                                    <p:animEffect transition="in" filter="fade">
                                      <p:cBhvr>
                                        <p:cTn id="19" dur="1000"/>
                                        <p:tgtEl>
                                          <p:spTgt spid="10">
                                            <p:graphicEl>
                                              <a:dgm id="{30B698CA-78B0-44AF-85D6-7B3DB25C7284}"/>
                                            </p:graphicEl>
                                          </p:spTgt>
                                        </p:tgtEl>
                                      </p:cBhvr>
                                    </p:animEffect>
                                    <p:anim calcmode="lin" valueType="num">
                                      <p:cBhvr>
                                        <p:cTn id="20" dur="1000" fill="hold"/>
                                        <p:tgtEl>
                                          <p:spTgt spid="10">
                                            <p:graphicEl>
                                              <a:dgm id="{30B698CA-78B0-44AF-85D6-7B3DB25C7284}"/>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30B698CA-78B0-44AF-85D6-7B3DB25C7284}"/>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graphicEl>
                                              <a:dgm id="{93CA7B75-2846-4C5A-8444-BBED53F98680}"/>
                                            </p:graphicEl>
                                          </p:spTgt>
                                        </p:tgtEl>
                                        <p:attrNameLst>
                                          <p:attrName>style.visibility</p:attrName>
                                        </p:attrNameLst>
                                      </p:cBhvr>
                                      <p:to>
                                        <p:strVal val="visible"/>
                                      </p:to>
                                    </p:set>
                                    <p:animEffect transition="in" filter="fade">
                                      <p:cBhvr>
                                        <p:cTn id="24" dur="1000"/>
                                        <p:tgtEl>
                                          <p:spTgt spid="10">
                                            <p:graphicEl>
                                              <a:dgm id="{93CA7B75-2846-4C5A-8444-BBED53F98680}"/>
                                            </p:graphicEl>
                                          </p:spTgt>
                                        </p:tgtEl>
                                      </p:cBhvr>
                                    </p:animEffect>
                                    <p:anim calcmode="lin" valueType="num">
                                      <p:cBhvr>
                                        <p:cTn id="25" dur="1000" fill="hold"/>
                                        <p:tgtEl>
                                          <p:spTgt spid="10">
                                            <p:graphicEl>
                                              <a:dgm id="{93CA7B75-2846-4C5A-8444-BBED53F98680}"/>
                                            </p:graphicEl>
                                          </p:spTgt>
                                        </p:tgtEl>
                                        <p:attrNameLst>
                                          <p:attrName>ppt_x</p:attrName>
                                        </p:attrNameLst>
                                      </p:cBhvr>
                                      <p:tavLst>
                                        <p:tav tm="0">
                                          <p:val>
                                            <p:strVal val="#ppt_x"/>
                                          </p:val>
                                        </p:tav>
                                        <p:tav tm="100000">
                                          <p:val>
                                            <p:strVal val="#ppt_x"/>
                                          </p:val>
                                        </p:tav>
                                      </p:tavLst>
                                    </p:anim>
                                    <p:anim calcmode="lin" valueType="num">
                                      <p:cBhvr>
                                        <p:cTn id="26" dur="1000" fill="hold"/>
                                        <p:tgtEl>
                                          <p:spTgt spid="10">
                                            <p:graphicEl>
                                              <a:dgm id="{93CA7B75-2846-4C5A-8444-BBED53F98680}"/>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graphicEl>
                                              <a:dgm id="{7A59E79C-C558-4D85-A6D2-C906D1886FE8}"/>
                                            </p:graphicEl>
                                          </p:spTgt>
                                        </p:tgtEl>
                                        <p:attrNameLst>
                                          <p:attrName>style.visibility</p:attrName>
                                        </p:attrNameLst>
                                      </p:cBhvr>
                                      <p:to>
                                        <p:strVal val="visible"/>
                                      </p:to>
                                    </p:set>
                                    <p:animEffect transition="in" filter="fade">
                                      <p:cBhvr>
                                        <p:cTn id="31" dur="1000"/>
                                        <p:tgtEl>
                                          <p:spTgt spid="10">
                                            <p:graphicEl>
                                              <a:dgm id="{7A59E79C-C558-4D85-A6D2-C906D1886FE8}"/>
                                            </p:graphicEl>
                                          </p:spTgt>
                                        </p:tgtEl>
                                      </p:cBhvr>
                                    </p:animEffect>
                                    <p:anim calcmode="lin" valueType="num">
                                      <p:cBhvr>
                                        <p:cTn id="32" dur="1000" fill="hold"/>
                                        <p:tgtEl>
                                          <p:spTgt spid="10">
                                            <p:graphicEl>
                                              <a:dgm id="{7A59E79C-C558-4D85-A6D2-C906D1886FE8}"/>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7A59E79C-C558-4D85-A6D2-C906D1886FE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graphicEl>
                                              <a:dgm id="{DF093FE2-5559-47AE-B90A-87C9E0238BD3}"/>
                                            </p:graphicEl>
                                          </p:spTgt>
                                        </p:tgtEl>
                                        <p:attrNameLst>
                                          <p:attrName>style.visibility</p:attrName>
                                        </p:attrNameLst>
                                      </p:cBhvr>
                                      <p:to>
                                        <p:strVal val="visible"/>
                                      </p:to>
                                    </p:set>
                                    <p:animEffect transition="in" filter="fade">
                                      <p:cBhvr>
                                        <p:cTn id="36" dur="1000"/>
                                        <p:tgtEl>
                                          <p:spTgt spid="10">
                                            <p:graphicEl>
                                              <a:dgm id="{DF093FE2-5559-47AE-B90A-87C9E0238BD3}"/>
                                            </p:graphicEl>
                                          </p:spTgt>
                                        </p:tgtEl>
                                      </p:cBhvr>
                                    </p:animEffect>
                                    <p:anim calcmode="lin" valueType="num">
                                      <p:cBhvr>
                                        <p:cTn id="37" dur="1000" fill="hold"/>
                                        <p:tgtEl>
                                          <p:spTgt spid="10">
                                            <p:graphicEl>
                                              <a:dgm id="{DF093FE2-5559-47AE-B90A-87C9E0238BD3}"/>
                                            </p:graphicEl>
                                          </p:spTgt>
                                        </p:tgtEl>
                                        <p:attrNameLst>
                                          <p:attrName>ppt_x</p:attrName>
                                        </p:attrNameLst>
                                      </p:cBhvr>
                                      <p:tavLst>
                                        <p:tav tm="0">
                                          <p:val>
                                            <p:strVal val="#ppt_x"/>
                                          </p:val>
                                        </p:tav>
                                        <p:tav tm="100000">
                                          <p:val>
                                            <p:strVal val="#ppt_x"/>
                                          </p:val>
                                        </p:tav>
                                      </p:tavLst>
                                    </p:anim>
                                    <p:anim calcmode="lin" valueType="num">
                                      <p:cBhvr>
                                        <p:cTn id="38" dur="1000" fill="hold"/>
                                        <p:tgtEl>
                                          <p:spTgt spid="10">
                                            <p:graphicEl>
                                              <a:dgm id="{DF093FE2-5559-47AE-B90A-87C9E0238BD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8292A7B4-0455-400F-A80B-4C9872624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31F8999-1F8C-AEBE-5DED-72056ABF9E69}"/>
              </a:ext>
            </a:extLst>
          </p:cNvPr>
          <p:cNvSpPr>
            <a:spLocks noGrp="1"/>
          </p:cNvSpPr>
          <p:nvPr>
            <p:ph type="title"/>
          </p:nvPr>
        </p:nvSpPr>
        <p:spPr>
          <a:xfrm>
            <a:off x="918734" y="552160"/>
            <a:ext cx="6042136" cy="1635865"/>
          </a:xfrm>
        </p:spPr>
        <p:txBody>
          <a:bodyPr vert="horz" lIns="91440" tIns="45720" rIns="91440" bIns="45720" rtlCol="0" anchor="ctr">
            <a:normAutofit/>
          </a:bodyPr>
          <a:lstStyle/>
          <a:p>
            <a:pPr algn="ctr"/>
            <a:r>
              <a:rPr kumimoji="0" lang="en-US" sz="2400" i="0" u="none" strike="noStrike" kern="1200" spc="0" normalizeH="0" noProof="0" dirty="0">
                <a:ln>
                  <a:noFill/>
                </a:ln>
                <a:solidFill>
                  <a:schemeClr val="tx1"/>
                </a:solidFill>
                <a:effectLst/>
                <a:uLnTx/>
                <a:uFillTx/>
                <a:latin typeface="Arial" panose="020B0604020202020204" pitchFamily="34" charset="0"/>
                <a:cs typeface="Arial" panose="020B0604020202020204" pitchFamily="34" charset="0"/>
              </a:rPr>
              <a:t>URINE TESTING</a:t>
            </a:r>
            <a:endParaRPr lang="en-US" sz="2400" kern="1200" dirty="0">
              <a:solidFill>
                <a:schemeClr val="tx1"/>
              </a:solidFill>
              <a:latin typeface="Arial" panose="020B0604020202020204" pitchFamily="34" charset="0"/>
              <a:cs typeface="Arial" panose="020B0604020202020204" pitchFamily="34" charset="0"/>
            </a:endParaRPr>
          </a:p>
        </p:txBody>
      </p:sp>
      <p:pic>
        <p:nvPicPr>
          <p:cNvPr id="5" name="Θέση πίνακα 5" descr="Εικόνα που περιέχει κείμενο, εσωτερικό, επιτραπέζια σκεύη, μπουκάλι&#10;&#10;Περιγραφή που δημιουργήθηκε αυτόματα">
            <a:extLst>
              <a:ext uri="{FF2B5EF4-FFF2-40B4-BE49-F238E27FC236}">
                <a16:creationId xmlns:a16="http://schemas.microsoft.com/office/drawing/2014/main" id="{A55B8781-9075-9CD2-4D96-E52A8123252E}"/>
              </a:ext>
            </a:extLst>
          </p:cNvPr>
          <p:cNvPicPr>
            <a:picLocks noChangeAspect="1"/>
          </p:cNvPicPr>
          <p:nvPr/>
        </p:nvPicPr>
        <p:blipFill rotWithShape="1">
          <a:blip r:embed="rId2">
            <a:extLst>
              <a:ext uri="{28A0092B-C50C-407E-A947-70E740481C1C}">
                <a14:useLocalDpi xmlns:a14="http://schemas.microsoft.com/office/drawing/2010/main" val="0"/>
              </a:ext>
            </a:extLst>
          </a:blip>
          <a:srcRect r="2" b="4804"/>
          <a:stretch/>
        </p:blipFill>
        <p:spPr>
          <a:xfrm>
            <a:off x="7884466" y="5"/>
            <a:ext cx="4307534" cy="2644930"/>
          </a:xfrm>
          <a:prstGeom prst="rect">
            <a:avLst/>
          </a:prstGeom>
        </p:spPr>
      </p:pic>
      <p:sp>
        <p:nvSpPr>
          <p:cNvPr id="50" name="TextBox 7">
            <a:extLst>
              <a:ext uri="{FF2B5EF4-FFF2-40B4-BE49-F238E27FC236}">
                <a16:creationId xmlns:a16="http://schemas.microsoft.com/office/drawing/2014/main" id="{8CF89611-95D1-3673-750E-DEA1C7B8F62B}"/>
              </a:ext>
            </a:extLst>
          </p:cNvPr>
          <p:cNvSpPr txBox="1"/>
          <p:nvPr/>
        </p:nvSpPr>
        <p:spPr>
          <a:xfrm>
            <a:off x="918734" y="3165857"/>
            <a:ext cx="6042136" cy="3445255"/>
          </a:xfrm>
          <a:prstGeom prst="rect">
            <a:avLst/>
          </a:prstGeom>
        </p:spPr>
        <p:txBody>
          <a:bodyPr vert="horz" lIns="91440" tIns="45720" rIns="91440" bIns="45720" rtlCol="0" anchor="ctr">
            <a:normAutofit/>
          </a:bodyPr>
          <a:lstStyle/>
          <a:p>
            <a:pPr lvl="0" indent="-228600">
              <a:lnSpc>
                <a:spcPct val="90000"/>
              </a:lnSpc>
              <a:spcBef>
                <a:spcPts val="1000"/>
              </a:spcBef>
              <a:buFont typeface="Arial" panose="020B0604020202020204" pitchFamily="34" charset="0"/>
              <a:buChar char="•"/>
              <a:defRPr/>
            </a:pPr>
            <a:r>
              <a:rPr lang="en-US" sz="1600" dirty="0">
                <a:latin typeface="Arial" panose="020B0604020202020204" pitchFamily="34" charset="0"/>
                <a:cs typeface="Arial" panose="020B0604020202020204" pitchFamily="34" charset="0"/>
              </a:rPr>
              <a:t>The athlete washes his hands with water ONLY.</a:t>
            </a:r>
          </a:p>
          <a:p>
            <a:pPr marR="0" lvl="0" fontAlgn="auto">
              <a:lnSpc>
                <a:spcPct val="90000"/>
              </a:lnSpc>
              <a:spcBef>
                <a:spcPts val="1000"/>
              </a:spcBef>
              <a:spcAft>
                <a:spcPts val="0"/>
              </a:spcAft>
              <a:buClrTx/>
              <a:buSzTx/>
              <a:tabLst/>
              <a:defRPr/>
            </a:pPr>
            <a:endPar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lvl="0" indent="-228600">
              <a:lnSpc>
                <a:spcPct val="90000"/>
              </a:lnSpc>
              <a:spcBef>
                <a:spcPts val="1000"/>
              </a:spcBef>
              <a:buFont typeface="Arial" panose="020B0604020202020204" pitchFamily="34" charset="0"/>
              <a:buChar char="•"/>
              <a:defRPr/>
            </a:pPr>
            <a:r>
              <a:rPr lang="en-US" sz="1600" dirty="0">
                <a:latin typeface="Arial" panose="020B0604020202020204" pitchFamily="34" charset="0"/>
                <a:cs typeface="Arial" panose="020B0604020202020204" pitchFamily="34" charset="0"/>
              </a:rPr>
              <a:t>The athlete removes his clothes from the middle of his torso to the middle of his thighs and the Doping Control Personnel watches while the urine comes out of his/her body.</a:t>
            </a:r>
          </a:p>
          <a:p>
            <a:pPr marL="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lvl="0" indent="-228600">
              <a:lnSpc>
                <a:spcPct val="90000"/>
              </a:lnSpc>
              <a:spcBef>
                <a:spcPts val="1000"/>
              </a:spcBef>
              <a:buFont typeface="Arial" panose="020B0604020202020204" pitchFamily="34" charset="0"/>
              <a:buChar char="•"/>
              <a:defRPr/>
            </a:pPr>
            <a:r>
              <a:rPr lang="en-US" sz="1600" dirty="0">
                <a:latin typeface="Arial" panose="020B0604020202020204" pitchFamily="34" charset="0"/>
                <a:cs typeface="Arial" panose="020B0604020202020204" pitchFamily="34" charset="0"/>
              </a:rPr>
              <a:t>The athlete is encouraged to fill the urine collector with more than 90 ml</a:t>
            </a:r>
          </a:p>
          <a:p>
            <a:pPr marL="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lvl="0" indent="-228600">
              <a:lnSpc>
                <a:spcPct val="90000"/>
              </a:lnSpc>
              <a:spcBef>
                <a:spcPts val="1000"/>
              </a:spcBef>
              <a:buFont typeface="Arial" panose="020B0604020202020204" pitchFamily="34" charset="0"/>
              <a:buChar char="•"/>
              <a:defRPr/>
            </a:pPr>
            <a:r>
              <a:rPr lang="en-US" sz="1600" dirty="0">
                <a:latin typeface="Arial" panose="020B0604020202020204" pitchFamily="34" charset="0"/>
                <a:cs typeface="Arial" panose="020B0604020202020204" pitchFamily="34" charset="0"/>
              </a:rPr>
              <a:t>If the urine collector gets filled, the athlete gets instructed to empty his blader in the toilet.</a:t>
            </a:r>
          </a:p>
        </p:txBody>
      </p:sp>
      <p:pic>
        <p:nvPicPr>
          <p:cNvPr id="6" name="7 - Εικόνα" descr="maxresdefault.jpg">
            <a:extLst>
              <a:ext uri="{FF2B5EF4-FFF2-40B4-BE49-F238E27FC236}">
                <a16:creationId xmlns:a16="http://schemas.microsoft.com/office/drawing/2014/main" id="{822F226D-9067-32DC-FB3A-CADB47FC86A8}"/>
              </a:ext>
            </a:extLst>
          </p:cNvPr>
          <p:cNvPicPr>
            <a:picLocks noChangeAspect="1"/>
          </p:cNvPicPr>
          <p:nvPr/>
        </p:nvPicPr>
        <p:blipFill rotWithShape="1">
          <a:blip r:embed="rId3"/>
          <a:srcRect l="9838" r="33394" b="1"/>
          <a:stretch/>
        </p:blipFill>
        <p:spPr>
          <a:xfrm>
            <a:off x="7940038" y="2644936"/>
            <a:ext cx="4251960" cy="4213064"/>
          </a:xfrm>
          <a:prstGeom prst="rect">
            <a:avLst/>
          </a:prstGeom>
        </p:spPr>
      </p:pic>
      <p:sp>
        <p:nvSpPr>
          <p:cNvPr id="87" name="Rectangle 8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4937"/>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9" name="Rectangle 8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87469"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A97F9739-6E42-7DE2-08F7-FD0E6B542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7" y="0"/>
            <a:ext cx="1981200" cy="1103256"/>
          </a:xfrm>
          <a:prstGeom prst="rect">
            <a:avLst/>
          </a:prstGeom>
        </p:spPr>
      </p:pic>
    </p:spTree>
    <p:extLst>
      <p:ext uri="{BB962C8B-B14F-4D97-AF65-F5344CB8AC3E}">
        <p14:creationId xmlns:p14="http://schemas.microsoft.com/office/powerpoint/2010/main" val="2608355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1EB66F-A9E8-709C-3422-28CE891CEB94}"/>
              </a:ext>
            </a:extLst>
          </p:cNvPr>
          <p:cNvSpPr>
            <a:spLocks noGrp="1"/>
          </p:cNvSpPr>
          <p:nvPr>
            <p:ph type="title"/>
          </p:nvPr>
        </p:nvSpPr>
        <p:spPr>
          <a:xfrm>
            <a:off x="2912951" y="551628"/>
            <a:ext cx="6366095" cy="648479"/>
          </a:xfrm>
        </p:spPr>
        <p:txBody>
          <a:bodyPr vert="horz" lIns="91440" tIns="45720" rIns="91440" bIns="45720" rtlCol="0" anchor="b">
            <a:normAutofit/>
          </a:bodyPr>
          <a:lstStyle/>
          <a:p>
            <a:pPr algn="ctr"/>
            <a:r>
              <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URINE SAMPLE PROVISION</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3709D32A-AD1E-C70D-6E3F-0EEC1B1E60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6" name="TextBox 5">
            <a:extLst>
              <a:ext uri="{FF2B5EF4-FFF2-40B4-BE49-F238E27FC236}">
                <a16:creationId xmlns:a16="http://schemas.microsoft.com/office/drawing/2014/main" id="{B7FA76DE-18FB-80FE-3ABA-4732594A056D}"/>
              </a:ext>
            </a:extLst>
          </p:cNvPr>
          <p:cNvSpPr txBox="1"/>
          <p:nvPr/>
        </p:nvSpPr>
        <p:spPr>
          <a:xfrm>
            <a:off x="2516310" y="1415550"/>
            <a:ext cx="7159376"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Eye-witnessing the urine deposition is </a:t>
            </a:r>
            <a:r>
              <a:rPr lang="en-US" sz="2000" b="1" u="sng" dirty="0">
                <a:latin typeface="Arial" panose="020B0604020202020204" pitchFamily="34" charset="0"/>
                <a:cs typeface="Arial" panose="020B0604020202020204" pitchFamily="34" charset="0"/>
              </a:rPr>
              <a:t>MANDATORY</a:t>
            </a:r>
            <a:endParaRPr lang="el-GR" sz="2000" u="sng" dirty="0">
              <a:latin typeface="Arial" panose="020B0604020202020204" pitchFamily="34" charset="0"/>
              <a:cs typeface="Arial" panose="020B0604020202020204" pitchFamily="34" charset="0"/>
            </a:endParaRPr>
          </a:p>
        </p:txBody>
      </p:sp>
      <p:pic>
        <p:nvPicPr>
          <p:cNvPr id="7" name="Picture 5" descr="A picture containing umbrella&#10;&#10;Description automatically generated">
            <a:extLst>
              <a:ext uri="{FF2B5EF4-FFF2-40B4-BE49-F238E27FC236}">
                <a16:creationId xmlns:a16="http://schemas.microsoft.com/office/drawing/2014/main" id="{C14FD93F-7FA9-362A-0049-E0087B3D4CD4}"/>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a:stretch/>
        </p:blipFill>
        <p:spPr>
          <a:xfrm>
            <a:off x="1048634" y="2000845"/>
            <a:ext cx="3498476" cy="3506429"/>
          </a:xfrm>
          <a:prstGeom prst="rect">
            <a:avLst/>
          </a:prstGeom>
        </p:spPr>
      </p:pic>
      <p:sp>
        <p:nvSpPr>
          <p:cNvPr id="12" name="TextBox 11">
            <a:extLst>
              <a:ext uri="{FF2B5EF4-FFF2-40B4-BE49-F238E27FC236}">
                <a16:creationId xmlns:a16="http://schemas.microsoft.com/office/drawing/2014/main" id="{0C1D5FFC-6FFF-E8C3-3059-9190E0EBC680}"/>
              </a:ext>
            </a:extLst>
          </p:cNvPr>
          <p:cNvSpPr txBox="1"/>
          <p:nvPr/>
        </p:nvSpPr>
        <p:spPr>
          <a:xfrm>
            <a:off x="1280994" y="5507274"/>
            <a:ext cx="3033756" cy="984885"/>
          </a:xfrm>
          <a:prstGeom prst="rect">
            <a:avLst/>
          </a:prstGeom>
          <a:noFill/>
        </p:spPr>
        <p:txBody>
          <a:bodyPr wrap="square" rtlCol="0">
            <a:spAutoFit/>
          </a:bodyPr>
          <a:lstStyle/>
          <a:p>
            <a:pPr lvl="0" algn="ctr">
              <a:defRPr/>
            </a:pPr>
            <a:r>
              <a:rPr lang="en-US" sz="1600" b="1" kern="0" dirty="0">
                <a:latin typeface="Arial" panose="020B0604020202020204" pitchFamily="34" charset="0"/>
                <a:cs typeface="Arial" panose="020B0604020202020204" pitchFamily="34" charset="0"/>
              </a:rPr>
              <a:t>Male sample deposition</a:t>
            </a:r>
            <a:endParaRPr lang="fr-CH" sz="1600" b="1" kern="0" dirty="0">
              <a:latin typeface="Arial" panose="020B0604020202020204" pitchFamily="34" charset="0"/>
              <a:cs typeface="Arial" panose="020B0604020202020204" pitchFamily="34" charset="0"/>
            </a:endParaRPr>
          </a:p>
          <a:p>
            <a:pPr lvl="0" algn="ctr">
              <a:defRPr/>
            </a:pPr>
            <a:endParaRPr lang="fr-CH" sz="1000" b="1" kern="0" dirty="0">
              <a:latin typeface="Arial" panose="020B0604020202020204" pitchFamily="34" charset="0"/>
              <a:cs typeface="Arial" panose="020B0604020202020204" pitchFamily="34" charset="0"/>
            </a:endParaRPr>
          </a:p>
          <a:p>
            <a:pPr lvl="0" algn="ctr">
              <a:defRPr/>
            </a:pPr>
            <a:r>
              <a:rPr lang="en-US" sz="1600" kern="0" dirty="0">
                <a:latin typeface="Arial" panose="020B0604020202020204" pitchFamily="34" charset="0"/>
                <a:cs typeface="Arial" panose="020B0604020202020204" pitchFamily="34" charset="0"/>
              </a:rPr>
              <a:t>DCO/Chaperone stands </a:t>
            </a:r>
            <a:r>
              <a:rPr lang="en-US" sz="1600" u="sng" kern="0" dirty="0">
                <a:latin typeface="Arial" panose="020B0604020202020204" pitchFamily="34" charset="0"/>
                <a:cs typeface="Arial" panose="020B0604020202020204" pitchFamily="34" charset="0"/>
              </a:rPr>
              <a:t>beside</a:t>
            </a:r>
            <a:r>
              <a:rPr lang="en-US" sz="1600" kern="0" dirty="0">
                <a:latin typeface="Arial" panose="020B0604020202020204" pitchFamily="34" charset="0"/>
                <a:cs typeface="Arial" panose="020B0604020202020204" pitchFamily="34" charset="0"/>
              </a:rPr>
              <a:t> the athlete</a:t>
            </a:r>
            <a:endParaRPr lang="x-none" sz="1600" kern="0" dirty="0">
              <a:latin typeface="Arial" panose="020B0604020202020204" pitchFamily="34" charset="0"/>
              <a:cs typeface="Arial" panose="020B0604020202020204" pitchFamily="34" charset="0"/>
            </a:endParaRPr>
          </a:p>
        </p:txBody>
      </p:sp>
      <p:pic>
        <p:nvPicPr>
          <p:cNvPr id="14" name="Picture 7" descr="A picture containing holding, woman, court, computer&#10;&#10;Description automatically generated">
            <a:extLst>
              <a:ext uri="{FF2B5EF4-FFF2-40B4-BE49-F238E27FC236}">
                <a16:creationId xmlns:a16="http://schemas.microsoft.com/office/drawing/2014/main" id="{D2A736BB-47C1-38F4-4CDB-AAD1F47B1C01}"/>
              </a:ext>
            </a:extLst>
          </p:cNvPr>
          <p:cNvPicPr>
            <a:picLocks noChangeAspect="1"/>
          </p:cNvPicPr>
          <p:nvPr/>
        </p:nvPicPr>
        <p:blipFill rotWithShape="1">
          <a:blip r:embed="rId4">
            <a:extLst>
              <a:ext uri="{28A0092B-C50C-407E-A947-70E740481C1C}">
                <a14:useLocalDpi xmlns:a14="http://schemas.microsoft.com/office/drawing/2010/main" val="0"/>
              </a:ext>
            </a:extLst>
          </a:blip>
          <a:srcRect l="41451"/>
          <a:stretch/>
        </p:blipFill>
        <p:spPr>
          <a:xfrm>
            <a:off x="7644891" y="1999253"/>
            <a:ext cx="3651359" cy="3508021"/>
          </a:xfrm>
          <a:prstGeom prst="rect">
            <a:avLst/>
          </a:prstGeom>
        </p:spPr>
      </p:pic>
      <p:sp>
        <p:nvSpPr>
          <p:cNvPr id="16" name="TextBox 15">
            <a:extLst>
              <a:ext uri="{FF2B5EF4-FFF2-40B4-BE49-F238E27FC236}">
                <a16:creationId xmlns:a16="http://schemas.microsoft.com/office/drawing/2014/main" id="{1FD5A77C-30CA-E38B-736D-5400496BD4F3}"/>
              </a:ext>
            </a:extLst>
          </p:cNvPr>
          <p:cNvSpPr txBox="1"/>
          <p:nvPr/>
        </p:nvSpPr>
        <p:spPr>
          <a:xfrm>
            <a:off x="7953692" y="5507276"/>
            <a:ext cx="3033756" cy="984885"/>
          </a:xfrm>
          <a:prstGeom prst="rect">
            <a:avLst/>
          </a:prstGeom>
          <a:noFill/>
        </p:spPr>
        <p:txBody>
          <a:bodyPr wrap="square" rtlCol="0">
            <a:spAutoFit/>
          </a:bodyPr>
          <a:lstStyle/>
          <a:p>
            <a:pPr lvl="0" algn="ctr">
              <a:defRPr/>
            </a:pPr>
            <a:r>
              <a:rPr lang="en-US" sz="1600" b="1" kern="0" dirty="0">
                <a:latin typeface="Arial" panose="020B0604020202020204" pitchFamily="34" charset="0"/>
                <a:cs typeface="Arial" panose="020B0604020202020204" pitchFamily="34" charset="0"/>
              </a:rPr>
              <a:t>Female sample deposition</a:t>
            </a:r>
            <a:endParaRPr lang="fr-CH" sz="1600" b="1" kern="0" dirty="0">
              <a:latin typeface="Arial" panose="020B0604020202020204" pitchFamily="34" charset="0"/>
              <a:cs typeface="Arial" panose="020B0604020202020204" pitchFamily="34" charset="0"/>
            </a:endParaRPr>
          </a:p>
          <a:p>
            <a:pPr lvl="0" algn="ctr">
              <a:defRPr/>
            </a:pPr>
            <a:endParaRPr lang="fr-CH" sz="1000" b="1" kern="0" dirty="0">
              <a:latin typeface="Arial" panose="020B0604020202020204" pitchFamily="34" charset="0"/>
              <a:cs typeface="Arial" panose="020B0604020202020204" pitchFamily="34" charset="0"/>
            </a:endParaRPr>
          </a:p>
          <a:p>
            <a:pPr lvl="0" algn="ctr">
              <a:defRPr/>
            </a:pPr>
            <a:r>
              <a:rPr lang="en-US" sz="1600" kern="0" dirty="0">
                <a:latin typeface="Arial" panose="020B0604020202020204" pitchFamily="34" charset="0"/>
                <a:cs typeface="Arial" panose="020B0604020202020204" pitchFamily="34" charset="0"/>
              </a:rPr>
              <a:t>DCO/Chaperone stands </a:t>
            </a:r>
            <a:r>
              <a:rPr lang="en-US" sz="1600" u="sng" kern="0" dirty="0">
                <a:latin typeface="Arial" panose="020B0604020202020204" pitchFamily="34" charset="0"/>
                <a:cs typeface="Arial" panose="020B0604020202020204" pitchFamily="34" charset="0"/>
              </a:rPr>
              <a:t>in front of</a:t>
            </a:r>
            <a:r>
              <a:rPr lang="en-US" sz="1600" kern="0" dirty="0">
                <a:latin typeface="Arial" panose="020B0604020202020204" pitchFamily="34" charset="0"/>
                <a:cs typeface="Arial" panose="020B0604020202020204" pitchFamily="34" charset="0"/>
              </a:rPr>
              <a:t> the athlete</a:t>
            </a:r>
            <a:endParaRPr lang="x-none" sz="16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610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4C249A-8E2D-E28B-6F0E-B93B9139C051}"/>
              </a:ext>
            </a:extLst>
          </p:cNvPr>
          <p:cNvSpPr>
            <a:spLocks noGrp="1"/>
          </p:cNvSpPr>
          <p:nvPr>
            <p:ph type="title"/>
          </p:nvPr>
        </p:nvSpPr>
        <p:spPr>
          <a:xfrm>
            <a:off x="685800" y="764373"/>
            <a:ext cx="6751948" cy="1293028"/>
          </a:xfrm>
        </p:spPr>
        <p:txBody>
          <a:bodyPr vert="horz" lIns="91440" tIns="45720" rIns="91440" bIns="45720" rtlCol="0" anchor="ctr">
            <a:normAutofit/>
          </a:bodyPr>
          <a:lstStyle/>
          <a:p>
            <a:pPr algn="ctr"/>
            <a:r>
              <a:rPr lang="en-US" sz="2400" b="1" dirty="0">
                <a:latin typeface="Arial" panose="020B0604020202020204" pitchFamily="34" charset="0"/>
                <a:cs typeface="Arial" panose="020B0604020202020204" pitchFamily="34" charset="0"/>
              </a:rPr>
              <a:t>PARTIAL URINE SAMPLE</a:t>
            </a:r>
            <a:endParaRPr lang="en-US" sz="2400" dirty="0">
              <a:latin typeface="Arial" panose="020B0604020202020204" pitchFamily="34" charset="0"/>
              <a:cs typeface="Arial" panose="020B0604020202020204" pitchFamily="34" charset="0"/>
            </a:endParaRPr>
          </a:p>
        </p:txBody>
      </p:sp>
      <p:pic>
        <p:nvPicPr>
          <p:cNvPr id="5" name="6 - Θέση πίνακα" descr="IMG_20220120_104252.jpg">
            <a:extLst>
              <a:ext uri="{FF2B5EF4-FFF2-40B4-BE49-F238E27FC236}">
                <a16:creationId xmlns:a16="http://schemas.microsoft.com/office/drawing/2014/main" id="{60D6399D-6072-46F0-5A02-A217E3D96914}"/>
              </a:ext>
            </a:extLst>
          </p:cNvPr>
          <p:cNvPicPr>
            <a:picLocks noChangeAspect="1"/>
          </p:cNvPicPr>
          <p:nvPr/>
        </p:nvPicPr>
        <p:blipFill>
          <a:blip r:embed="rId2"/>
          <a:stretch>
            <a:fillRect/>
          </a:stretch>
        </p:blipFill>
        <p:spPr>
          <a:xfrm>
            <a:off x="8400446" y="1409325"/>
            <a:ext cx="2699540" cy="4462049"/>
          </a:xfrm>
          <a:prstGeom prst="rect">
            <a:avLst/>
          </a:prstGeom>
        </p:spPr>
      </p:pic>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6DEAB14D-159C-99E6-4406-89982700A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0"/>
            <a:ext cx="1981200" cy="1075591"/>
          </a:xfrm>
          <a:prstGeom prst="rect">
            <a:avLst/>
          </a:prstGeom>
        </p:spPr>
      </p:pic>
      <p:graphicFrame>
        <p:nvGraphicFramePr>
          <p:cNvPr id="29" name="TextBox 6">
            <a:extLst>
              <a:ext uri="{FF2B5EF4-FFF2-40B4-BE49-F238E27FC236}">
                <a16:creationId xmlns:a16="http://schemas.microsoft.com/office/drawing/2014/main" id="{195C70A2-ECF7-6BDD-C289-84088F70A9FF}"/>
              </a:ext>
            </a:extLst>
          </p:cNvPr>
          <p:cNvGraphicFramePr/>
          <p:nvPr>
            <p:extLst>
              <p:ext uri="{D42A27DB-BD31-4B8C-83A1-F6EECF244321}">
                <p14:modId xmlns:p14="http://schemas.microsoft.com/office/powerpoint/2010/main" val="2179162182"/>
              </p:ext>
            </p:extLst>
          </p:nvPr>
        </p:nvGraphicFramePr>
        <p:xfrm>
          <a:off x="685800" y="2194560"/>
          <a:ext cx="6770802" cy="4024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77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graphicEl>
                                              <a:dgm id="{22408EC8-DDA1-4788-ABAD-EB9E44EA8DB7}"/>
                                            </p:graphicEl>
                                          </p:spTgt>
                                        </p:tgtEl>
                                        <p:attrNameLst>
                                          <p:attrName>style.visibility</p:attrName>
                                        </p:attrNameLst>
                                      </p:cBhvr>
                                      <p:to>
                                        <p:strVal val="visible"/>
                                      </p:to>
                                    </p:set>
                                    <p:animEffect transition="in" filter="fade">
                                      <p:cBhvr>
                                        <p:cTn id="7" dur="1000"/>
                                        <p:tgtEl>
                                          <p:spTgt spid="29">
                                            <p:graphicEl>
                                              <a:dgm id="{22408EC8-DDA1-4788-ABAD-EB9E44EA8DB7}"/>
                                            </p:graphicEl>
                                          </p:spTgt>
                                        </p:tgtEl>
                                      </p:cBhvr>
                                    </p:animEffect>
                                    <p:anim calcmode="lin" valueType="num">
                                      <p:cBhvr>
                                        <p:cTn id="8" dur="1000" fill="hold"/>
                                        <p:tgtEl>
                                          <p:spTgt spid="29">
                                            <p:graphicEl>
                                              <a:dgm id="{22408EC8-DDA1-4788-ABAD-EB9E44EA8DB7}"/>
                                            </p:graphicEl>
                                          </p:spTgt>
                                        </p:tgtEl>
                                        <p:attrNameLst>
                                          <p:attrName>ppt_x</p:attrName>
                                        </p:attrNameLst>
                                      </p:cBhvr>
                                      <p:tavLst>
                                        <p:tav tm="0">
                                          <p:val>
                                            <p:strVal val="#ppt_x"/>
                                          </p:val>
                                        </p:tav>
                                        <p:tav tm="100000">
                                          <p:val>
                                            <p:strVal val="#ppt_x"/>
                                          </p:val>
                                        </p:tav>
                                      </p:tavLst>
                                    </p:anim>
                                    <p:anim calcmode="lin" valueType="num">
                                      <p:cBhvr>
                                        <p:cTn id="9" dur="1000" fill="hold"/>
                                        <p:tgtEl>
                                          <p:spTgt spid="29">
                                            <p:graphicEl>
                                              <a:dgm id="{22408EC8-DDA1-4788-ABAD-EB9E44EA8DB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graphicEl>
                                              <a:dgm id="{76A28638-7D4F-4496-8311-627C2DEB211F}"/>
                                            </p:graphicEl>
                                          </p:spTgt>
                                        </p:tgtEl>
                                        <p:attrNameLst>
                                          <p:attrName>style.visibility</p:attrName>
                                        </p:attrNameLst>
                                      </p:cBhvr>
                                      <p:to>
                                        <p:strVal val="visible"/>
                                      </p:to>
                                    </p:set>
                                    <p:animEffect transition="in" filter="fade">
                                      <p:cBhvr>
                                        <p:cTn id="14" dur="1000"/>
                                        <p:tgtEl>
                                          <p:spTgt spid="29">
                                            <p:graphicEl>
                                              <a:dgm id="{76A28638-7D4F-4496-8311-627C2DEB211F}"/>
                                            </p:graphicEl>
                                          </p:spTgt>
                                        </p:tgtEl>
                                      </p:cBhvr>
                                    </p:animEffect>
                                    <p:anim calcmode="lin" valueType="num">
                                      <p:cBhvr>
                                        <p:cTn id="15" dur="1000" fill="hold"/>
                                        <p:tgtEl>
                                          <p:spTgt spid="29">
                                            <p:graphicEl>
                                              <a:dgm id="{76A28638-7D4F-4496-8311-627C2DEB211F}"/>
                                            </p:graphicEl>
                                          </p:spTgt>
                                        </p:tgtEl>
                                        <p:attrNameLst>
                                          <p:attrName>ppt_x</p:attrName>
                                        </p:attrNameLst>
                                      </p:cBhvr>
                                      <p:tavLst>
                                        <p:tav tm="0">
                                          <p:val>
                                            <p:strVal val="#ppt_x"/>
                                          </p:val>
                                        </p:tav>
                                        <p:tav tm="100000">
                                          <p:val>
                                            <p:strVal val="#ppt_x"/>
                                          </p:val>
                                        </p:tav>
                                      </p:tavLst>
                                    </p:anim>
                                    <p:anim calcmode="lin" valueType="num">
                                      <p:cBhvr>
                                        <p:cTn id="16" dur="1000" fill="hold"/>
                                        <p:tgtEl>
                                          <p:spTgt spid="29">
                                            <p:graphicEl>
                                              <a:dgm id="{76A28638-7D4F-4496-8311-627C2DEB211F}"/>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9">
                                            <p:graphicEl>
                                              <a:dgm id="{4AB86C07-8CEC-4EFB-BBA8-6D57CAF6D25B}"/>
                                            </p:graphicEl>
                                          </p:spTgt>
                                        </p:tgtEl>
                                        <p:attrNameLst>
                                          <p:attrName>style.visibility</p:attrName>
                                        </p:attrNameLst>
                                      </p:cBhvr>
                                      <p:to>
                                        <p:strVal val="visible"/>
                                      </p:to>
                                    </p:set>
                                    <p:animEffect transition="in" filter="fade">
                                      <p:cBhvr>
                                        <p:cTn id="19" dur="1000"/>
                                        <p:tgtEl>
                                          <p:spTgt spid="29">
                                            <p:graphicEl>
                                              <a:dgm id="{4AB86C07-8CEC-4EFB-BBA8-6D57CAF6D25B}"/>
                                            </p:graphicEl>
                                          </p:spTgt>
                                        </p:tgtEl>
                                      </p:cBhvr>
                                    </p:animEffect>
                                    <p:anim calcmode="lin" valueType="num">
                                      <p:cBhvr>
                                        <p:cTn id="20" dur="1000" fill="hold"/>
                                        <p:tgtEl>
                                          <p:spTgt spid="29">
                                            <p:graphicEl>
                                              <a:dgm id="{4AB86C07-8CEC-4EFB-BBA8-6D57CAF6D25B}"/>
                                            </p:graphicEl>
                                          </p:spTgt>
                                        </p:tgtEl>
                                        <p:attrNameLst>
                                          <p:attrName>ppt_x</p:attrName>
                                        </p:attrNameLst>
                                      </p:cBhvr>
                                      <p:tavLst>
                                        <p:tav tm="0">
                                          <p:val>
                                            <p:strVal val="#ppt_x"/>
                                          </p:val>
                                        </p:tav>
                                        <p:tav tm="100000">
                                          <p:val>
                                            <p:strVal val="#ppt_x"/>
                                          </p:val>
                                        </p:tav>
                                      </p:tavLst>
                                    </p:anim>
                                    <p:anim calcmode="lin" valueType="num">
                                      <p:cBhvr>
                                        <p:cTn id="21" dur="1000" fill="hold"/>
                                        <p:tgtEl>
                                          <p:spTgt spid="29">
                                            <p:graphicEl>
                                              <a:dgm id="{4AB86C07-8CEC-4EFB-BBA8-6D57CAF6D25B}"/>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graphicEl>
                                              <a:dgm id="{11FE769C-1634-41E6-9480-042161CBACBF}"/>
                                            </p:graphicEl>
                                          </p:spTgt>
                                        </p:tgtEl>
                                        <p:attrNameLst>
                                          <p:attrName>style.visibility</p:attrName>
                                        </p:attrNameLst>
                                      </p:cBhvr>
                                      <p:to>
                                        <p:strVal val="visible"/>
                                      </p:to>
                                    </p:set>
                                    <p:animEffect transition="in" filter="fade">
                                      <p:cBhvr>
                                        <p:cTn id="26" dur="1000"/>
                                        <p:tgtEl>
                                          <p:spTgt spid="29">
                                            <p:graphicEl>
                                              <a:dgm id="{11FE769C-1634-41E6-9480-042161CBACBF}"/>
                                            </p:graphicEl>
                                          </p:spTgt>
                                        </p:tgtEl>
                                      </p:cBhvr>
                                    </p:animEffect>
                                    <p:anim calcmode="lin" valueType="num">
                                      <p:cBhvr>
                                        <p:cTn id="27" dur="1000" fill="hold"/>
                                        <p:tgtEl>
                                          <p:spTgt spid="29">
                                            <p:graphicEl>
                                              <a:dgm id="{11FE769C-1634-41E6-9480-042161CBACBF}"/>
                                            </p:graphicEl>
                                          </p:spTgt>
                                        </p:tgtEl>
                                        <p:attrNameLst>
                                          <p:attrName>ppt_x</p:attrName>
                                        </p:attrNameLst>
                                      </p:cBhvr>
                                      <p:tavLst>
                                        <p:tav tm="0">
                                          <p:val>
                                            <p:strVal val="#ppt_x"/>
                                          </p:val>
                                        </p:tav>
                                        <p:tav tm="100000">
                                          <p:val>
                                            <p:strVal val="#ppt_x"/>
                                          </p:val>
                                        </p:tav>
                                      </p:tavLst>
                                    </p:anim>
                                    <p:anim calcmode="lin" valueType="num">
                                      <p:cBhvr>
                                        <p:cTn id="28" dur="1000" fill="hold"/>
                                        <p:tgtEl>
                                          <p:spTgt spid="29">
                                            <p:graphicEl>
                                              <a:dgm id="{11FE769C-1634-41E6-9480-042161CBACBF}"/>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9">
                                            <p:graphicEl>
                                              <a:dgm id="{70DEABDA-A928-4FFB-B98B-4043E8C6ED36}"/>
                                            </p:graphicEl>
                                          </p:spTgt>
                                        </p:tgtEl>
                                        <p:attrNameLst>
                                          <p:attrName>style.visibility</p:attrName>
                                        </p:attrNameLst>
                                      </p:cBhvr>
                                      <p:to>
                                        <p:strVal val="visible"/>
                                      </p:to>
                                    </p:set>
                                    <p:animEffect transition="in" filter="fade">
                                      <p:cBhvr>
                                        <p:cTn id="31" dur="1000"/>
                                        <p:tgtEl>
                                          <p:spTgt spid="29">
                                            <p:graphicEl>
                                              <a:dgm id="{70DEABDA-A928-4FFB-B98B-4043E8C6ED36}"/>
                                            </p:graphicEl>
                                          </p:spTgt>
                                        </p:tgtEl>
                                      </p:cBhvr>
                                    </p:animEffect>
                                    <p:anim calcmode="lin" valueType="num">
                                      <p:cBhvr>
                                        <p:cTn id="32" dur="1000" fill="hold"/>
                                        <p:tgtEl>
                                          <p:spTgt spid="29">
                                            <p:graphicEl>
                                              <a:dgm id="{70DEABDA-A928-4FFB-B98B-4043E8C6ED36}"/>
                                            </p:graphicEl>
                                          </p:spTgt>
                                        </p:tgtEl>
                                        <p:attrNameLst>
                                          <p:attrName>ppt_x</p:attrName>
                                        </p:attrNameLst>
                                      </p:cBhvr>
                                      <p:tavLst>
                                        <p:tav tm="0">
                                          <p:val>
                                            <p:strVal val="#ppt_x"/>
                                          </p:val>
                                        </p:tav>
                                        <p:tav tm="100000">
                                          <p:val>
                                            <p:strVal val="#ppt_x"/>
                                          </p:val>
                                        </p:tav>
                                      </p:tavLst>
                                    </p:anim>
                                    <p:anim calcmode="lin" valueType="num">
                                      <p:cBhvr>
                                        <p:cTn id="33" dur="1000" fill="hold"/>
                                        <p:tgtEl>
                                          <p:spTgt spid="29">
                                            <p:graphicEl>
                                              <a:dgm id="{70DEABDA-A928-4FFB-B98B-4043E8C6ED36}"/>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9">
                                            <p:graphicEl>
                                              <a:dgm id="{63682ABE-06AA-4A8A-AEFD-9979F6E9E613}"/>
                                            </p:graphicEl>
                                          </p:spTgt>
                                        </p:tgtEl>
                                        <p:attrNameLst>
                                          <p:attrName>style.visibility</p:attrName>
                                        </p:attrNameLst>
                                      </p:cBhvr>
                                      <p:to>
                                        <p:strVal val="visible"/>
                                      </p:to>
                                    </p:set>
                                    <p:animEffect transition="in" filter="fade">
                                      <p:cBhvr>
                                        <p:cTn id="38" dur="1000"/>
                                        <p:tgtEl>
                                          <p:spTgt spid="29">
                                            <p:graphicEl>
                                              <a:dgm id="{63682ABE-06AA-4A8A-AEFD-9979F6E9E613}"/>
                                            </p:graphicEl>
                                          </p:spTgt>
                                        </p:tgtEl>
                                      </p:cBhvr>
                                    </p:animEffect>
                                    <p:anim calcmode="lin" valueType="num">
                                      <p:cBhvr>
                                        <p:cTn id="39" dur="1000" fill="hold"/>
                                        <p:tgtEl>
                                          <p:spTgt spid="29">
                                            <p:graphicEl>
                                              <a:dgm id="{63682ABE-06AA-4A8A-AEFD-9979F6E9E613}"/>
                                            </p:graphicEl>
                                          </p:spTgt>
                                        </p:tgtEl>
                                        <p:attrNameLst>
                                          <p:attrName>ppt_x</p:attrName>
                                        </p:attrNameLst>
                                      </p:cBhvr>
                                      <p:tavLst>
                                        <p:tav tm="0">
                                          <p:val>
                                            <p:strVal val="#ppt_x"/>
                                          </p:val>
                                        </p:tav>
                                        <p:tav tm="100000">
                                          <p:val>
                                            <p:strVal val="#ppt_x"/>
                                          </p:val>
                                        </p:tav>
                                      </p:tavLst>
                                    </p:anim>
                                    <p:anim calcmode="lin" valueType="num">
                                      <p:cBhvr>
                                        <p:cTn id="40" dur="1000" fill="hold"/>
                                        <p:tgtEl>
                                          <p:spTgt spid="29">
                                            <p:graphicEl>
                                              <a:dgm id="{63682ABE-06AA-4A8A-AEFD-9979F6E9E613}"/>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graphicEl>
                                              <a:dgm id="{A46F2BF3-9E79-479F-A474-6FF9BF3B4CC6}"/>
                                            </p:graphicEl>
                                          </p:spTgt>
                                        </p:tgtEl>
                                        <p:attrNameLst>
                                          <p:attrName>style.visibility</p:attrName>
                                        </p:attrNameLst>
                                      </p:cBhvr>
                                      <p:to>
                                        <p:strVal val="visible"/>
                                      </p:to>
                                    </p:set>
                                    <p:animEffect transition="in" filter="fade">
                                      <p:cBhvr>
                                        <p:cTn id="43" dur="1000"/>
                                        <p:tgtEl>
                                          <p:spTgt spid="29">
                                            <p:graphicEl>
                                              <a:dgm id="{A46F2BF3-9E79-479F-A474-6FF9BF3B4CC6}"/>
                                            </p:graphicEl>
                                          </p:spTgt>
                                        </p:tgtEl>
                                      </p:cBhvr>
                                    </p:animEffect>
                                    <p:anim calcmode="lin" valueType="num">
                                      <p:cBhvr>
                                        <p:cTn id="44" dur="1000" fill="hold"/>
                                        <p:tgtEl>
                                          <p:spTgt spid="29">
                                            <p:graphicEl>
                                              <a:dgm id="{A46F2BF3-9E79-479F-A474-6FF9BF3B4CC6}"/>
                                            </p:graphicEl>
                                          </p:spTgt>
                                        </p:tgtEl>
                                        <p:attrNameLst>
                                          <p:attrName>ppt_x</p:attrName>
                                        </p:attrNameLst>
                                      </p:cBhvr>
                                      <p:tavLst>
                                        <p:tav tm="0">
                                          <p:val>
                                            <p:strVal val="#ppt_x"/>
                                          </p:val>
                                        </p:tav>
                                        <p:tav tm="100000">
                                          <p:val>
                                            <p:strVal val="#ppt_x"/>
                                          </p:val>
                                        </p:tav>
                                      </p:tavLst>
                                    </p:anim>
                                    <p:anim calcmode="lin" valueType="num">
                                      <p:cBhvr>
                                        <p:cTn id="45" dur="1000" fill="hold"/>
                                        <p:tgtEl>
                                          <p:spTgt spid="29">
                                            <p:graphicEl>
                                              <a:dgm id="{A46F2BF3-9E79-479F-A474-6FF9BF3B4CC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Sub>
          <a:bldDgm bld="one"/>
        </p:bldSub>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8A8827-8526-6D6B-252F-61B8186575D3}"/>
              </a:ext>
            </a:extLst>
          </p:cNvPr>
          <p:cNvSpPr>
            <a:spLocks noGrp="1"/>
          </p:cNvSpPr>
          <p:nvPr>
            <p:ph type="title"/>
          </p:nvPr>
        </p:nvSpPr>
        <p:spPr>
          <a:xfrm>
            <a:off x="1256506" y="60696"/>
            <a:ext cx="9678988" cy="650032"/>
          </a:xfrm>
        </p:spPr>
        <p:txBody>
          <a:bodyPr vert="horz" lIns="91440" tIns="45720" rIns="91440" bIns="45720" rtlCol="0" anchor="b">
            <a:normAutofit/>
          </a:bodyPr>
          <a:lstStyle/>
          <a:p>
            <a:pPr algn="ctr"/>
            <a:r>
              <a:rPr lang="en-US" sz="2400" b="1" cap="none" dirty="0">
                <a:latin typeface="Arial" panose="020B0604020202020204" pitchFamily="34" charset="0"/>
                <a:cs typeface="Arial" panose="020B0604020202020204" pitchFamily="34" charset="0"/>
              </a:rPr>
              <a:t>INSTRUCTIONS FOR MINOR ATHLETES</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66CF242B-D2B1-D891-DC00-28769A98B3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978636"/>
          </a:xfrm>
          <a:prstGeom prst="rect">
            <a:avLst/>
          </a:prstGeom>
        </p:spPr>
      </p:pic>
      <p:pic>
        <p:nvPicPr>
          <p:cNvPr id="8" name="Graphic 5" descr="Magnifying glass with solid fill">
            <a:extLst>
              <a:ext uri="{FF2B5EF4-FFF2-40B4-BE49-F238E27FC236}">
                <a16:creationId xmlns:a16="http://schemas.microsoft.com/office/drawing/2014/main" id="{098FCC9D-EA4C-A787-CE36-07F0BFDEAF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0007" y="1419480"/>
            <a:ext cx="511629" cy="493987"/>
          </a:xfrm>
          <a:prstGeom prst="rect">
            <a:avLst/>
          </a:prstGeom>
        </p:spPr>
      </p:pic>
      <p:pic>
        <p:nvPicPr>
          <p:cNvPr id="10" name="Graphic 5" descr="Magnifying glass with solid fill">
            <a:extLst>
              <a:ext uri="{FF2B5EF4-FFF2-40B4-BE49-F238E27FC236}">
                <a16:creationId xmlns:a16="http://schemas.microsoft.com/office/drawing/2014/main" id="{A1A7BF5D-EFE1-6067-49DC-A52614BA5D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845" y="2612562"/>
            <a:ext cx="511629" cy="493987"/>
          </a:xfrm>
          <a:prstGeom prst="rect">
            <a:avLst/>
          </a:prstGeom>
        </p:spPr>
      </p:pic>
      <p:pic>
        <p:nvPicPr>
          <p:cNvPr id="12" name="Graphic 5" descr="Magnifying glass with solid fill">
            <a:extLst>
              <a:ext uri="{FF2B5EF4-FFF2-40B4-BE49-F238E27FC236}">
                <a16:creationId xmlns:a16="http://schemas.microsoft.com/office/drawing/2014/main" id="{D7AF44F0-549D-10BA-107E-988CBEA46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9963" y="3805645"/>
            <a:ext cx="511629" cy="493987"/>
          </a:xfrm>
          <a:prstGeom prst="rect">
            <a:avLst/>
          </a:prstGeom>
        </p:spPr>
      </p:pic>
      <p:pic>
        <p:nvPicPr>
          <p:cNvPr id="14" name="Graphic 5" descr="Magnifying glass with solid fill">
            <a:extLst>
              <a:ext uri="{FF2B5EF4-FFF2-40B4-BE49-F238E27FC236}">
                <a16:creationId xmlns:a16="http://schemas.microsoft.com/office/drawing/2014/main" id="{DF68CCA7-687A-8E34-532A-586F01920E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0007" y="5021220"/>
            <a:ext cx="511629" cy="493987"/>
          </a:xfrm>
          <a:prstGeom prst="rect">
            <a:avLst/>
          </a:prstGeom>
        </p:spPr>
      </p:pic>
      <p:pic>
        <p:nvPicPr>
          <p:cNvPr id="16" name="Picture 8" descr="Εικόνα που περιέχει κείμενο, στιγμιότυπο οθόνης, σχεδίαση, καινοτομία&#10;&#10;Περιγραφή που δημιουργήθηκε αυτόματα">
            <a:extLst>
              <a:ext uri="{FF2B5EF4-FFF2-40B4-BE49-F238E27FC236}">
                <a16:creationId xmlns:a16="http://schemas.microsoft.com/office/drawing/2014/main" id="{097C7EA6-9FE2-3BFE-B8EA-CC3A7A9FF3A3}"/>
              </a:ext>
            </a:extLst>
          </p:cNvPr>
          <p:cNvPicPr>
            <a:picLocks noChangeAspect="1"/>
          </p:cNvPicPr>
          <p:nvPr/>
        </p:nvPicPr>
        <p:blipFill rotWithShape="1">
          <a:blip r:embed="rId5">
            <a:extLst>
              <a:ext uri="{28A0092B-C50C-407E-A947-70E740481C1C}">
                <a14:useLocalDpi xmlns:a14="http://schemas.microsoft.com/office/drawing/2010/main" val="0"/>
              </a:ext>
            </a:extLst>
          </a:blip>
          <a:srcRect l="43871"/>
          <a:stretch/>
        </p:blipFill>
        <p:spPr>
          <a:xfrm>
            <a:off x="7629908" y="1740496"/>
            <a:ext cx="4558917" cy="2439463"/>
          </a:xfrm>
          <a:prstGeom prst="rect">
            <a:avLst/>
          </a:prstGeom>
        </p:spPr>
      </p:pic>
      <p:sp>
        <p:nvSpPr>
          <p:cNvPr id="18" name="7 - Ορθογώνιο">
            <a:extLst>
              <a:ext uri="{FF2B5EF4-FFF2-40B4-BE49-F238E27FC236}">
                <a16:creationId xmlns:a16="http://schemas.microsoft.com/office/drawing/2014/main" id="{ABE56442-8414-F8F9-8ADD-DC07407AFDC3}"/>
              </a:ext>
            </a:extLst>
          </p:cNvPr>
          <p:cNvSpPr/>
          <p:nvPr/>
        </p:nvSpPr>
        <p:spPr>
          <a:xfrm>
            <a:off x="7251065" y="861457"/>
            <a:ext cx="4937760" cy="95410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Sample provision of a minor</a:t>
            </a:r>
            <a:endParaRPr kumimoji="0" lang="fr-CH" sz="14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The DCO/Chaperone </a:t>
            </a:r>
            <a:r>
              <a:rPr kumimoji="0" lang="en-US" sz="1400" b="1" i="0" u="sng" strike="noStrike" kern="0" cap="none" spc="0" normalizeH="0" baseline="0" noProof="0" dirty="0">
                <a:ln>
                  <a:noFill/>
                </a:ln>
                <a:effectLst/>
                <a:uLnTx/>
                <a:uFillTx/>
                <a:latin typeface="Arial" panose="020B0604020202020204" pitchFamily="34" charset="0"/>
                <a:cs typeface="Arial" panose="020B0604020202020204" pitchFamily="34" charset="0"/>
              </a:rPr>
              <a:t>directly</a:t>
            </a: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 observes the athlete. The witness (representative) observes</a:t>
            </a:r>
            <a:r>
              <a:rPr kumimoji="0" lang="fr-CH"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 the </a:t>
            </a: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DCO/ Chaperone and not the athlete</a:t>
            </a:r>
            <a:endParaRPr kumimoji="0" lang="x-none" sz="14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2" name="Picture 6" descr="A picture containing text&#10;&#10;Description automatically generated">
            <a:extLst>
              <a:ext uri="{FF2B5EF4-FFF2-40B4-BE49-F238E27FC236}">
                <a16:creationId xmlns:a16="http://schemas.microsoft.com/office/drawing/2014/main" id="{119503DE-BAB9-62FA-358D-74AD08AD6D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9908" y="4172416"/>
            <a:ext cx="4562092" cy="2685583"/>
          </a:xfrm>
          <a:prstGeom prst="rect">
            <a:avLst/>
          </a:prstGeom>
          <a:noFill/>
        </p:spPr>
      </p:pic>
      <p:graphicFrame>
        <p:nvGraphicFramePr>
          <p:cNvPr id="28" name="TextBox 5">
            <a:extLst>
              <a:ext uri="{FF2B5EF4-FFF2-40B4-BE49-F238E27FC236}">
                <a16:creationId xmlns:a16="http://schemas.microsoft.com/office/drawing/2014/main" id="{947A0E95-DC78-16AD-0BE8-D8005C54C8FE}"/>
              </a:ext>
            </a:extLst>
          </p:cNvPr>
          <p:cNvGraphicFramePr/>
          <p:nvPr>
            <p:extLst>
              <p:ext uri="{D42A27DB-BD31-4B8C-83A1-F6EECF244321}">
                <p14:modId xmlns:p14="http://schemas.microsoft.com/office/powerpoint/2010/main" val="2436516292"/>
              </p:ext>
            </p:extLst>
          </p:nvPr>
        </p:nvGraphicFramePr>
        <p:xfrm>
          <a:off x="451710" y="1374980"/>
          <a:ext cx="6559421" cy="48613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38634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graphicEl>
                                              <a:dgm id="{54535990-72EA-4552-86BA-49275344D29E}"/>
                                            </p:graphicEl>
                                          </p:spTgt>
                                        </p:tgtEl>
                                        <p:attrNameLst>
                                          <p:attrName>style.visibility</p:attrName>
                                        </p:attrNameLst>
                                      </p:cBhvr>
                                      <p:to>
                                        <p:strVal val="visible"/>
                                      </p:to>
                                    </p:set>
                                    <p:animEffect transition="in" filter="fade">
                                      <p:cBhvr>
                                        <p:cTn id="14" dur="1000"/>
                                        <p:tgtEl>
                                          <p:spTgt spid="28">
                                            <p:graphicEl>
                                              <a:dgm id="{54535990-72EA-4552-86BA-49275344D29E}"/>
                                            </p:graphicEl>
                                          </p:spTgt>
                                        </p:tgtEl>
                                      </p:cBhvr>
                                    </p:animEffect>
                                    <p:anim calcmode="lin" valueType="num">
                                      <p:cBhvr>
                                        <p:cTn id="15" dur="1000" fill="hold"/>
                                        <p:tgtEl>
                                          <p:spTgt spid="28">
                                            <p:graphicEl>
                                              <a:dgm id="{54535990-72EA-4552-86BA-49275344D29E}"/>
                                            </p:graphicEl>
                                          </p:spTgt>
                                        </p:tgtEl>
                                        <p:attrNameLst>
                                          <p:attrName>ppt_x</p:attrName>
                                        </p:attrNameLst>
                                      </p:cBhvr>
                                      <p:tavLst>
                                        <p:tav tm="0">
                                          <p:val>
                                            <p:strVal val="#ppt_x"/>
                                          </p:val>
                                        </p:tav>
                                        <p:tav tm="100000">
                                          <p:val>
                                            <p:strVal val="#ppt_x"/>
                                          </p:val>
                                        </p:tav>
                                      </p:tavLst>
                                    </p:anim>
                                    <p:anim calcmode="lin" valueType="num">
                                      <p:cBhvr>
                                        <p:cTn id="16" dur="1000" fill="hold"/>
                                        <p:tgtEl>
                                          <p:spTgt spid="28">
                                            <p:graphicEl>
                                              <a:dgm id="{54535990-72EA-4552-86BA-49275344D29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8">
                                            <p:graphicEl>
                                              <a:dgm id="{0A7D8825-B352-42DA-9827-FA859E01929D}"/>
                                            </p:graphicEl>
                                          </p:spTgt>
                                        </p:tgtEl>
                                        <p:attrNameLst>
                                          <p:attrName>style.visibility</p:attrName>
                                        </p:attrNameLst>
                                      </p:cBhvr>
                                      <p:to>
                                        <p:strVal val="visible"/>
                                      </p:to>
                                    </p:set>
                                    <p:animEffect transition="in" filter="fade">
                                      <p:cBhvr>
                                        <p:cTn id="19" dur="1000"/>
                                        <p:tgtEl>
                                          <p:spTgt spid="28">
                                            <p:graphicEl>
                                              <a:dgm id="{0A7D8825-B352-42DA-9827-FA859E01929D}"/>
                                            </p:graphicEl>
                                          </p:spTgt>
                                        </p:tgtEl>
                                      </p:cBhvr>
                                    </p:animEffect>
                                    <p:anim calcmode="lin" valueType="num">
                                      <p:cBhvr>
                                        <p:cTn id="20" dur="1000" fill="hold"/>
                                        <p:tgtEl>
                                          <p:spTgt spid="28">
                                            <p:graphicEl>
                                              <a:dgm id="{0A7D8825-B352-42DA-9827-FA859E01929D}"/>
                                            </p:graphicEl>
                                          </p:spTgt>
                                        </p:tgtEl>
                                        <p:attrNameLst>
                                          <p:attrName>ppt_x</p:attrName>
                                        </p:attrNameLst>
                                      </p:cBhvr>
                                      <p:tavLst>
                                        <p:tav tm="0">
                                          <p:val>
                                            <p:strVal val="#ppt_x"/>
                                          </p:val>
                                        </p:tav>
                                        <p:tav tm="100000">
                                          <p:val>
                                            <p:strVal val="#ppt_x"/>
                                          </p:val>
                                        </p:tav>
                                      </p:tavLst>
                                    </p:anim>
                                    <p:anim calcmode="lin" valueType="num">
                                      <p:cBhvr>
                                        <p:cTn id="21" dur="1000" fill="hold"/>
                                        <p:tgtEl>
                                          <p:spTgt spid="28">
                                            <p:graphicEl>
                                              <a:dgm id="{0A7D8825-B352-42DA-9827-FA859E01929D}"/>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graphicEl>
                                              <a:dgm id="{D8686090-0379-4FF3-A203-DF575526A8D8}"/>
                                            </p:graphicEl>
                                          </p:spTgt>
                                        </p:tgtEl>
                                        <p:attrNameLst>
                                          <p:attrName>style.visibility</p:attrName>
                                        </p:attrNameLst>
                                      </p:cBhvr>
                                      <p:to>
                                        <p:strVal val="visible"/>
                                      </p:to>
                                    </p:set>
                                    <p:animEffect transition="in" filter="fade">
                                      <p:cBhvr>
                                        <p:cTn id="33" dur="1000"/>
                                        <p:tgtEl>
                                          <p:spTgt spid="28">
                                            <p:graphicEl>
                                              <a:dgm id="{D8686090-0379-4FF3-A203-DF575526A8D8}"/>
                                            </p:graphicEl>
                                          </p:spTgt>
                                        </p:tgtEl>
                                      </p:cBhvr>
                                    </p:animEffect>
                                    <p:anim calcmode="lin" valueType="num">
                                      <p:cBhvr>
                                        <p:cTn id="34" dur="1000" fill="hold"/>
                                        <p:tgtEl>
                                          <p:spTgt spid="28">
                                            <p:graphicEl>
                                              <a:dgm id="{D8686090-0379-4FF3-A203-DF575526A8D8}"/>
                                            </p:graphicEl>
                                          </p:spTgt>
                                        </p:tgtEl>
                                        <p:attrNameLst>
                                          <p:attrName>ppt_x</p:attrName>
                                        </p:attrNameLst>
                                      </p:cBhvr>
                                      <p:tavLst>
                                        <p:tav tm="0">
                                          <p:val>
                                            <p:strVal val="#ppt_x"/>
                                          </p:val>
                                        </p:tav>
                                        <p:tav tm="100000">
                                          <p:val>
                                            <p:strVal val="#ppt_x"/>
                                          </p:val>
                                        </p:tav>
                                      </p:tavLst>
                                    </p:anim>
                                    <p:anim calcmode="lin" valueType="num">
                                      <p:cBhvr>
                                        <p:cTn id="35" dur="1000" fill="hold"/>
                                        <p:tgtEl>
                                          <p:spTgt spid="28">
                                            <p:graphicEl>
                                              <a:dgm id="{D8686090-0379-4FF3-A203-DF575526A8D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graphicEl>
                                              <a:dgm id="{888451D9-BB33-46E8-B8EB-25142C718D99}"/>
                                            </p:graphicEl>
                                          </p:spTgt>
                                        </p:tgtEl>
                                        <p:attrNameLst>
                                          <p:attrName>style.visibility</p:attrName>
                                        </p:attrNameLst>
                                      </p:cBhvr>
                                      <p:to>
                                        <p:strVal val="visible"/>
                                      </p:to>
                                    </p:set>
                                    <p:animEffect transition="in" filter="fade">
                                      <p:cBhvr>
                                        <p:cTn id="38" dur="1000"/>
                                        <p:tgtEl>
                                          <p:spTgt spid="28">
                                            <p:graphicEl>
                                              <a:dgm id="{888451D9-BB33-46E8-B8EB-25142C718D99}"/>
                                            </p:graphicEl>
                                          </p:spTgt>
                                        </p:tgtEl>
                                      </p:cBhvr>
                                    </p:animEffect>
                                    <p:anim calcmode="lin" valueType="num">
                                      <p:cBhvr>
                                        <p:cTn id="39" dur="1000" fill="hold"/>
                                        <p:tgtEl>
                                          <p:spTgt spid="28">
                                            <p:graphicEl>
                                              <a:dgm id="{888451D9-BB33-46E8-B8EB-25142C718D99}"/>
                                            </p:graphicEl>
                                          </p:spTgt>
                                        </p:tgtEl>
                                        <p:attrNameLst>
                                          <p:attrName>ppt_x</p:attrName>
                                        </p:attrNameLst>
                                      </p:cBhvr>
                                      <p:tavLst>
                                        <p:tav tm="0">
                                          <p:val>
                                            <p:strVal val="#ppt_x"/>
                                          </p:val>
                                        </p:tav>
                                        <p:tav tm="100000">
                                          <p:val>
                                            <p:strVal val="#ppt_x"/>
                                          </p:val>
                                        </p:tav>
                                      </p:tavLst>
                                    </p:anim>
                                    <p:anim calcmode="lin" valueType="num">
                                      <p:cBhvr>
                                        <p:cTn id="40" dur="1000" fill="hold"/>
                                        <p:tgtEl>
                                          <p:spTgt spid="28">
                                            <p:graphicEl>
                                              <a:dgm id="{888451D9-BB33-46E8-B8EB-25142C718D99}"/>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8">
                                            <p:graphicEl>
                                              <a:dgm id="{54B44AB3-4D52-4433-A4F7-403F7F6F1486}"/>
                                            </p:graphicEl>
                                          </p:spTgt>
                                        </p:tgtEl>
                                        <p:attrNameLst>
                                          <p:attrName>style.visibility</p:attrName>
                                        </p:attrNameLst>
                                      </p:cBhvr>
                                      <p:to>
                                        <p:strVal val="visible"/>
                                      </p:to>
                                    </p:set>
                                    <p:animEffect transition="in" filter="fade">
                                      <p:cBhvr>
                                        <p:cTn id="52" dur="1000"/>
                                        <p:tgtEl>
                                          <p:spTgt spid="28">
                                            <p:graphicEl>
                                              <a:dgm id="{54B44AB3-4D52-4433-A4F7-403F7F6F1486}"/>
                                            </p:graphicEl>
                                          </p:spTgt>
                                        </p:tgtEl>
                                      </p:cBhvr>
                                    </p:animEffect>
                                    <p:anim calcmode="lin" valueType="num">
                                      <p:cBhvr>
                                        <p:cTn id="53" dur="1000" fill="hold"/>
                                        <p:tgtEl>
                                          <p:spTgt spid="28">
                                            <p:graphicEl>
                                              <a:dgm id="{54B44AB3-4D52-4433-A4F7-403F7F6F1486}"/>
                                            </p:graphicEl>
                                          </p:spTgt>
                                        </p:tgtEl>
                                        <p:attrNameLst>
                                          <p:attrName>ppt_x</p:attrName>
                                        </p:attrNameLst>
                                      </p:cBhvr>
                                      <p:tavLst>
                                        <p:tav tm="0">
                                          <p:val>
                                            <p:strVal val="#ppt_x"/>
                                          </p:val>
                                        </p:tav>
                                        <p:tav tm="100000">
                                          <p:val>
                                            <p:strVal val="#ppt_x"/>
                                          </p:val>
                                        </p:tav>
                                      </p:tavLst>
                                    </p:anim>
                                    <p:anim calcmode="lin" valueType="num">
                                      <p:cBhvr>
                                        <p:cTn id="54" dur="1000" fill="hold"/>
                                        <p:tgtEl>
                                          <p:spTgt spid="28">
                                            <p:graphicEl>
                                              <a:dgm id="{54B44AB3-4D52-4433-A4F7-403F7F6F1486}"/>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8">
                                            <p:graphicEl>
                                              <a:dgm id="{3530469C-C1B9-498F-934B-F74B0AE5766B}"/>
                                            </p:graphicEl>
                                          </p:spTgt>
                                        </p:tgtEl>
                                        <p:attrNameLst>
                                          <p:attrName>style.visibility</p:attrName>
                                        </p:attrNameLst>
                                      </p:cBhvr>
                                      <p:to>
                                        <p:strVal val="visible"/>
                                      </p:to>
                                    </p:set>
                                    <p:animEffect transition="in" filter="fade">
                                      <p:cBhvr>
                                        <p:cTn id="57" dur="1000"/>
                                        <p:tgtEl>
                                          <p:spTgt spid="28">
                                            <p:graphicEl>
                                              <a:dgm id="{3530469C-C1B9-498F-934B-F74B0AE5766B}"/>
                                            </p:graphicEl>
                                          </p:spTgt>
                                        </p:tgtEl>
                                      </p:cBhvr>
                                    </p:animEffect>
                                    <p:anim calcmode="lin" valueType="num">
                                      <p:cBhvr>
                                        <p:cTn id="58" dur="1000" fill="hold"/>
                                        <p:tgtEl>
                                          <p:spTgt spid="28">
                                            <p:graphicEl>
                                              <a:dgm id="{3530469C-C1B9-498F-934B-F74B0AE5766B}"/>
                                            </p:graphicEl>
                                          </p:spTgt>
                                        </p:tgtEl>
                                        <p:attrNameLst>
                                          <p:attrName>ppt_x</p:attrName>
                                        </p:attrNameLst>
                                      </p:cBhvr>
                                      <p:tavLst>
                                        <p:tav tm="0">
                                          <p:val>
                                            <p:strVal val="#ppt_x"/>
                                          </p:val>
                                        </p:tav>
                                        <p:tav tm="100000">
                                          <p:val>
                                            <p:strVal val="#ppt_x"/>
                                          </p:val>
                                        </p:tav>
                                      </p:tavLst>
                                    </p:anim>
                                    <p:anim calcmode="lin" valueType="num">
                                      <p:cBhvr>
                                        <p:cTn id="59" dur="1000" fill="hold"/>
                                        <p:tgtEl>
                                          <p:spTgt spid="28">
                                            <p:graphicEl>
                                              <a:dgm id="{3530469C-C1B9-498F-934B-F74B0AE5766B}"/>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8">
                                            <p:graphicEl>
                                              <a:dgm id="{129F9532-5BE0-4BA1-9EAC-AFEE5CBA9624}"/>
                                            </p:graphicEl>
                                          </p:spTgt>
                                        </p:tgtEl>
                                        <p:attrNameLst>
                                          <p:attrName>style.visibility</p:attrName>
                                        </p:attrNameLst>
                                      </p:cBhvr>
                                      <p:to>
                                        <p:strVal val="visible"/>
                                      </p:to>
                                    </p:set>
                                    <p:animEffect transition="in" filter="fade">
                                      <p:cBhvr>
                                        <p:cTn id="71" dur="1000"/>
                                        <p:tgtEl>
                                          <p:spTgt spid="28">
                                            <p:graphicEl>
                                              <a:dgm id="{129F9532-5BE0-4BA1-9EAC-AFEE5CBA9624}"/>
                                            </p:graphicEl>
                                          </p:spTgt>
                                        </p:tgtEl>
                                      </p:cBhvr>
                                    </p:animEffect>
                                    <p:anim calcmode="lin" valueType="num">
                                      <p:cBhvr>
                                        <p:cTn id="72" dur="1000" fill="hold"/>
                                        <p:tgtEl>
                                          <p:spTgt spid="28">
                                            <p:graphicEl>
                                              <a:dgm id="{129F9532-5BE0-4BA1-9EAC-AFEE5CBA9624}"/>
                                            </p:graphicEl>
                                          </p:spTgt>
                                        </p:tgtEl>
                                        <p:attrNameLst>
                                          <p:attrName>ppt_x</p:attrName>
                                        </p:attrNameLst>
                                      </p:cBhvr>
                                      <p:tavLst>
                                        <p:tav tm="0">
                                          <p:val>
                                            <p:strVal val="#ppt_x"/>
                                          </p:val>
                                        </p:tav>
                                        <p:tav tm="100000">
                                          <p:val>
                                            <p:strVal val="#ppt_x"/>
                                          </p:val>
                                        </p:tav>
                                      </p:tavLst>
                                    </p:anim>
                                    <p:anim calcmode="lin" valueType="num">
                                      <p:cBhvr>
                                        <p:cTn id="73" dur="1000" fill="hold"/>
                                        <p:tgtEl>
                                          <p:spTgt spid="28">
                                            <p:graphicEl>
                                              <a:dgm id="{129F9532-5BE0-4BA1-9EAC-AFEE5CBA9624}"/>
                                            </p:graphic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8">
                                            <p:graphicEl>
                                              <a:dgm id="{3B6138B9-40D0-4DC1-B3DA-882BBFB39BB3}"/>
                                            </p:graphicEl>
                                          </p:spTgt>
                                        </p:tgtEl>
                                        <p:attrNameLst>
                                          <p:attrName>style.visibility</p:attrName>
                                        </p:attrNameLst>
                                      </p:cBhvr>
                                      <p:to>
                                        <p:strVal val="visible"/>
                                      </p:to>
                                    </p:set>
                                    <p:animEffect transition="in" filter="fade">
                                      <p:cBhvr>
                                        <p:cTn id="76" dur="1000"/>
                                        <p:tgtEl>
                                          <p:spTgt spid="28">
                                            <p:graphicEl>
                                              <a:dgm id="{3B6138B9-40D0-4DC1-B3DA-882BBFB39BB3}"/>
                                            </p:graphicEl>
                                          </p:spTgt>
                                        </p:tgtEl>
                                      </p:cBhvr>
                                    </p:animEffect>
                                    <p:anim calcmode="lin" valueType="num">
                                      <p:cBhvr>
                                        <p:cTn id="77" dur="1000" fill="hold"/>
                                        <p:tgtEl>
                                          <p:spTgt spid="28">
                                            <p:graphicEl>
                                              <a:dgm id="{3B6138B9-40D0-4DC1-B3DA-882BBFB39BB3}"/>
                                            </p:graphicEl>
                                          </p:spTgt>
                                        </p:tgtEl>
                                        <p:attrNameLst>
                                          <p:attrName>ppt_x</p:attrName>
                                        </p:attrNameLst>
                                      </p:cBhvr>
                                      <p:tavLst>
                                        <p:tav tm="0">
                                          <p:val>
                                            <p:strVal val="#ppt_x"/>
                                          </p:val>
                                        </p:tav>
                                        <p:tav tm="100000">
                                          <p:val>
                                            <p:strVal val="#ppt_x"/>
                                          </p:val>
                                        </p:tav>
                                      </p:tavLst>
                                    </p:anim>
                                    <p:anim calcmode="lin" valueType="num">
                                      <p:cBhvr>
                                        <p:cTn id="78" dur="1000" fill="hold"/>
                                        <p:tgtEl>
                                          <p:spTgt spid="28">
                                            <p:graphicEl>
                                              <a:dgm id="{3B6138B9-40D0-4DC1-B3DA-882BBFB39BB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uiExpand="1">
        <p:bldSub>
          <a:bldDgm bld="one"/>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F28E3C-3AFE-A25D-EFD1-162B01CFE174}"/>
              </a:ext>
            </a:extLst>
          </p:cNvPr>
          <p:cNvSpPr>
            <a:spLocks noGrp="1"/>
          </p:cNvSpPr>
          <p:nvPr>
            <p:ph type="title"/>
          </p:nvPr>
        </p:nvSpPr>
        <p:spPr>
          <a:xfrm>
            <a:off x="4673600" y="764373"/>
            <a:ext cx="6832600" cy="1293028"/>
          </a:xfrm>
        </p:spPr>
        <p:txBody>
          <a:bodyPr vert="horz" lIns="91440" tIns="45720" rIns="91440" bIns="45720" rtlCol="0" anchor="ctr">
            <a:normAutofit/>
          </a:bodyPr>
          <a:lstStyle/>
          <a:p>
            <a:pPr algn="ctr"/>
            <a:r>
              <a:rPr kumimoji="0" lang="en-US" sz="2400" b="1" i="0" u="none" strike="noStrike" spc="0" normalizeH="0" noProof="0" dirty="0">
                <a:ln>
                  <a:noFill/>
                </a:ln>
                <a:effectLst/>
                <a:uLnTx/>
                <a:uFillTx/>
                <a:latin typeface="Arial" panose="020B0604020202020204" pitchFamily="34" charset="0"/>
                <a:cs typeface="Arial" panose="020B0604020202020204" pitchFamily="34" charset="0"/>
              </a:rPr>
              <a:t>BLOOD SAMPLE COLLECTION</a:t>
            </a:r>
            <a:endParaRPr lang="en-US" sz="2400" dirty="0">
              <a:latin typeface="Arial" panose="020B0604020202020204" pitchFamily="34" charset="0"/>
              <a:cs typeface="Arial" panose="020B0604020202020204" pitchFamily="34" charset="0"/>
            </a:endParaRPr>
          </a:p>
        </p:txBody>
      </p:sp>
      <p:pic>
        <p:nvPicPr>
          <p:cNvPr id="7" name="Picture 2" descr="Εικόνα που περιέχει πλαστικό, ιατρικός εξοπλισμός, εσωτερικός χώρος&#10;&#10;Περιγραφή που δημιουργήθηκε αυτόματα">
            <a:extLst>
              <a:ext uri="{FF2B5EF4-FFF2-40B4-BE49-F238E27FC236}">
                <a16:creationId xmlns:a16="http://schemas.microsoft.com/office/drawing/2014/main" id="{FDD9AE9D-3742-19FF-5735-6039A6367B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082" y="746124"/>
            <a:ext cx="3598207" cy="5472559"/>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8453412-634C-4CA4-8EF0-158C6D68B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graphicFrame>
        <p:nvGraphicFramePr>
          <p:cNvPr id="34" name="TextBox 5">
            <a:extLst>
              <a:ext uri="{FF2B5EF4-FFF2-40B4-BE49-F238E27FC236}">
                <a16:creationId xmlns:a16="http://schemas.microsoft.com/office/drawing/2014/main" id="{72623560-DAB2-A7D6-29C0-DA933D40EAC3}"/>
              </a:ext>
            </a:extLst>
          </p:cNvPr>
          <p:cNvGraphicFramePr/>
          <p:nvPr>
            <p:extLst>
              <p:ext uri="{D42A27DB-BD31-4B8C-83A1-F6EECF244321}">
                <p14:modId xmlns:p14="http://schemas.microsoft.com/office/powerpoint/2010/main" val="2435264746"/>
              </p:ext>
            </p:extLst>
          </p:nvPr>
        </p:nvGraphicFramePr>
        <p:xfrm>
          <a:off x="4523413" y="1867629"/>
          <a:ext cx="6832600" cy="4596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762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AB2DF661-2203-461D-BB0E-A461B9D0526B}"/>
              </a:ext>
            </a:extLst>
          </p:cNvPr>
          <p:cNvSpPr txBox="1">
            <a:spLocks noChangeAspect="1"/>
          </p:cNvSpPr>
          <p:nvPr/>
        </p:nvSpPr>
        <p:spPr>
          <a:xfrm>
            <a:off x="9742053" y="1507879"/>
            <a:ext cx="1180783" cy="246221"/>
          </a:xfrm>
          <a:prstGeom prst="rect">
            <a:avLst/>
          </a:prstGeom>
          <a:noFill/>
        </p:spPr>
        <p:txBody>
          <a:bodyPr wrap="square" rtlCol="0">
            <a:spAutoFit/>
          </a:bodyPr>
          <a:lstStyle/>
          <a:p>
            <a:pPr algn="ctr"/>
            <a:r>
              <a:rPr lang="en-US" sz="1000" b="1" dirty="0"/>
              <a:t>MEOs</a:t>
            </a:r>
            <a:endParaRPr lang="fr-CH" sz="1000" b="1" dirty="0"/>
          </a:p>
        </p:txBody>
      </p:sp>
      <p:sp>
        <p:nvSpPr>
          <p:cNvPr id="3" name="Title 2">
            <a:extLst>
              <a:ext uri="{FF2B5EF4-FFF2-40B4-BE49-F238E27FC236}">
                <a16:creationId xmlns:a16="http://schemas.microsoft.com/office/drawing/2014/main" id="{FBAECDA3-B70B-9A43-B62D-C4FBA91BFF8C}"/>
              </a:ext>
            </a:extLst>
          </p:cNvPr>
          <p:cNvSpPr>
            <a:spLocks noGrp="1"/>
          </p:cNvSpPr>
          <p:nvPr>
            <p:ph type="title"/>
          </p:nvPr>
        </p:nvSpPr>
        <p:spPr>
          <a:xfrm>
            <a:off x="3937697" y="1140577"/>
            <a:ext cx="4328501" cy="934855"/>
          </a:xfrm>
        </p:spPr>
        <p:txBody>
          <a:bodyPr>
            <a:noAutofit/>
          </a:bodyPr>
          <a:lstStyle/>
          <a:p>
            <a:pPr algn="ctr"/>
            <a:r>
              <a:rPr lang="en-US" sz="2400" noProof="0" dirty="0">
                <a:solidFill>
                  <a:schemeClr val="tx1"/>
                </a:solidFill>
                <a:latin typeface="Arial" panose="020B0604020202020204" pitchFamily="34" charset="0"/>
                <a:cs typeface="Arial" panose="020B0604020202020204" pitchFamily="34" charset="0"/>
              </a:rPr>
              <a:t>NADOs Vs IFs</a:t>
            </a:r>
            <a:endParaRPr lang="en-GB" sz="2400" noProof="0" dirty="0">
              <a:solidFill>
                <a:schemeClr val="tx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E9D553A0-0C99-4D69-8031-B88F9394B29F}"/>
              </a:ext>
            </a:extLst>
          </p:cNvPr>
          <p:cNvSpPr txBox="1">
            <a:spLocks/>
          </p:cNvSpPr>
          <p:nvPr/>
        </p:nvSpPr>
        <p:spPr>
          <a:xfrm>
            <a:off x="10482394" y="772191"/>
            <a:ext cx="1634432" cy="21151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E3C8BD3-2D37-4628-8BA4-3FD991E1EC04}"/>
              </a:ext>
            </a:extLst>
          </p:cNvPr>
          <p:cNvSpPr txBox="1"/>
          <p:nvPr/>
        </p:nvSpPr>
        <p:spPr>
          <a:xfrm>
            <a:off x="440720" y="3429000"/>
            <a:ext cx="6073572" cy="2031325"/>
          </a:xfrm>
          <a:prstGeom prst="rect">
            <a:avLst/>
          </a:prstGeom>
          <a:noFill/>
        </p:spPr>
        <p:txBody>
          <a:bodyPr wrap="square" lIns="91440" tIns="45720" rIns="91440" bIns="45720" rtlCol="0" anchor="t">
            <a:spAutoFit/>
          </a:bodyPr>
          <a:lstStyle/>
          <a:p>
            <a:pPr algn="just">
              <a:buClr>
                <a:srgbClr val="00B0F0"/>
              </a:buClr>
            </a:pPr>
            <a:r>
              <a:rPr lang="en-US" dirty="0">
                <a:latin typeface="Arial" panose="020B0604020202020204" pitchFamily="34" charset="0"/>
                <a:cs typeface="Arial" panose="020B0604020202020204" pitchFamily="34" charset="0"/>
              </a:rPr>
              <a:t>Focus on all sports in one country</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just">
              <a:buClr>
                <a:srgbClr val="00B0F0"/>
              </a:buClr>
            </a:pPr>
            <a:r>
              <a:rPr lang="en-US" dirty="0">
                <a:latin typeface="Arial" panose="020B0604020202020204" pitchFamily="34" charset="0"/>
                <a:cs typeface="Arial" panose="020B0604020202020204" pitchFamily="34" charset="0"/>
              </a:rPr>
              <a:t>They have the testing jurisdiction on RTP athletes whether they train and compete in Greece or not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just">
              <a:buClr>
                <a:srgbClr val="00B0F0"/>
              </a:buClr>
            </a:pPr>
            <a:r>
              <a:rPr lang="en-US" dirty="0">
                <a:latin typeface="Arial" panose="020B0604020202020204" pitchFamily="34" charset="0"/>
                <a:cs typeface="Arial" panose="020B0604020202020204" pitchFamily="34" charset="0"/>
              </a:rPr>
              <a:t>They bear the right to conduct doping controls on foreign athletes who compete in Greece</a:t>
            </a:r>
          </a:p>
        </p:txBody>
      </p:sp>
      <p:pic>
        <p:nvPicPr>
          <p:cNvPr id="31" name="Picture 2" descr="Image preview">
            <a:extLst>
              <a:ext uri="{FF2B5EF4-FFF2-40B4-BE49-F238E27FC236}">
                <a16:creationId xmlns:a16="http://schemas.microsoft.com/office/drawing/2014/main" id="{255C638E-BC67-4494-9510-E4EA2E74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3" y="3429000"/>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preview">
            <a:extLst>
              <a:ext uri="{FF2B5EF4-FFF2-40B4-BE49-F238E27FC236}">
                <a16:creationId xmlns:a16="http://schemas.microsoft.com/office/drawing/2014/main" id="{E332BB0A-1621-45F4-B309-1F54F5928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2" y="3984316"/>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7D1D40-C3B6-42F8-96D2-696ECFEA7766}"/>
              </a:ext>
            </a:extLst>
          </p:cNvPr>
          <p:cNvSpPr txBox="1">
            <a:spLocks noChangeAspect="1"/>
          </p:cNvSpPr>
          <p:nvPr/>
        </p:nvSpPr>
        <p:spPr>
          <a:xfrm>
            <a:off x="9534880" y="587788"/>
            <a:ext cx="2118053" cy="246221"/>
          </a:xfrm>
          <a:prstGeom prst="rect">
            <a:avLst/>
          </a:prstGeom>
          <a:noFill/>
        </p:spPr>
        <p:txBody>
          <a:bodyPr wrap="square" rtlCol="0">
            <a:spAutoFit/>
          </a:bodyPr>
          <a:lstStyle/>
          <a:p>
            <a:pPr algn="ctr"/>
            <a:r>
              <a:rPr lang="en-US" sz="1000" dirty="0">
                <a:solidFill>
                  <a:schemeClr val="bg1"/>
                </a:solidFill>
              </a:rPr>
              <a:t> </a:t>
            </a:r>
            <a:r>
              <a:rPr lang="en-US" sz="1000" b="1" dirty="0">
                <a:solidFill>
                  <a:srgbClr val="FF0000"/>
                </a:solidFill>
              </a:rPr>
              <a:t>NADOs</a:t>
            </a:r>
            <a:endParaRPr lang="fr-CH" sz="1000" b="1" dirty="0">
              <a:solidFill>
                <a:srgbClr val="FF0000"/>
              </a:solidFill>
            </a:endParaRPr>
          </a:p>
        </p:txBody>
      </p:sp>
      <p:sp>
        <p:nvSpPr>
          <p:cNvPr id="52" name="TextBox 51">
            <a:extLst>
              <a:ext uri="{FF2B5EF4-FFF2-40B4-BE49-F238E27FC236}">
                <a16:creationId xmlns:a16="http://schemas.microsoft.com/office/drawing/2014/main" id="{5C30B497-4940-4218-A6C2-19177F62DE71}"/>
              </a:ext>
            </a:extLst>
          </p:cNvPr>
          <p:cNvSpPr txBox="1">
            <a:spLocks noChangeAspect="1"/>
          </p:cNvSpPr>
          <p:nvPr/>
        </p:nvSpPr>
        <p:spPr>
          <a:xfrm>
            <a:off x="5175817" y="568236"/>
            <a:ext cx="3986623" cy="246221"/>
          </a:xfrm>
          <a:prstGeom prst="rect">
            <a:avLst/>
          </a:prstGeom>
          <a:noFill/>
        </p:spPr>
        <p:txBody>
          <a:bodyPr wrap="square" rtlCol="0">
            <a:spAutoFit/>
          </a:bodyPr>
          <a:lstStyle/>
          <a:p>
            <a:pPr algn="r"/>
            <a:r>
              <a:rPr lang="en-US" sz="1000" dirty="0">
                <a:solidFill>
                  <a:schemeClr val="bg1"/>
                </a:solidFill>
              </a:rPr>
              <a:t> </a:t>
            </a:r>
            <a:r>
              <a:rPr lang="en-US" sz="1000" b="1" dirty="0"/>
              <a:t>CAS</a:t>
            </a:r>
            <a:endParaRPr lang="fr-CH" sz="1000" b="1" dirty="0"/>
          </a:p>
        </p:txBody>
      </p:sp>
      <p:sp>
        <p:nvSpPr>
          <p:cNvPr id="53" name="Arc 52">
            <a:extLst>
              <a:ext uri="{FF2B5EF4-FFF2-40B4-BE49-F238E27FC236}">
                <a16:creationId xmlns:a16="http://schemas.microsoft.com/office/drawing/2014/main" id="{825CFA84-FE02-4742-BEE0-625AB9B6AC66}"/>
              </a:ext>
            </a:extLst>
          </p:cNvPr>
          <p:cNvSpPr>
            <a:spLocks noChangeAspect="1"/>
          </p:cNvSpPr>
          <p:nvPr/>
        </p:nvSpPr>
        <p:spPr>
          <a:xfrm>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4" name="Arc 53">
            <a:extLst>
              <a:ext uri="{FF2B5EF4-FFF2-40B4-BE49-F238E27FC236}">
                <a16:creationId xmlns:a16="http://schemas.microsoft.com/office/drawing/2014/main" id="{ACD9C559-7C60-41E1-9EC9-2B3CB8A58D37}"/>
              </a:ext>
            </a:extLst>
          </p:cNvPr>
          <p:cNvSpPr>
            <a:spLocks noChangeAspect="1"/>
          </p:cNvSpPr>
          <p:nvPr/>
        </p:nvSpPr>
        <p:spPr>
          <a:xfrm rot="10800000">
            <a:off x="9143467" y="414170"/>
            <a:ext cx="1163509" cy="1163509"/>
          </a:xfrm>
          <a:prstGeom prst="arc">
            <a:avLst>
              <a:gd name="adj1" fmla="val 10769273"/>
              <a:gd name="adj2" fmla="val 0"/>
            </a:avLst>
          </a:prstGeom>
          <a:ln w="571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solidFill>
                <a:schemeClr val="bg1"/>
              </a:solidFill>
            </a:endParaRPr>
          </a:p>
        </p:txBody>
      </p:sp>
      <p:sp>
        <p:nvSpPr>
          <p:cNvPr id="55" name="Oval 54">
            <a:extLst>
              <a:ext uri="{FF2B5EF4-FFF2-40B4-BE49-F238E27FC236}">
                <a16:creationId xmlns:a16="http://schemas.microsoft.com/office/drawing/2014/main" id="{D922B8C9-EA82-498D-A69F-668FFCB94275}"/>
              </a:ext>
            </a:extLst>
          </p:cNvPr>
          <p:cNvSpPr>
            <a:spLocks noChangeAspect="1"/>
          </p:cNvSpPr>
          <p:nvPr/>
        </p:nvSpPr>
        <p:spPr>
          <a:xfrm>
            <a:off x="9672093" y="37816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6" name="Oval 55">
            <a:extLst>
              <a:ext uri="{FF2B5EF4-FFF2-40B4-BE49-F238E27FC236}">
                <a16:creationId xmlns:a16="http://schemas.microsoft.com/office/drawing/2014/main" id="{F1F03D4F-4846-4F44-BD64-73FC042FF2B0}"/>
              </a:ext>
            </a:extLst>
          </p:cNvPr>
          <p:cNvSpPr>
            <a:spLocks noChangeAspect="1"/>
          </p:cNvSpPr>
          <p:nvPr/>
        </p:nvSpPr>
        <p:spPr>
          <a:xfrm>
            <a:off x="9672093" y="153299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7" name="Oval 56">
            <a:extLst>
              <a:ext uri="{FF2B5EF4-FFF2-40B4-BE49-F238E27FC236}">
                <a16:creationId xmlns:a16="http://schemas.microsoft.com/office/drawing/2014/main" id="{79677EAB-F2E3-4098-8445-0897A1A9895C}"/>
              </a:ext>
            </a:extLst>
          </p:cNvPr>
          <p:cNvSpPr>
            <a:spLocks noChangeAspect="1"/>
          </p:cNvSpPr>
          <p:nvPr/>
        </p:nvSpPr>
        <p:spPr>
          <a:xfrm>
            <a:off x="10251902" y="95627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8" name="Oval 57">
            <a:extLst>
              <a:ext uri="{FF2B5EF4-FFF2-40B4-BE49-F238E27FC236}">
                <a16:creationId xmlns:a16="http://schemas.microsoft.com/office/drawing/2014/main" id="{62410EEB-03DE-42D2-B6E2-1F1B554643E6}"/>
              </a:ext>
            </a:extLst>
          </p:cNvPr>
          <p:cNvSpPr>
            <a:spLocks noChangeAspect="1"/>
          </p:cNvSpPr>
          <p:nvPr/>
        </p:nvSpPr>
        <p:spPr>
          <a:xfrm>
            <a:off x="9092531" y="961002"/>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59" name="Oval 58">
            <a:extLst>
              <a:ext uri="{FF2B5EF4-FFF2-40B4-BE49-F238E27FC236}">
                <a16:creationId xmlns:a16="http://schemas.microsoft.com/office/drawing/2014/main" id="{C5CF8DA6-C695-4FBC-8961-08096F5C77E3}"/>
              </a:ext>
            </a:extLst>
          </p:cNvPr>
          <p:cNvSpPr>
            <a:spLocks noChangeAspect="1"/>
          </p:cNvSpPr>
          <p:nvPr/>
        </p:nvSpPr>
        <p:spPr>
          <a:xfrm>
            <a:off x="10010648" y="457519"/>
            <a:ext cx="106010" cy="106010"/>
          </a:xfrm>
          <a:prstGeom prst="ellipse">
            <a:avLst/>
          </a:prstGeom>
          <a:solidFill>
            <a:schemeClr val="tx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0" name="Oval 59">
            <a:extLst>
              <a:ext uri="{FF2B5EF4-FFF2-40B4-BE49-F238E27FC236}">
                <a16:creationId xmlns:a16="http://schemas.microsoft.com/office/drawing/2014/main" id="{361158C6-C93A-4CF1-8077-17D9CDC4D4CF}"/>
              </a:ext>
            </a:extLst>
          </p:cNvPr>
          <p:cNvSpPr>
            <a:spLocks noChangeAspect="1"/>
          </p:cNvSpPr>
          <p:nvPr/>
        </p:nvSpPr>
        <p:spPr>
          <a:xfrm>
            <a:off x="9352758" y="484177"/>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1" name="Oval 60">
            <a:extLst>
              <a:ext uri="{FF2B5EF4-FFF2-40B4-BE49-F238E27FC236}">
                <a16:creationId xmlns:a16="http://schemas.microsoft.com/office/drawing/2014/main" id="{9AB27C4C-2C6E-4B5D-B2E2-3DCA3A37A5E4}"/>
              </a:ext>
            </a:extLst>
          </p:cNvPr>
          <p:cNvSpPr>
            <a:spLocks noChangeAspect="1"/>
          </p:cNvSpPr>
          <p:nvPr/>
        </p:nvSpPr>
        <p:spPr>
          <a:xfrm>
            <a:off x="10200966"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2" name="Oval 61">
            <a:extLst>
              <a:ext uri="{FF2B5EF4-FFF2-40B4-BE49-F238E27FC236}">
                <a16:creationId xmlns:a16="http://schemas.microsoft.com/office/drawing/2014/main" id="{090ABEF8-E6CF-413B-BC40-A90A7DDEC1FA}"/>
              </a:ext>
            </a:extLst>
          </p:cNvPr>
          <p:cNvSpPr>
            <a:spLocks noChangeAspect="1"/>
          </p:cNvSpPr>
          <p:nvPr/>
        </p:nvSpPr>
        <p:spPr>
          <a:xfrm>
            <a:off x="10007004"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3" name="Oval 62">
            <a:extLst>
              <a:ext uri="{FF2B5EF4-FFF2-40B4-BE49-F238E27FC236}">
                <a16:creationId xmlns:a16="http://schemas.microsoft.com/office/drawing/2014/main" id="{6B8F0152-7011-497A-B4E2-B36505E0A3B2}"/>
              </a:ext>
            </a:extLst>
          </p:cNvPr>
          <p:cNvSpPr>
            <a:spLocks noChangeAspect="1"/>
          </p:cNvSpPr>
          <p:nvPr/>
        </p:nvSpPr>
        <p:spPr>
          <a:xfrm>
            <a:off x="9341322" y="144445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4" name="Oval 63">
            <a:extLst>
              <a:ext uri="{FF2B5EF4-FFF2-40B4-BE49-F238E27FC236}">
                <a16:creationId xmlns:a16="http://schemas.microsoft.com/office/drawing/2014/main" id="{96F71A03-7BA9-4222-8E09-E4589B1A2D41}"/>
              </a:ext>
            </a:extLst>
          </p:cNvPr>
          <p:cNvSpPr>
            <a:spLocks noChangeAspect="1"/>
          </p:cNvSpPr>
          <p:nvPr/>
        </p:nvSpPr>
        <p:spPr>
          <a:xfrm>
            <a:off x="9168348" y="1259956"/>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5" name="Oval 64">
            <a:extLst>
              <a:ext uri="{FF2B5EF4-FFF2-40B4-BE49-F238E27FC236}">
                <a16:creationId xmlns:a16="http://schemas.microsoft.com/office/drawing/2014/main" id="{D500C449-7720-43ED-B805-09A478F44761}"/>
              </a:ext>
            </a:extLst>
          </p:cNvPr>
          <p:cNvSpPr>
            <a:spLocks noChangeAspect="1"/>
          </p:cNvSpPr>
          <p:nvPr/>
        </p:nvSpPr>
        <p:spPr>
          <a:xfrm>
            <a:off x="9145536" y="687753"/>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pic>
        <p:nvPicPr>
          <p:cNvPr id="66" name="Picture 65" descr="Shape&#10;&#10;Description automatically generated with low confidence">
            <a:extLst>
              <a:ext uri="{FF2B5EF4-FFF2-40B4-BE49-F238E27FC236}">
                <a16:creationId xmlns:a16="http://schemas.microsoft.com/office/drawing/2014/main" id="{00D23983-3D4E-45B0-91CA-9C34CDD7A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1939" y="728395"/>
            <a:ext cx="527393" cy="527393"/>
          </a:xfrm>
          <a:prstGeom prst="rect">
            <a:avLst/>
          </a:prstGeom>
        </p:spPr>
      </p:pic>
      <p:sp>
        <p:nvSpPr>
          <p:cNvPr id="67" name="Oval 66">
            <a:extLst>
              <a:ext uri="{FF2B5EF4-FFF2-40B4-BE49-F238E27FC236}">
                <a16:creationId xmlns:a16="http://schemas.microsoft.com/office/drawing/2014/main" id="{7E7931E0-0A82-4A40-BBAF-F18FFF200A02}"/>
              </a:ext>
            </a:extLst>
          </p:cNvPr>
          <p:cNvSpPr>
            <a:spLocks noChangeAspect="1"/>
          </p:cNvSpPr>
          <p:nvPr/>
        </p:nvSpPr>
        <p:spPr>
          <a:xfrm>
            <a:off x="10205245" y="668460"/>
            <a:ext cx="106010" cy="106010"/>
          </a:xfrm>
          <a:prstGeom prst="ellipse">
            <a:avLst/>
          </a:prstGeom>
          <a:solidFill>
            <a:schemeClr val="tx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68" name="TextBox 67">
            <a:extLst>
              <a:ext uri="{FF2B5EF4-FFF2-40B4-BE49-F238E27FC236}">
                <a16:creationId xmlns:a16="http://schemas.microsoft.com/office/drawing/2014/main" id="{B0AC5616-FD5C-4EB4-88A4-1163E3557A27}"/>
              </a:ext>
            </a:extLst>
          </p:cNvPr>
          <p:cNvSpPr txBox="1">
            <a:spLocks noChangeAspect="1"/>
          </p:cNvSpPr>
          <p:nvPr/>
        </p:nvSpPr>
        <p:spPr>
          <a:xfrm>
            <a:off x="9037422" y="316606"/>
            <a:ext cx="2590043" cy="246221"/>
          </a:xfrm>
          <a:prstGeom prst="rect">
            <a:avLst/>
          </a:prstGeom>
          <a:noFill/>
        </p:spPr>
        <p:txBody>
          <a:bodyPr wrap="square" rtlCol="0">
            <a:spAutoFit/>
          </a:bodyPr>
          <a:lstStyle/>
          <a:p>
            <a:pPr algn="ctr"/>
            <a:r>
              <a:rPr lang="en-US" sz="1000" dirty="0"/>
              <a:t> </a:t>
            </a:r>
            <a:r>
              <a:rPr lang="en-US" sz="1000" b="1" dirty="0"/>
              <a:t>WADA</a:t>
            </a:r>
            <a:endParaRPr lang="fr-CH" sz="1000" b="1" dirty="0"/>
          </a:p>
        </p:txBody>
      </p:sp>
      <p:sp>
        <p:nvSpPr>
          <p:cNvPr id="69" name="TextBox 68">
            <a:extLst>
              <a:ext uri="{FF2B5EF4-FFF2-40B4-BE49-F238E27FC236}">
                <a16:creationId xmlns:a16="http://schemas.microsoft.com/office/drawing/2014/main" id="{53B9FC5B-6CAC-4960-859A-04C9BA6AB5F4}"/>
              </a:ext>
            </a:extLst>
          </p:cNvPr>
          <p:cNvSpPr txBox="1">
            <a:spLocks noChangeAspect="1"/>
          </p:cNvSpPr>
          <p:nvPr/>
        </p:nvSpPr>
        <p:spPr>
          <a:xfrm>
            <a:off x="10376718" y="883930"/>
            <a:ext cx="978048" cy="246221"/>
          </a:xfrm>
          <a:prstGeom prst="rect">
            <a:avLst/>
          </a:prstGeom>
          <a:noFill/>
        </p:spPr>
        <p:txBody>
          <a:bodyPr wrap="square" rtlCol="0">
            <a:spAutoFit/>
          </a:bodyPr>
          <a:lstStyle/>
          <a:p>
            <a:r>
              <a:rPr lang="en-US" sz="1000" dirty="0">
                <a:solidFill>
                  <a:srgbClr val="FF0000"/>
                </a:solidFill>
              </a:rPr>
              <a:t> </a:t>
            </a:r>
            <a:r>
              <a:rPr lang="en-US" sz="1000" b="1" dirty="0">
                <a:solidFill>
                  <a:srgbClr val="FF0000"/>
                </a:solidFill>
              </a:rPr>
              <a:t>IFs</a:t>
            </a:r>
            <a:endParaRPr lang="fr-CH" sz="1000" b="1" dirty="0">
              <a:solidFill>
                <a:srgbClr val="FF0000"/>
              </a:solidFill>
            </a:endParaRPr>
          </a:p>
        </p:txBody>
      </p:sp>
      <p:sp>
        <p:nvSpPr>
          <p:cNvPr id="70" name="TextBox 69">
            <a:extLst>
              <a:ext uri="{FF2B5EF4-FFF2-40B4-BE49-F238E27FC236}">
                <a16:creationId xmlns:a16="http://schemas.microsoft.com/office/drawing/2014/main" id="{7461A0B6-4A7E-4CC3-9CDF-EAF55C8DE270}"/>
              </a:ext>
            </a:extLst>
          </p:cNvPr>
          <p:cNvSpPr txBox="1">
            <a:spLocks noChangeAspect="1"/>
          </p:cNvSpPr>
          <p:nvPr/>
        </p:nvSpPr>
        <p:spPr>
          <a:xfrm>
            <a:off x="9748235" y="1225676"/>
            <a:ext cx="1548125" cy="246221"/>
          </a:xfrm>
          <a:prstGeom prst="rect">
            <a:avLst/>
          </a:prstGeom>
          <a:noFill/>
        </p:spPr>
        <p:txBody>
          <a:bodyPr wrap="square" rtlCol="0">
            <a:spAutoFit/>
          </a:bodyPr>
          <a:lstStyle/>
          <a:p>
            <a:pPr algn="ctr"/>
            <a:r>
              <a:rPr lang="en-US" sz="1000" b="1" dirty="0"/>
              <a:t>ITA</a:t>
            </a:r>
            <a:endParaRPr lang="fr-CH" sz="1000" b="1" dirty="0"/>
          </a:p>
        </p:txBody>
      </p:sp>
      <p:sp>
        <p:nvSpPr>
          <p:cNvPr id="71" name="TextBox 70">
            <a:extLst>
              <a:ext uri="{FF2B5EF4-FFF2-40B4-BE49-F238E27FC236}">
                <a16:creationId xmlns:a16="http://schemas.microsoft.com/office/drawing/2014/main" id="{B3C89007-8973-4AA4-95FD-D5A062C6DBED}"/>
              </a:ext>
            </a:extLst>
          </p:cNvPr>
          <p:cNvSpPr txBox="1">
            <a:spLocks noChangeAspect="1"/>
          </p:cNvSpPr>
          <p:nvPr/>
        </p:nvSpPr>
        <p:spPr>
          <a:xfrm>
            <a:off x="8419786" y="1664010"/>
            <a:ext cx="2652875" cy="246221"/>
          </a:xfrm>
          <a:prstGeom prst="rect">
            <a:avLst/>
          </a:prstGeom>
          <a:noFill/>
        </p:spPr>
        <p:txBody>
          <a:bodyPr wrap="square" rtlCol="0">
            <a:spAutoFit/>
          </a:bodyPr>
          <a:lstStyle/>
          <a:p>
            <a:pPr algn="ctr"/>
            <a:r>
              <a:rPr lang="en-US" sz="1000" b="1" dirty="0"/>
              <a:t>NOCs</a:t>
            </a:r>
            <a:endParaRPr lang="fr-CH" sz="1000" b="1" dirty="0"/>
          </a:p>
        </p:txBody>
      </p:sp>
      <p:sp>
        <p:nvSpPr>
          <p:cNvPr id="72" name="TextBox 71">
            <a:extLst>
              <a:ext uri="{FF2B5EF4-FFF2-40B4-BE49-F238E27FC236}">
                <a16:creationId xmlns:a16="http://schemas.microsoft.com/office/drawing/2014/main" id="{CDF20EA4-6E8D-4251-8F3A-9E66C020F9FE}"/>
              </a:ext>
            </a:extLst>
          </p:cNvPr>
          <p:cNvSpPr txBox="1">
            <a:spLocks noChangeAspect="1"/>
          </p:cNvSpPr>
          <p:nvPr/>
        </p:nvSpPr>
        <p:spPr>
          <a:xfrm>
            <a:off x="7860471" y="1547916"/>
            <a:ext cx="2652875" cy="246221"/>
          </a:xfrm>
          <a:prstGeom prst="rect">
            <a:avLst/>
          </a:prstGeom>
          <a:noFill/>
        </p:spPr>
        <p:txBody>
          <a:bodyPr wrap="square" rtlCol="0">
            <a:spAutoFit/>
          </a:bodyPr>
          <a:lstStyle/>
          <a:p>
            <a:pPr algn="ctr"/>
            <a:r>
              <a:rPr lang="en-US" sz="1000" b="1" dirty="0">
                <a:solidFill>
                  <a:schemeClr val="bg1"/>
                </a:solidFill>
              </a:rPr>
              <a:t> </a:t>
            </a:r>
            <a:r>
              <a:rPr lang="en-US" sz="1000" b="1" dirty="0"/>
              <a:t>NFs</a:t>
            </a:r>
            <a:endParaRPr lang="fr-CH" sz="1000" b="1" dirty="0"/>
          </a:p>
        </p:txBody>
      </p:sp>
      <p:sp>
        <p:nvSpPr>
          <p:cNvPr id="73" name="TextBox 72">
            <a:extLst>
              <a:ext uri="{FF2B5EF4-FFF2-40B4-BE49-F238E27FC236}">
                <a16:creationId xmlns:a16="http://schemas.microsoft.com/office/drawing/2014/main" id="{7BFB9D14-0CC2-4AF7-9738-A1274B9546AC}"/>
              </a:ext>
            </a:extLst>
          </p:cNvPr>
          <p:cNvSpPr txBox="1">
            <a:spLocks noChangeAspect="1"/>
          </p:cNvSpPr>
          <p:nvPr/>
        </p:nvSpPr>
        <p:spPr>
          <a:xfrm>
            <a:off x="6743445" y="817261"/>
            <a:ext cx="2361011" cy="400110"/>
          </a:xfrm>
          <a:prstGeom prst="rect">
            <a:avLst/>
          </a:prstGeom>
          <a:noFill/>
        </p:spPr>
        <p:txBody>
          <a:bodyPr wrap="square" rtlCol="0">
            <a:spAutoFit/>
          </a:bodyPr>
          <a:lstStyle/>
          <a:p>
            <a:pPr algn="r"/>
            <a:r>
              <a:rPr lang="en-US" sz="1000" dirty="0">
                <a:solidFill>
                  <a:schemeClr val="bg1"/>
                </a:solidFill>
              </a:rPr>
              <a:t> </a:t>
            </a:r>
            <a:r>
              <a:rPr lang="en-US" sz="1000" b="1" dirty="0"/>
              <a:t>Law</a:t>
            </a:r>
            <a:br>
              <a:rPr lang="en-US" sz="1000" b="1" dirty="0"/>
            </a:br>
            <a:r>
              <a:rPr lang="en-US" sz="1000" b="1" dirty="0">
                <a:solidFill>
                  <a:schemeClr val="bg1"/>
                </a:solidFill>
              </a:rPr>
              <a:t> </a:t>
            </a:r>
            <a:r>
              <a:rPr lang="en-US" sz="1000" b="1" dirty="0"/>
              <a:t>Enforcement</a:t>
            </a:r>
            <a:endParaRPr lang="fr-CH" sz="1000" b="1" dirty="0"/>
          </a:p>
        </p:txBody>
      </p:sp>
      <p:sp>
        <p:nvSpPr>
          <p:cNvPr id="74" name="TextBox 73">
            <a:extLst>
              <a:ext uri="{FF2B5EF4-FFF2-40B4-BE49-F238E27FC236}">
                <a16:creationId xmlns:a16="http://schemas.microsoft.com/office/drawing/2014/main" id="{070CC351-F285-4FCA-B209-9248A2AB620E}"/>
              </a:ext>
            </a:extLst>
          </p:cNvPr>
          <p:cNvSpPr txBox="1">
            <a:spLocks noChangeAspect="1"/>
          </p:cNvSpPr>
          <p:nvPr/>
        </p:nvSpPr>
        <p:spPr>
          <a:xfrm>
            <a:off x="9354425" y="141144"/>
            <a:ext cx="1162581" cy="246221"/>
          </a:xfrm>
          <a:prstGeom prst="rect">
            <a:avLst/>
          </a:prstGeom>
          <a:noFill/>
        </p:spPr>
        <p:txBody>
          <a:bodyPr wrap="square" rtlCol="0">
            <a:spAutoFit/>
          </a:bodyPr>
          <a:lstStyle/>
          <a:p>
            <a:r>
              <a:rPr lang="en-US" sz="1000" dirty="0">
                <a:solidFill>
                  <a:schemeClr val="bg1"/>
                </a:solidFill>
              </a:rPr>
              <a:t> </a:t>
            </a:r>
            <a:r>
              <a:rPr lang="en-US" sz="1000" b="1" dirty="0"/>
              <a:t>Athletes</a:t>
            </a:r>
            <a:endParaRPr lang="fr-CH" sz="1000" b="1" dirty="0"/>
          </a:p>
        </p:txBody>
      </p:sp>
      <p:sp>
        <p:nvSpPr>
          <p:cNvPr id="75" name="TextBox 74">
            <a:extLst>
              <a:ext uri="{FF2B5EF4-FFF2-40B4-BE49-F238E27FC236}">
                <a16:creationId xmlns:a16="http://schemas.microsoft.com/office/drawing/2014/main" id="{B46EBC8F-3E71-4104-8105-DCFE6F3B1ACA}"/>
              </a:ext>
            </a:extLst>
          </p:cNvPr>
          <p:cNvSpPr txBox="1">
            <a:spLocks noChangeAspect="1"/>
          </p:cNvSpPr>
          <p:nvPr/>
        </p:nvSpPr>
        <p:spPr>
          <a:xfrm>
            <a:off x="4956807" y="1181351"/>
            <a:ext cx="4213184" cy="246221"/>
          </a:xfrm>
          <a:prstGeom prst="rect">
            <a:avLst/>
          </a:prstGeom>
          <a:noFill/>
        </p:spPr>
        <p:txBody>
          <a:bodyPr wrap="square" rtlCol="0">
            <a:spAutoFit/>
          </a:bodyPr>
          <a:lstStyle/>
          <a:p>
            <a:pPr algn="r"/>
            <a:r>
              <a:rPr lang="en-US" sz="1000" b="1" dirty="0">
                <a:solidFill>
                  <a:srgbClr val="002060"/>
                </a:solidFill>
              </a:rPr>
              <a:t> </a:t>
            </a:r>
            <a:r>
              <a:rPr lang="en-US" sz="1000" b="1" dirty="0"/>
              <a:t>Labs </a:t>
            </a:r>
            <a:endParaRPr lang="fr-CH" sz="1000" b="1" dirty="0"/>
          </a:p>
        </p:txBody>
      </p:sp>
      <p:sp>
        <p:nvSpPr>
          <p:cNvPr id="76" name="TextBox 75">
            <a:extLst>
              <a:ext uri="{FF2B5EF4-FFF2-40B4-BE49-F238E27FC236}">
                <a16:creationId xmlns:a16="http://schemas.microsoft.com/office/drawing/2014/main" id="{F3F50576-612B-4A51-BF45-A7FE7B7E1E0F}"/>
              </a:ext>
            </a:extLst>
          </p:cNvPr>
          <p:cNvSpPr txBox="1">
            <a:spLocks noChangeAspect="1"/>
          </p:cNvSpPr>
          <p:nvPr/>
        </p:nvSpPr>
        <p:spPr>
          <a:xfrm>
            <a:off x="7847501" y="319669"/>
            <a:ext cx="2644979" cy="246221"/>
          </a:xfrm>
          <a:prstGeom prst="rect">
            <a:avLst/>
          </a:prstGeom>
          <a:noFill/>
        </p:spPr>
        <p:txBody>
          <a:bodyPr wrap="square" rtlCol="0">
            <a:spAutoFit/>
          </a:bodyPr>
          <a:lstStyle/>
          <a:p>
            <a:pPr algn="ctr"/>
            <a:r>
              <a:rPr lang="en-US" sz="1000" dirty="0">
                <a:solidFill>
                  <a:schemeClr val="bg1"/>
                </a:solidFill>
              </a:rPr>
              <a:t> </a:t>
            </a:r>
            <a:r>
              <a:rPr lang="en-US" sz="1000" b="1" dirty="0"/>
              <a:t>ASP</a:t>
            </a:r>
            <a:endParaRPr lang="fr-CH" sz="1000" b="1" dirty="0"/>
          </a:p>
        </p:txBody>
      </p:sp>
      <p:pic>
        <p:nvPicPr>
          <p:cNvPr id="48" name="Picture 2" descr="Image preview">
            <a:extLst>
              <a:ext uri="{FF2B5EF4-FFF2-40B4-BE49-F238E27FC236}">
                <a16:creationId xmlns:a16="http://schemas.microsoft.com/office/drawing/2014/main" id="{5F6E7CDB-3BB4-4468-A636-D592296A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52" y="4775779"/>
            <a:ext cx="340165" cy="3401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7748A69-6989-4312-9E33-7219E7D4CF07}"/>
              </a:ext>
            </a:extLst>
          </p:cNvPr>
          <p:cNvSpPr txBox="1"/>
          <p:nvPr/>
        </p:nvSpPr>
        <p:spPr>
          <a:xfrm>
            <a:off x="11136560" y="6453336"/>
            <a:ext cx="662367" cy="369332"/>
          </a:xfrm>
          <a:prstGeom prst="rect">
            <a:avLst/>
          </a:prstGeom>
          <a:noFill/>
        </p:spPr>
        <p:txBody>
          <a:bodyPr wrap="square" rtlCol="0">
            <a:spAutoFit/>
          </a:bodyPr>
          <a:lstStyle/>
          <a:p>
            <a:r>
              <a:rPr lang="en-US"/>
              <a:t>.</a:t>
            </a:r>
            <a:endParaRPr lang="fr-CH"/>
          </a:p>
        </p:txBody>
      </p:sp>
      <p:sp>
        <p:nvSpPr>
          <p:cNvPr id="4" name="TextBox 3">
            <a:extLst>
              <a:ext uri="{FF2B5EF4-FFF2-40B4-BE49-F238E27FC236}">
                <a16:creationId xmlns:a16="http://schemas.microsoft.com/office/drawing/2014/main" id="{29FB6827-2B44-D7B4-21DC-815202DD10A0}"/>
              </a:ext>
            </a:extLst>
          </p:cNvPr>
          <p:cNvSpPr txBox="1"/>
          <p:nvPr/>
        </p:nvSpPr>
        <p:spPr>
          <a:xfrm>
            <a:off x="283934" y="2516803"/>
            <a:ext cx="6096000"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National Anti-doping Agencies</a:t>
            </a:r>
          </a:p>
        </p:txBody>
      </p:sp>
      <p:sp>
        <p:nvSpPr>
          <p:cNvPr id="5" name="TextBox 4">
            <a:extLst>
              <a:ext uri="{FF2B5EF4-FFF2-40B4-BE49-F238E27FC236}">
                <a16:creationId xmlns:a16="http://schemas.microsoft.com/office/drawing/2014/main" id="{E2487212-5AF2-FD05-A197-B09200DD4D0F}"/>
              </a:ext>
            </a:extLst>
          </p:cNvPr>
          <p:cNvSpPr txBox="1"/>
          <p:nvPr/>
        </p:nvSpPr>
        <p:spPr>
          <a:xfrm>
            <a:off x="7317624" y="2556742"/>
            <a:ext cx="4434511"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International Federations </a:t>
            </a:r>
          </a:p>
        </p:txBody>
      </p:sp>
      <p:sp>
        <p:nvSpPr>
          <p:cNvPr id="6" name="Rectangle 56">
            <a:extLst>
              <a:ext uri="{FF2B5EF4-FFF2-40B4-BE49-F238E27FC236}">
                <a16:creationId xmlns:a16="http://schemas.microsoft.com/office/drawing/2014/main" id="{3475C1D7-928F-26E7-804A-E2A8DC012D9C}"/>
              </a:ext>
            </a:extLst>
          </p:cNvPr>
          <p:cNvSpPr/>
          <p:nvPr/>
        </p:nvSpPr>
        <p:spPr>
          <a:xfrm>
            <a:off x="7560847" y="3468533"/>
            <a:ext cx="4434511" cy="1200329"/>
          </a:xfrm>
          <a:prstGeom prst="rect">
            <a:avLst/>
          </a:prstGeom>
        </p:spPr>
        <p:txBody>
          <a:bodyPr wrap="square">
            <a:spAutoFit/>
          </a:bodyPr>
          <a:lstStyle/>
          <a:p>
            <a:pPr algn="just">
              <a:buClr>
                <a:srgbClr val="00B0F0"/>
              </a:buClr>
            </a:pPr>
            <a:r>
              <a:rPr lang="en-US" dirty="0">
                <a:latin typeface="Arial" panose="020B0604020202020204" pitchFamily="34" charset="0"/>
                <a:cs typeface="Arial" panose="020B0604020202020204" pitchFamily="34" charset="0"/>
              </a:rPr>
              <a:t>Focus on one sport in all countries</a:t>
            </a:r>
          </a:p>
          <a:p>
            <a:pPr algn="just">
              <a:buClr>
                <a:srgbClr val="00B0F0"/>
              </a:buClr>
            </a:pPr>
            <a:endParaRPr lang="en-US" dirty="0">
              <a:latin typeface="Arial" panose="020B0604020202020204" pitchFamily="34" charset="0"/>
              <a:cs typeface="Arial" panose="020B0604020202020204" pitchFamily="34" charset="0"/>
            </a:endParaRPr>
          </a:p>
          <a:p>
            <a:pPr algn="just">
              <a:buClr>
                <a:srgbClr val="00B0F0"/>
              </a:buClr>
            </a:pPr>
            <a:r>
              <a:rPr lang="en-US" dirty="0">
                <a:latin typeface="Arial" panose="020B0604020202020204" pitchFamily="34" charset="0"/>
                <a:cs typeface="Arial" panose="020B0604020202020204" pitchFamily="34" charset="0"/>
              </a:rPr>
              <a:t>Focus on conducting doping controls on International athletes</a:t>
            </a:r>
          </a:p>
        </p:txBody>
      </p:sp>
      <p:pic>
        <p:nvPicPr>
          <p:cNvPr id="7" name="Picture 2" descr="Image preview">
            <a:extLst>
              <a:ext uri="{FF2B5EF4-FFF2-40B4-BE49-F238E27FC236}">
                <a16:creationId xmlns:a16="http://schemas.microsoft.com/office/drawing/2014/main" id="{31AEAC09-DA69-311B-E91C-BDB65FDC3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00" y="3501072"/>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preview">
            <a:extLst>
              <a:ext uri="{FF2B5EF4-FFF2-40B4-BE49-F238E27FC236}">
                <a16:creationId xmlns:a16="http://schemas.microsoft.com/office/drawing/2014/main" id="{33CA8AA9-84D9-68A7-8486-202EB8437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682" y="4043531"/>
            <a:ext cx="340165" cy="340165"/>
          </a:xfrm>
          <a:prstGeom prst="rect">
            <a:avLst/>
          </a:prstGeom>
          <a:noFill/>
          <a:extLst>
            <a:ext uri="{909E8E84-426E-40DD-AFC4-6F175D3DCCD1}">
              <a14:hiddenFill xmlns:a14="http://schemas.microsoft.com/office/drawing/2010/main">
                <a:solidFill>
                  <a:srgbClr val="FFFFFF"/>
                </a:solidFill>
              </a14:hiddenFill>
            </a:ext>
          </a:extLst>
        </p:spPr>
      </p:pic>
      <p:pic>
        <p:nvPicPr>
          <p:cNvPr id="10" name="Εικόνα 9">
            <a:extLst>
              <a:ext uri="{FF2B5EF4-FFF2-40B4-BE49-F238E27FC236}">
                <a16:creationId xmlns:a16="http://schemas.microsoft.com/office/drawing/2014/main" id="{3F606545-5C92-35A1-FEFE-FA79FDC77962}"/>
              </a:ext>
            </a:extLst>
          </p:cNvPr>
          <p:cNvPicPr>
            <a:picLocks noChangeAspect="1"/>
          </p:cNvPicPr>
          <p:nvPr/>
        </p:nvPicPr>
        <p:blipFill>
          <a:blip r:embed="rId6"/>
          <a:stretch>
            <a:fillRect/>
          </a:stretch>
        </p:blipFill>
        <p:spPr>
          <a:xfrm>
            <a:off x="10332444" y="5827677"/>
            <a:ext cx="1847156" cy="1030323"/>
          </a:xfrm>
          <a:prstGeom prst="rect">
            <a:avLst/>
          </a:prstGeom>
        </p:spPr>
      </p:pic>
      <p:pic>
        <p:nvPicPr>
          <p:cNvPr id="2" name="Picture 65" descr="Shape&#10;&#10;Description automatically generated with low confidence">
            <a:extLst>
              <a:ext uri="{FF2B5EF4-FFF2-40B4-BE49-F238E27FC236}">
                <a16:creationId xmlns:a16="http://schemas.microsoft.com/office/drawing/2014/main" id="{B2A53B4E-9C93-9F37-C196-A23B9D8752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893" y="458311"/>
            <a:ext cx="527393" cy="527393"/>
          </a:xfrm>
          <a:prstGeom prst="rect">
            <a:avLst/>
          </a:prstGeom>
        </p:spPr>
      </p:pic>
    </p:spTree>
    <p:custDataLst>
      <p:tags r:id="rId1"/>
    </p:custDataLst>
    <p:extLst>
      <p:ext uri="{BB962C8B-B14F-4D97-AF65-F5344CB8AC3E}">
        <p14:creationId xmlns:p14="http://schemas.microsoft.com/office/powerpoint/2010/main" val="2654025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fade">
                                      <p:cBhvr>
                                        <p:cTn id="14" dur="1000"/>
                                        <p:tgtEl>
                                          <p:spTgt spid="45">
                                            <p:txEl>
                                              <p:pRg st="1" end="1"/>
                                            </p:txEl>
                                          </p:spTgt>
                                        </p:tgtEl>
                                      </p:cBhvr>
                                    </p:animEffect>
                                    <p:anim calcmode="lin" valueType="num">
                                      <p:cBhvr>
                                        <p:cTn id="15"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2" end="2"/>
                                            </p:txEl>
                                          </p:spTgt>
                                        </p:tgtEl>
                                        <p:attrNameLst>
                                          <p:attrName>style.visibility</p:attrName>
                                        </p:attrNameLst>
                                      </p:cBhvr>
                                      <p:to>
                                        <p:strVal val="visible"/>
                                      </p:to>
                                    </p:set>
                                    <p:animEffect transition="in" filter="fade">
                                      <p:cBhvr>
                                        <p:cTn id="21" dur="1000"/>
                                        <p:tgtEl>
                                          <p:spTgt spid="45">
                                            <p:txEl>
                                              <p:pRg st="2" end="2"/>
                                            </p:txEl>
                                          </p:spTgt>
                                        </p:tgtEl>
                                      </p:cBhvr>
                                    </p:animEffect>
                                    <p:anim calcmode="lin" valueType="num">
                                      <p:cBhvr>
                                        <p:cTn id="22" dur="1000" fill="hold"/>
                                        <p:tgtEl>
                                          <p:spTgt spid="4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BB4C2221-EC7E-2C09-947D-4D9A61096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Εικόνα 4">
            <a:extLst>
              <a:ext uri="{FF2B5EF4-FFF2-40B4-BE49-F238E27FC236}">
                <a16:creationId xmlns:a16="http://schemas.microsoft.com/office/drawing/2014/main" id="{2E18F960-ED41-1FAC-EA55-93A0739D2E87}"/>
              </a:ext>
            </a:extLst>
          </p:cNvPr>
          <p:cNvPicPr>
            <a:picLocks noChangeAspect="1"/>
          </p:cNvPicPr>
          <p:nvPr/>
        </p:nvPicPr>
        <p:blipFill>
          <a:blip r:embed="rId3"/>
          <a:stretch>
            <a:fillRect/>
          </a:stretch>
        </p:blipFill>
        <p:spPr>
          <a:xfrm>
            <a:off x="3175" y="-1"/>
            <a:ext cx="4964008" cy="6900831"/>
          </a:xfrm>
          <a:prstGeom prst="rect">
            <a:avLst/>
          </a:prstGeom>
        </p:spPr>
      </p:pic>
      <p:sp>
        <p:nvSpPr>
          <p:cNvPr id="6" name="Speech Bubble: Rectangle with Corners Rounded 1">
            <a:extLst>
              <a:ext uri="{FF2B5EF4-FFF2-40B4-BE49-F238E27FC236}">
                <a16:creationId xmlns:a16="http://schemas.microsoft.com/office/drawing/2014/main" id="{5CD6782A-B414-544D-A0CC-D14811DEA5FA}"/>
              </a:ext>
            </a:extLst>
          </p:cNvPr>
          <p:cNvSpPr/>
          <p:nvPr/>
        </p:nvSpPr>
        <p:spPr>
          <a:xfrm>
            <a:off x="4958012" y="523691"/>
            <a:ext cx="5144699" cy="517755"/>
          </a:xfrm>
          <a:prstGeom prst="wedgeRoundRectCallout">
            <a:avLst>
              <a:gd name="adj1" fmla="val -37810"/>
              <a:gd name="adj2" fmla="val 69912"/>
              <a:gd name="adj3" fmla="val 16667"/>
            </a:avLst>
          </a:prstGeom>
          <a:solidFill>
            <a:srgbClr val="00205B"/>
          </a:solidFill>
          <a:ln w="12700" cap="flat" cmpd="sng" algn="ctr">
            <a:solidFill>
              <a:srgbClr val="00205B"/>
            </a:solidFill>
            <a:prstDash val="solid"/>
            <a:miter lim="800000"/>
          </a:ln>
          <a:effectLst/>
        </p:spPr>
        <p:txBody>
          <a:bodyPr rtlCol="0" anchor="ctr"/>
          <a:lstStyle/>
          <a:p>
            <a:pPr lvl="0" algn="ctr">
              <a:defRPr/>
            </a:pPr>
            <a:r>
              <a:rPr lang="en-US" b="1" kern="0" dirty="0">
                <a:solidFill>
                  <a:srgbClr val="FFFFFF"/>
                </a:solidFill>
                <a:latin typeface="Century Gothic"/>
              </a:rPr>
              <a:t>Personal Data Filing </a:t>
            </a:r>
            <a:endParaRPr lang="x-none" b="1" kern="0" dirty="0">
              <a:solidFill>
                <a:srgbClr val="FFFFFF"/>
              </a:solidFill>
              <a:latin typeface="Century Gothic"/>
            </a:endParaRPr>
          </a:p>
        </p:txBody>
      </p:sp>
      <p:sp>
        <p:nvSpPr>
          <p:cNvPr id="7" name="Speech Bubble: Rectangle with Corners Rounded 13">
            <a:extLst>
              <a:ext uri="{FF2B5EF4-FFF2-40B4-BE49-F238E27FC236}">
                <a16:creationId xmlns:a16="http://schemas.microsoft.com/office/drawing/2014/main" id="{AC8EC9C5-E940-75B6-6D12-5B32DAD8A618}"/>
              </a:ext>
            </a:extLst>
          </p:cNvPr>
          <p:cNvSpPr/>
          <p:nvPr/>
        </p:nvSpPr>
        <p:spPr>
          <a:xfrm>
            <a:off x="4967183" y="1250921"/>
            <a:ext cx="5484463" cy="634377"/>
          </a:xfrm>
          <a:prstGeom prst="wedgeRoundRectCallout">
            <a:avLst>
              <a:gd name="adj1" fmla="val -38405"/>
              <a:gd name="adj2" fmla="val 68196"/>
              <a:gd name="adj3" fmla="val 16667"/>
            </a:avLst>
          </a:prstGeom>
          <a:solidFill>
            <a:srgbClr val="00205B"/>
          </a:solidFill>
          <a:ln w="12700" cap="flat" cmpd="sng" algn="ctr">
            <a:solidFill>
              <a:srgbClr val="00205B"/>
            </a:solidFill>
            <a:prstDash val="solid"/>
            <a:miter lim="800000"/>
          </a:ln>
          <a:effectLst/>
        </p:spPr>
        <p:txBody>
          <a:bodyPr rtlCol="0" anchor="ctr"/>
          <a:lstStyle/>
          <a:p>
            <a:pPr lvl="0" algn="ctr">
              <a:defRPr/>
            </a:pPr>
            <a:r>
              <a:rPr lang="en-US" b="1" kern="0" dirty="0">
                <a:solidFill>
                  <a:srgbClr val="FFFFFF"/>
                </a:solidFill>
                <a:latin typeface="Century Gothic"/>
              </a:rPr>
              <a:t>Informing the athlete of his Rights and Responsibilities</a:t>
            </a:r>
            <a:endParaRPr lang="x-none" b="1" kern="0" dirty="0">
              <a:solidFill>
                <a:srgbClr val="FFFFFF"/>
              </a:solidFill>
              <a:latin typeface="Century Gothic"/>
            </a:endParaRPr>
          </a:p>
        </p:txBody>
      </p:sp>
      <p:sp>
        <p:nvSpPr>
          <p:cNvPr id="8" name="Speech Bubble: Rectangle with Corners Rounded 14">
            <a:extLst>
              <a:ext uri="{FF2B5EF4-FFF2-40B4-BE49-F238E27FC236}">
                <a16:creationId xmlns:a16="http://schemas.microsoft.com/office/drawing/2014/main" id="{FAA3B12A-338D-BE29-2721-E8A83E0A47E1}"/>
              </a:ext>
            </a:extLst>
          </p:cNvPr>
          <p:cNvSpPr/>
          <p:nvPr/>
        </p:nvSpPr>
        <p:spPr>
          <a:xfrm>
            <a:off x="4967183" y="2094774"/>
            <a:ext cx="5484464" cy="634377"/>
          </a:xfrm>
          <a:prstGeom prst="wedgeRoundRectCallout">
            <a:avLst>
              <a:gd name="adj1" fmla="val -38368"/>
              <a:gd name="adj2" fmla="val 72135"/>
              <a:gd name="adj3" fmla="val 16667"/>
            </a:avLst>
          </a:prstGeom>
          <a:solidFill>
            <a:srgbClr val="00205B"/>
          </a:solidFill>
          <a:ln w="12700" cap="flat" cmpd="sng" algn="ctr">
            <a:solidFill>
              <a:srgbClr val="00205B"/>
            </a:solidFill>
            <a:prstDash val="solid"/>
            <a:miter lim="800000"/>
          </a:ln>
          <a:effectLst/>
        </p:spPr>
        <p:txBody>
          <a:bodyPr rtlCol="0" anchor="ctr"/>
          <a:lstStyle/>
          <a:p>
            <a:pPr lvl="0" algn="ctr">
              <a:defRPr/>
            </a:pPr>
            <a:r>
              <a:rPr lang="en-US" b="1" kern="0" dirty="0">
                <a:solidFill>
                  <a:srgbClr val="FFFFFF"/>
                </a:solidFill>
                <a:latin typeface="Century Gothic"/>
              </a:rPr>
              <a:t>Careful check of the sample number</a:t>
            </a:r>
            <a:endParaRPr lang="x-none" b="1" kern="0" dirty="0">
              <a:solidFill>
                <a:srgbClr val="FFFFFF"/>
              </a:solidFill>
              <a:latin typeface="Century Gothic"/>
            </a:endParaRPr>
          </a:p>
        </p:txBody>
      </p:sp>
      <p:sp>
        <p:nvSpPr>
          <p:cNvPr id="10" name="Speech Bubble: Rectangle with Corners Rounded 16">
            <a:extLst>
              <a:ext uri="{FF2B5EF4-FFF2-40B4-BE49-F238E27FC236}">
                <a16:creationId xmlns:a16="http://schemas.microsoft.com/office/drawing/2014/main" id="{0441D0D3-D95C-0CC6-8B4C-7A76A604B590}"/>
              </a:ext>
            </a:extLst>
          </p:cNvPr>
          <p:cNvSpPr/>
          <p:nvPr/>
        </p:nvSpPr>
        <p:spPr>
          <a:xfrm>
            <a:off x="4930049" y="3004747"/>
            <a:ext cx="5410199" cy="1278822"/>
          </a:xfrm>
          <a:prstGeom prst="wedgeRoundRectCallout">
            <a:avLst>
              <a:gd name="adj1" fmla="val -38694"/>
              <a:gd name="adj2" fmla="val 68041"/>
              <a:gd name="adj3" fmla="val 16667"/>
            </a:avLst>
          </a:prstGeom>
          <a:solidFill>
            <a:srgbClr val="00205B"/>
          </a:solidFill>
          <a:ln w="12700" cap="flat" cmpd="sng" algn="ctr">
            <a:solidFill>
              <a:srgbClr val="00205B"/>
            </a:solidFill>
            <a:prstDash val="solid"/>
            <a:miter lim="800000"/>
          </a:ln>
          <a:effectLst/>
        </p:spPr>
        <p:txBody>
          <a:bodyPr lIns="91440" tIns="45720" rIns="91440" bIns="45720" rtlCol="0" anchor="ctr"/>
          <a:lstStyle/>
          <a:p>
            <a:pPr lvl="0" algn="ctr">
              <a:defRPr/>
            </a:pPr>
            <a:r>
              <a:rPr lang="en-US" b="1" kern="0" dirty="0">
                <a:solidFill>
                  <a:srgbClr val="FFFFFF"/>
                </a:solidFill>
                <a:latin typeface="Century Gothic"/>
              </a:rPr>
              <a:t>We state all medications/supplements intake and TUEs</a:t>
            </a:r>
            <a:endParaRPr lang="x-none" b="1" kern="0" dirty="0">
              <a:solidFill>
                <a:srgbClr val="FFFFFF"/>
              </a:solidFill>
              <a:latin typeface="Century Gothic"/>
            </a:endParaRPr>
          </a:p>
        </p:txBody>
      </p:sp>
      <p:sp>
        <p:nvSpPr>
          <p:cNvPr id="12" name="Speech Bubble: Rectangle with Corners Rounded 18">
            <a:extLst>
              <a:ext uri="{FF2B5EF4-FFF2-40B4-BE49-F238E27FC236}">
                <a16:creationId xmlns:a16="http://schemas.microsoft.com/office/drawing/2014/main" id="{6D7E5B4D-2BA6-BA43-1FDD-45B4A5E956FC}"/>
              </a:ext>
            </a:extLst>
          </p:cNvPr>
          <p:cNvSpPr/>
          <p:nvPr/>
        </p:nvSpPr>
        <p:spPr>
          <a:xfrm>
            <a:off x="4954156" y="4559165"/>
            <a:ext cx="5484464" cy="1337111"/>
          </a:xfrm>
          <a:prstGeom prst="wedgeRoundRectCallout">
            <a:avLst>
              <a:gd name="adj1" fmla="val -38368"/>
              <a:gd name="adj2" fmla="val 72135"/>
              <a:gd name="adj3" fmla="val 16667"/>
            </a:avLst>
          </a:prstGeom>
          <a:solidFill>
            <a:srgbClr val="00205B"/>
          </a:solidFill>
          <a:ln w="12700" cap="flat" cmpd="sng" algn="ctr">
            <a:solidFill>
              <a:srgbClr val="00205B"/>
            </a:solidFill>
            <a:prstDash val="solid"/>
            <a:miter lim="800000"/>
          </a:ln>
          <a:effectLst/>
        </p:spPr>
        <p:txBody>
          <a:bodyPr rtlCol="0" anchor="ctr"/>
          <a:lstStyle/>
          <a:p>
            <a:pPr lvl="0" algn="ctr">
              <a:defRPr/>
            </a:pPr>
            <a:r>
              <a:rPr lang="en-US" b="1" kern="0" dirty="0">
                <a:solidFill>
                  <a:srgbClr val="FFFFFF"/>
                </a:solidFill>
                <a:latin typeface="Century Gothic"/>
              </a:rPr>
              <a:t>We check if the information filled in the form is accurate.</a:t>
            </a:r>
            <a:r>
              <a:rPr lang="el-GR" b="1" kern="0" dirty="0">
                <a:solidFill>
                  <a:srgbClr val="FFFFFF"/>
                </a:solidFill>
                <a:latin typeface="Century Gothic"/>
              </a:rPr>
              <a:t> </a:t>
            </a:r>
            <a:r>
              <a:rPr lang="en-US" b="1" kern="0" dirty="0">
                <a:solidFill>
                  <a:srgbClr val="FFFFFF"/>
                </a:solidFill>
                <a:latin typeface="Century Gothic"/>
              </a:rPr>
              <a:t>We write down comments or observations</a:t>
            </a:r>
            <a:endParaRPr lang="x-none" b="1" kern="0" dirty="0">
              <a:solidFill>
                <a:srgbClr val="FFFFFF"/>
              </a:solidFill>
              <a:latin typeface="Century Gothic"/>
            </a:endParaRPr>
          </a:p>
        </p:txBody>
      </p:sp>
    </p:spTree>
    <p:extLst>
      <p:ext uri="{BB962C8B-B14F-4D97-AF65-F5344CB8AC3E}">
        <p14:creationId xmlns:p14="http://schemas.microsoft.com/office/powerpoint/2010/main" val="1421722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03B3AB-5918-AE8E-4552-CA727FAF1F5A}"/>
              </a:ext>
            </a:extLst>
          </p:cNvPr>
          <p:cNvSpPr>
            <a:spLocks noGrp="1"/>
          </p:cNvSpPr>
          <p:nvPr>
            <p:ph type="title"/>
          </p:nvPr>
        </p:nvSpPr>
        <p:spPr>
          <a:xfrm>
            <a:off x="2884790" y="473439"/>
            <a:ext cx="6422420" cy="629817"/>
          </a:xfrm>
        </p:spPr>
        <p:txBody>
          <a:bodyPr vert="horz" lIns="91440" tIns="45720" rIns="91440" bIns="45720" rtlCol="0" anchor="b">
            <a:normAutofit/>
          </a:bodyPr>
          <a:lstStyle/>
          <a:p>
            <a:pPr algn="ctr"/>
            <a:r>
              <a:rPr kumimoji="0" lang="en-US"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WHERE DOES THE SAMPLE END UP?</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1952A1EA-7481-B29F-74C9-7695ED926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5" name="Picture 2" descr="C:\Users\user\Desktop\660x420_Transport_bag_Imagebild.jpg">
            <a:extLst>
              <a:ext uri="{FF2B5EF4-FFF2-40B4-BE49-F238E27FC236}">
                <a16:creationId xmlns:a16="http://schemas.microsoft.com/office/drawing/2014/main" id="{75CDE847-652A-231F-FBD5-0EB77DDC6B92}"/>
              </a:ext>
            </a:extLst>
          </p:cNvPr>
          <p:cNvPicPr>
            <a:picLocks noChangeAspect="1" noChangeArrowheads="1"/>
          </p:cNvPicPr>
          <p:nvPr/>
        </p:nvPicPr>
        <p:blipFill>
          <a:blip r:embed="rId3"/>
          <a:srcRect/>
          <a:stretch>
            <a:fillRect/>
          </a:stretch>
        </p:blipFill>
        <p:spPr bwMode="auto">
          <a:xfrm>
            <a:off x="8486257" y="1662951"/>
            <a:ext cx="3708918" cy="2554514"/>
          </a:xfrm>
          <a:prstGeom prst="rect">
            <a:avLst/>
          </a:prstGeom>
          <a:noFill/>
        </p:spPr>
      </p:pic>
      <p:pic>
        <p:nvPicPr>
          <p:cNvPr id="6" name="Picture 3" descr="C:\Users\user\Desktop\bltd1_frontangle_cropped.jpg">
            <a:extLst>
              <a:ext uri="{FF2B5EF4-FFF2-40B4-BE49-F238E27FC236}">
                <a16:creationId xmlns:a16="http://schemas.microsoft.com/office/drawing/2014/main" id="{C18F2BDD-5FA1-112E-BF0E-429160B42EAF}"/>
              </a:ext>
            </a:extLst>
          </p:cNvPr>
          <p:cNvPicPr>
            <a:picLocks noChangeAspect="1" noChangeArrowheads="1"/>
          </p:cNvPicPr>
          <p:nvPr/>
        </p:nvPicPr>
        <p:blipFill>
          <a:blip r:embed="rId4"/>
          <a:srcRect/>
          <a:stretch>
            <a:fillRect/>
          </a:stretch>
        </p:blipFill>
        <p:spPr bwMode="auto">
          <a:xfrm>
            <a:off x="8603906" y="4217465"/>
            <a:ext cx="3584919" cy="2648857"/>
          </a:xfrm>
          <a:prstGeom prst="rect">
            <a:avLst/>
          </a:prstGeom>
          <a:noFill/>
        </p:spPr>
      </p:pic>
      <p:pic>
        <p:nvPicPr>
          <p:cNvPr id="10" name="Graphic 10" descr="Box with solid fill">
            <a:extLst>
              <a:ext uri="{FF2B5EF4-FFF2-40B4-BE49-F238E27FC236}">
                <a16:creationId xmlns:a16="http://schemas.microsoft.com/office/drawing/2014/main" id="{FEC10812-9D61-1B65-9C2D-3A32475058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485" y="1815912"/>
            <a:ext cx="601435" cy="601435"/>
          </a:xfrm>
          <a:prstGeom prst="rect">
            <a:avLst/>
          </a:prstGeom>
        </p:spPr>
      </p:pic>
      <p:pic>
        <p:nvPicPr>
          <p:cNvPr id="12" name="Graphic 5" descr="Truck with solid fill">
            <a:extLst>
              <a:ext uri="{FF2B5EF4-FFF2-40B4-BE49-F238E27FC236}">
                <a16:creationId xmlns:a16="http://schemas.microsoft.com/office/drawing/2014/main" id="{4328BD10-610E-D86B-4E24-DE6F1542F2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458" y="2902683"/>
            <a:ext cx="659492" cy="659492"/>
          </a:xfrm>
          <a:prstGeom prst="rect">
            <a:avLst/>
          </a:prstGeom>
        </p:spPr>
      </p:pic>
      <p:pic>
        <p:nvPicPr>
          <p:cNvPr id="14" name="Graphic 8" descr="Lock with solid fill">
            <a:extLst>
              <a:ext uri="{FF2B5EF4-FFF2-40B4-BE49-F238E27FC236}">
                <a16:creationId xmlns:a16="http://schemas.microsoft.com/office/drawing/2014/main" id="{ABD913DA-FDEF-5015-FFBA-61B0BAFDB5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2486" y="4041693"/>
            <a:ext cx="601435" cy="601435"/>
          </a:xfrm>
          <a:prstGeom prst="rect">
            <a:avLst/>
          </a:prstGeom>
        </p:spPr>
      </p:pic>
      <p:pic>
        <p:nvPicPr>
          <p:cNvPr id="16" name="Graphic 12" descr="Thermometer with solid fill">
            <a:extLst>
              <a:ext uri="{FF2B5EF4-FFF2-40B4-BE49-F238E27FC236}">
                <a16:creationId xmlns:a16="http://schemas.microsoft.com/office/drawing/2014/main" id="{0FE48412-CCDD-6600-8DDE-B9D7BE764C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36" y="5241175"/>
            <a:ext cx="601435" cy="601435"/>
          </a:xfrm>
          <a:prstGeom prst="rect">
            <a:avLst/>
          </a:prstGeom>
        </p:spPr>
      </p:pic>
      <p:graphicFrame>
        <p:nvGraphicFramePr>
          <p:cNvPr id="23" name="TextBox 7">
            <a:extLst>
              <a:ext uri="{FF2B5EF4-FFF2-40B4-BE49-F238E27FC236}">
                <a16:creationId xmlns:a16="http://schemas.microsoft.com/office/drawing/2014/main" id="{71A47EBB-566F-3EB8-E346-3402FA888CA1}"/>
              </a:ext>
            </a:extLst>
          </p:cNvPr>
          <p:cNvGraphicFramePr/>
          <p:nvPr>
            <p:extLst>
              <p:ext uri="{D42A27DB-BD31-4B8C-83A1-F6EECF244321}">
                <p14:modId xmlns:p14="http://schemas.microsoft.com/office/powerpoint/2010/main" val="3048540938"/>
              </p:ext>
            </p:extLst>
          </p:nvPr>
        </p:nvGraphicFramePr>
        <p:xfrm>
          <a:off x="783921" y="1847368"/>
          <a:ext cx="7289196" cy="44781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262469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graphicEl>
                                              <a:dgm id="{15E8DD1D-38B3-4A46-84C1-DC5017E0B704}"/>
                                            </p:graphicEl>
                                          </p:spTgt>
                                        </p:tgtEl>
                                        <p:attrNameLst>
                                          <p:attrName>style.visibility</p:attrName>
                                        </p:attrNameLst>
                                      </p:cBhvr>
                                      <p:to>
                                        <p:strVal val="visible"/>
                                      </p:to>
                                    </p:set>
                                    <p:animEffect transition="in" filter="fade">
                                      <p:cBhvr>
                                        <p:cTn id="14" dur="1000"/>
                                        <p:tgtEl>
                                          <p:spTgt spid="23">
                                            <p:graphicEl>
                                              <a:dgm id="{15E8DD1D-38B3-4A46-84C1-DC5017E0B704}"/>
                                            </p:graphicEl>
                                          </p:spTgt>
                                        </p:tgtEl>
                                      </p:cBhvr>
                                    </p:animEffect>
                                    <p:anim calcmode="lin" valueType="num">
                                      <p:cBhvr>
                                        <p:cTn id="15" dur="1000" fill="hold"/>
                                        <p:tgtEl>
                                          <p:spTgt spid="23">
                                            <p:graphicEl>
                                              <a:dgm id="{15E8DD1D-38B3-4A46-84C1-DC5017E0B704}"/>
                                            </p:graphicEl>
                                          </p:spTgt>
                                        </p:tgtEl>
                                        <p:attrNameLst>
                                          <p:attrName>ppt_x</p:attrName>
                                        </p:attrNameLst>
                                      </p:cBhvr>
                                      <p:tavLst>
                                        <p:tav tm="0">
                                          <p:val>
                                            <p:strVal val="#ppt_x"/>
                                          </p:val>
                                        </p:tav>
                                        <p:tav tm="100000">
                                          <p:val>
                                            <p:strVal val="#ppt_x"/>
                                          </p:val>
                                        </p:tav>
                                      </p:tavLst>
                                    </p:anim>
                                    <p:anim calcmode="lin" valueType="num">
                                      <p:cBhvr>
                                        <p:cTn id="16" dur="1000" fill="hold"/>
                                        <p:tgtEl>
                                          <p:spTgt spid="23">
                                            <p:graphicEl>
                                              <a:dgm id="{15E8DD1D-38B3-4A46-84C1-DC5017E0B70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graphicEl>
                                              <a:dgm id="{A88D8609-8BA6-4416-8A1D-AEBBA5D555CB}"/>
                                            </p:graphicEl>
                                          </p:spTgt>
                                        </p:tgtEl>
                                        <p:attrNameLst>
                                          <p:attrName>style.visibility</p:attrName>
                                        </p:attrNameLst>
                                      </p:cBhvr>
                                      <p:to>
                                        <p:strVal val="visible"/>
                                      </p:to>
                                    </p:set>
                                    <p:animEffect transition="in" filter="fade">
                                      <p:cBhvr>
                                        <p:cTn id="19" dur="1000"/>
                                        <p:tgtEl>
                                          <p:spTgt spid="23">
                                            <p:graphicEl>
                                              <a:dgm id="{A88D8609-8BA6-4416-8A1D-AEBBA5D555CB}"/>
                                            </p:graphicEl>
                                          </p:spTgt>
                                        </p:tgtEl>
                                      </p:cBhvr>
                                    </p:animEffect>
                                    <p:anim calcmode="lin" valueType="num">
                                      <p:cBhvr>
                                        <p:cTn id="20" dur="1000" fill="hold"/>
                                        <p:tgtEl>
                                          <p:spTgt spid="23">
                                            <p:graphicEl>
                                              <a:dgm id="{A88D8609-8BA6-4416-8A1D-AEBBA5D555CB}"/>
                                            </p:graphicEl>
                                          </p:spTgt>
                                        </p:tgtEl>
                                        <p:attrNameLst>
                                          <p:attrName>ppt_x</p:attrName>
                                        </p:attrNameLst>
                                      </p:cBhvr>
                                      <p:tavLst>
                                        <p:tav tm="0">
                                          <p:val>
                                            <p:strVal val="#ppt_x"/>
                                          </p:val>
                                        </p:tav>
                                        <p:tav tm="100000">
                                          <p:val>
                                            <p:strVal val="#ppt_x"/>
                                          </p:val>
                                        </p:tav>
                                      </p:tavLst>
                                    </p:anim>
                                    <p:anim calcmode="lin" valueType="num">
                                      <p:cBhvr>
                                        <p:cTn id="21" dur="1000" fill="hold"/>
                                        <p:tgtEl>
                                          <p:spTgt spid="23">
                                            <p:graphicEl>
                                              <a:dgm id="{A88D8609-8BA6-4416-8A1D-AEBBA5D555CB}"/>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graphicEl>
                                              <a:dgm id="{9E951490-77CB-4C90-9981-F2165A576324}"/>
                                            </p:graphicEl>
                                          </p:spTgt>
                                        </p:tgtEl>
                                        <p:attrNameLst>
                                          <p:attrName>style.visibility</p:attrName>
                                        </p:attrNameLst>
                                      </p:cBhvr>
                                      <p:to>
                                        <p:strVal val="visible"/>
                                      </p:to>
                                    </p:set>
                                    <p:animEffect transition="in" filter="fade">
                                      <p:cBhvr>
                                        <p:cTn id="33" dur="1000"/>
                                        <p:tgtEl>
                                          <p:spTgt spid="23">
                                            <p:graphicEl>
                                              <a:dgm id="{9E951490-77CB-4C90-9981-F2165A576324}"/>
                                            </p:graphicEl>
                                          </p:spTgt>
                                        </p:tgtEl>
                                      </p:cBhvr>
                                    </p:animEffect>
                                    <p:anim calcmode="lin" valueType="num">
                                      <p:cBhvr>
                                        <p:cTn id="34" dur="1000" fill="hold"/>
                                        <p:tgtEl>
                                          <p:spTgt spid="23">
                                            <p:graphicEl>
                                              <a:dgm id="{9E951490-77CB-4C90-9981-F2165A576324}"/>
                                            </p:graphicEl>
                                          </p:spTgt>
                                        </p:tgtEl>
                                        <p:attrNameLst>
                                          <p:attrName>ppt_x</p:attrName>
                                        </p:attrNameLst>
                                      </p:cBhvr>
                                      <p:tavLst>
                                        <p:tav tm="0">
                                          <p:val>
                                            <p:strVal val="#ppt_x"/>
                                          </p:val>
                                        </p:tav>
                                        <p:tav tm="100000">
                                          <p:val>
                                            <p:strVal val="#ppt_x"/>
                                          </p:val>
                                        </p:tav>
                                      </p:tavLst>
                                    </p:anim>
                                    <p:anim calcmode="lin" valueType="num">
                                      <p:cBhvr>
                                        <p:cTn id="35" dur="1000" fill="hold"/>
                                        <p:tgtEl>
                                          <p:spTgt spid="23">
                                            <p:graphicEl>
                                              <a:dgm id="{9E951490-77CB-4C90-9981-F2165A576324}"/>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graphicEl>
                                              <a:dgm id="{D9CAA28F-4613-43A9-A670-78AB6AD702FF}"/>
                                            </p:graphicEl>
                                          </p:spTgt>
                                        </p:tgtEl>
                                        <p:attrNameLst>
                                          <p:attrName>style.visibility</p:attrName>
                                        </p:attrNameLst>
                                      </p:cBhvr>
                                      <p:to>
                                        <p:strVal val="visible"/>
                                      </p:to>
                                    </p:set>
                                    <p:animEffect transition="in" filter="fade">
                                      <p:cBhvr>
                                        <p:cTn id="38" dur="1000"/>
                                        <p:tgtEl>
                                          <p:spTgt spid="23">
                                            <p:graphicEl>
                                              <a:dgm id="{D9CAA28F-4613-43A9-A670-78AB6AD702FF}"/>
                                            </p:graphicEl>
                                          </p:spTgt>
                                        </p:tgtEl>
                                      </p:cBhvr>
                                    </p:animEffect>
                                    <p:anim calcmode="lin" valueType="num">
                                      <p:cBhvr>
                                        <p:cTn id="39" dur="1000" fill="hold"/>
                                        <p:tgtEl>
                                          <p:spTgt spid="23">
                                            <p:graphicEl>
                                              <a:dgm id="{D9CAA28F-4613-43A9-A670-78AB6AD702FF}"/>
                                            </p:graphicEl>
                                          </p:spTgt>
                                        </p:tgtEl>
                                        <p:attrNameLst>
                                          <p:attrName>ppt_x</p:attrName>
                                        </p:attrNameLst>
                                      </p:cBhvr>
                                      <p:tavLst>
                                        <p:tav tm="0">
                                          <p:val>
                                            <p:strVal val="#ppt_x"/>
                                          </p:val>
                                        </p:tav>
                                        <p:tav tm="100000">
                                          <p:val>
                                            <p:strVal val="#ppt_x"/>
                                          </p:val>
                                        </p:tav>
                                      </p:tavLst>
                                    </p:anim>
                                    <p:anim calcmode="lin" valueType="num">
                                      <p:cBhvr>
                                        <p:cTn id="40" dur="1000" fill="hold"/>
                                        <p:tgtEl>
                                          <p:spTgt spid="23">
                                            <p:graphicEl>
                                              <a:dgm id="{D9CAA28F-4613-43A9-A670-78AB6AD702FF}"/>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graphicEl>
                                              <a:dgm id="{E323B0C6-FC38-462B-B38B-6DE6E16EE3D2}"/>
                                            </p:graphicEl>
                                          </p:spTgt>
                                        </p:tgtEl>
                                        <p:attrNameLst>
                                          <p:attrName>style.visibility</p:attrName>
                                        </p:attrNameLst>
                                      </p:cBhvr>
                                      <p:to>
                                        <p:strVal val="visible"/>
                                      </p:to>
                                    </p:set>
                                    <p:animEffect transition="in" filter="fade">
                                      <p:cBhvr>
                                        <p:cTn id="52" dur="1000"/>
                                        <p:tgtEl>
                                          <p:spTgt spid="23">
                                            <p:graphicEl>
                                              <a:dgm id="{E323B0C6-FC38-462B-B38B-6DE6E16EE3D2}"/>
                                            </p:graphicEl>
                                          </p:spTgt>
                                        </p:tgtEl>
                                      </p:cBhvr>
                                    </p:animEffect>
                                    <p:anim calcmode="lin" valueType="num">
                                      <p:cBhvr>
                                        <p:cTn id="53" dur="1000" fill="hold"/>
                                        <p:tgtEl>
                                          <p:spTgt spid="23">
                                            <p:graphicEl>
                                              <a:dgm id="{E323B0C6-FC38-462B-B38B-6DE6E16EE3D2}"/>
                                            </p:graphicEl>
                                          </p:spTgt>
                                        </p:tgtEl>
                                        <p:attrNameLst>
                                          <p:attrName>ppt_x</p:attrName>
                                        </p:attrNameLst>
                                      </p:cBhvr>
                                      <p:tavLst>
                                        <p:tav tm="0">
                                          <p:val>
                                            <p:strVal val="#ppt_x"/>
                                          </p:val>
                                        </p:tav>
                                        <p:tav tm="100000">
                                          <p:val>
                                            <p:strVal val="#ppt_x"/>
                                          </p:val>
                                        </p:tav>
                                      </p:tavLst>
                                    </p:anim>
                                    <p:anim calcmode="lin" valueType="num">
                                      <p:cBhvr>
                                        <p:cTn id="54" dur="1000" fill="hold"/>
                                        <p:tgtEl>
                                          <p:spTgt spid="23">
                                            <p:graphicEl>
                                              <a:dgm id="{E323B0C6-FC38-462B-B38B-6DE6E16EE3D2}"/>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graphicEl>
                                              <a:dgm id="{9EC71F4C-23C7-490B-AC31-AB99C26809C0}"/>
                                            </p:graphicEl>
                                          </p:spTgt>
                                        </p:tgtEl>
                                        <p:attrNameLst>
                                          <p:attrName>style.visibility</p:attrName>
                                        </p:attrNameLst>
                                      </p:cBhvr>
                                      <p:to>
                                        <p:strVal val="visible"/>
                                      </p:to>
                                    </p:set>
                                    <p:animEffect transition="in" filter="fade">
                                      <p:cBhvr>
                                        <p:cTn id="57" dur="1000"/>
                                        <p:tgtEl>
                                          <p:spTgt spid="23">
                                            <p:graphicEl>
                                              <a:dgm id="{9EC71F4C-23C7-490B-AC31-AB99C26809C0}"/>
                                            </p:graphicEl>
                                          </p:spTgt>
                                        </p:tgtEl>
                                      </p:cBhvr>
                                    </p:animEffect>
                                    <p:anim calcmode="lin" valueType="num">
                                      <p:cBhvr>
                                        <p:cTn id="58" dur="1000" fill="hold"/>
                                        <p:tgtEl>
                                          <p:spTgt spid="23">
                                            <p:graphicEl>
                                              <a:dgm id="{9EC71F4C-23C7-490B-AC31-AB99C26809C0}"/>
                                            </p:graphicEl>
                                          </p:spTgt>
                                        </p:tgtEl>
                                        <p:attrNameLst>
                                          <p:attrName>ppt_x</p:attrName>
                                        </p:attrNameLst>
                                      </p:cBhvr>
                                      <p:tavLst>
                                        <p:tav tm="0">
                                          <p:val>
                                            <p:strVal val="#ppt_x"/>
                                          </p:val>
                                        </p:tav>
                                        <p:tav tm="100000">
                                          <p:val>
                                            <p:strVal val="#ppt_x"/>
                                          </p:val>
                                        </p:tav>
                                      </p:tavLst>
                                    </p:anim>
                                    <p:anim calcmode="lin" valueType="num">
                                      <p:cBhvr>
                                        <p:cTn id="59" dur="1000" fill="hold"/>
                                        <p:tgtEl>
                                          <p:spTgt spid="23">
                                            <p:graphicEl>
                                              <a:dgm id="{9EC71F4C-23C7-490B-AC31-AB99C26809C0}"/>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3">
                                            <p:graphicEl>
                                              <a:dgm id="{6347ACFE-70BB-4665-84FB-E831004AA63B}"/>
                                            </p:graphicEl>
                                          </p:spTgt>
                                        </p:tgtEl>
                                        <p:attrNameLst>
                                          <p:attrName>style.visibility</p:attrName>
                                        </p:attrNameLst>
                                      </p:cBhvr>
                                      <p:to>
                                        <p:strVal val="visible"/>
                                      </p:to>
                                    </p:set>
                                    <p:animEffect transition="in" filter="fade">
                                      <p:cBhvr>
                                        <p:cTn id="71" dur="1000"/>
                                        <p:tgtEl>
                                          <p:spTgt spid="23">
                                            <p:graphicEl>
                                              <a:dgm id="{6347ACFE-70BB-4665-84FB-E831004AA63B}"/>
                                            </p:graphicEl>
                                          </p:spTgt>
                                        </p:tgtEl>
                                      </p:cBhvr>
                                    </p:animEffect>
                                    <p:anim calcmode="lin" valueType="num">
                                      <p:cBhvr>
                                        <p:cTn id="72" dur="1000" fill="hold"/>
                                        <p:tgtEl>
                                          <p:spTgt spid="23">
                                            <p:graphicEl>
                                              <a:dgm id="{6347ACFE-70BB-4665-84FB-E831004AA63B}"/>
                                            </p:graphicEl>
                                          </p:spTgt>
                                        </p:tgtEl>
                                        <p:attrNameLst>
                                          <p:attrName>ppt_x</p:attrName>
                                        </p:attrNameLst>
                                      </p:cBhvr>
                                      <p:tavLst>
                                        <p:tav tm="0">
                                          <p:val>
                                            <p:strVal val="#ppt_x"/>
                                          </p:val>
                                        </p:tav>
                                        <p:tav tm="100000">
                                          <p:val>
                                            <p:strVal val="#ppt_x"/>
                                          </p:val>
                                        </p:tav>
                                      </p:tavLst>
                                    </p:anim>
                                    <p:anim calcmode="lin" valueType="num">
                                      <p:cBhvr>
                                        <p:cTn id="73" dur="1000" fill="hold"/>
                                        <p:tgtEl>
                                          <p:spTgt spid="23">
                                            <p:graphicEl>
                                              <a:dgm id="{6347ACFE-70BB-4665-84FB-E831004AA63B}"/>
                                            </p:graphic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3">
                                            <p:graphicEl>
                                              <a:dgm id="{54E3E675-BB93-4B3A-86B2-7E6FA67FCE43}"/>
                                            </p:graphicEl>
                                          </p:spTgt>
                                        </p:tgtEl>
                                        <p:attrNameLst>
                                          <p:attrName>style.visibility</p:attrName>
                                        </p:attrNameLst>
                                      </p:cBhvr>
                                      <p:to>
                                        <p:strVal val="visible"/>
                                      </p:to>
                                    </p:set>
                                    <p:animEffect transition="in" filter="fade">
                                      <p:cBhvr>
                                        <p:cTn id="76" dur="1000"/>
                                        <p:tgtEl>
                                          <p:spTgt spid="23">
                                            <p:graphicEl>
                                              <a:dgm id="{54E3E675-BB93-4B3A-86B2-7E6FA67FCE43}"/>
                                            </p:graphicEl>
                                          </p:spTgt>
                                        </p:tgtEl>
                                      </p:cBhvr>
                                    </p:animEffect>
                                    <p:anim calcmode="lin" valueType="num">
                                      <p:cBhvr>
                                        <p:cTn id="77" dur="1000" fill="hold"/>
                                        <p:tgtEl>
                                          <p:spTgt spid="23">
                                            <p:graphicEl>
                                              <a:dgm id="{54E3E675-BB93-4B3A-86B2-7E6FA67FCE43}"/>
                                            </p:graphicEl>
                                          </p:spTgt>
                                        </p:tgtEl>
                                        <p:attrNameLst>
                                          <p:attrName>ppt_x</p:attrName>
                                        </p:attrNameLst>
                                      </p:cBhvr>
                                      <p:tavLst>
                                        <p:tav tm="0">
                                          <p:val>
                                            <p:strVal val="#ppt_x"/>
                                          </p:val>
                                        </p:tav>
                                        <p:tav tm="100000">
                                          <p:val>
                                            <p:strVal val="#ppt_x"/>
                                          </p:val>
                                        </p:tav>
                                      </p:tavLst>
                                    </p:anim>
                                    <p:anim calcmode="lin" valueType="num">
                                      <p:cBhvr>
                                        <p:cTn id="78" dur="1000" fill="hold"/>
                                        <p:tgtEl>
                                          <p:spTgt spid="23">
                                            <p:graphicEl>
                                              <a:dgm id="{54E3E675-BB93-4B3A-86B2-7E6FA67FCE4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uiExpand="1">
        <p:bldSub>
          <a:bldDgm bld="one"/>
        </p:bldSub>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F124F889-01A6-B025-8DC3-01507A06BB78}"/>
              </a:ext>
            </a:extLst>
          </p:cNvPr>
          <p:cNvPicPr>
            <a:picLocks noChangeAspect="1"/>
          </p:cNvPicPr>
          <p:nvPr/>
        </p:nvPicPr>
        <p:blipFill rotWithShape="1">
          <a:blip r:embed="rId3"/>
          <a:srcRect t="12446" r="-1" b="16876"/>
          <a:stretch/>
        </p:blipFill>
        <p:spPr>
          <a:xfrm>
            <a:off x="-1" y="10"/>
            <a:ext cx="12228129" cy="4666928"/>
          </a:xfrm>
          <a:prstGeom prst="rect">
            <a:avLst/>
          </a:prstGeom>
        </p:spPr>
      </p:pic>
      <p:grpSp>
        <p:nvGrpSpPr>
          <p:cNvPr id="50" name="Group 4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45" name="Freeform: Shape 4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51" name="Freeform: Shape 4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48" name="Freeform: Shape 4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Τίτλος 1">
            <a:extLst>
              <a:ext uri="{FF2B5EF4-FFF2-40B4-BE49-F238E27FC236}">
                <a16:creationId xmlns:a16="http://schemas.microsoft.com/office/drawing/2014/main" id="{A4074153-C117-24D5-19B7-ACBC139CBFAC}"/>
              </a:ext>
            </a:extLst>
          </p:cNvPr>
          <p:cNvSpPr>
            <a:spLocks noGrp="1"/>
          </p:cNvSpPr>
          <p:nvPr>
            <p:ph type="title"/>
          </p:nvPr>
        </p:nvSpPr>
        <p:spPr>
          <a:xfrm>
            <a:off x="255567" y="4445264"/>
            <a:ext cx="5021782" cy="1509931"/>
          </a:xfrm>
        </p:spPr>
        <p:txBody>
          <a:bodyPr vert="horz" lIns="91440" tIns="45720" rIns="91440" bIns="45720" rtlCol="0">
            <a:normAutofit/>
          </a:bodyPr>
          <a:lstStyle/>
          <a:p>
            <a:pPr algn="ctr"/>
            <a:r>
              <a:rPr lang="en-US" sz="2400" b="1" cap="none" dirty="0">
                <a:latin typeface="Arial" panose="020B0604020202020204" pitchFamily="34" charset="0"/>
                <a:cs typeface="Arial" panose="020B0604020202020204" pitchFamily="34" charset="0"/>
              </a:rPr>
              <a:t>ATHLETE’S CHAPERONES</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2E17A71C-2CBE-14E4-53CC-5DEE55FC8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 y="5754734"/>
            <a:ext cx="1981200" cy="1103256"/>
          </a:xfrm>
          <a:prstGeom prst="rect">
            <a:avLst/>
          </a:prstGeom>
        </p:spPr>
      </p:pic>
      <p:graphicFrame>
        <p:nvGraphicFramePr>
          <p:cNvPr id="37" name="TextBox 6">
            <a:extLst>
              <a:ext uri="{FF2B5EF4-FFF2-40B4-BE49-F238E27FC236}">
                <a16:creationId xmlns:a16="http://schemas.microsoft.com/office/drawing/2014/main" id="{91899667-08EE-DCBC-2DAF-DF120C5F7302}"/>
              </a:ext>
            </a:extLst>
          </p:cNvPr>
          <p:cNvGraphicFramePr/>
          <p:nvPr>
            <p:extLst>
              <p:ext uri="{D42A27DB-BD31-4B8C-83A1-F6EECF244321}">
                <p14:modId xmlns:p14="http://schemas.microsoft.com/office/powerpoint/2010/main" val="3280369296"/>
              </p:ext>
            </p:extLst>
          </p:nvPr>
        </p:nvGraphicFramePr>
        <p:xfrm>
          <a:off x="5729591" y="3959157"/>
          <a:ext cx="6381345" cy="2898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9893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graphicEl>
                                              <a:dgm id="{05C0598F-F145-4DA2-85BE-ECACD8C8381C}"/>
                                            </p:graphicEl>
                                          </p:spTgt>
                                        </p:tgtEl>
                                        <p:attrNameLst>
                                          <p:attrName>style.visibility</p:attrName>
                                        </p:attrNameLst>
                                      </p:cBhvr>
                                      <p:to>
                                        <p:strVal val="visible"/>
                                      </p:to>
                                    </p:set>
                                    <p:animEffect transition="in" filter="fade">
                                      <p:cBhvr>
                                        <p:cTn id="7" dur="1000"/>
                                        <p:tgtEl>
                                          <p:spTgt spid="37">
                                            <p:graphicEl>
                                              <a:dgm id="{05C0598F-F145-4DA2-85BE-ECACD8C8381C}"/>
                                            </p:graphicEl>
                                          </p:spTgt>
                                        </p:tgtEl>
                                      </p:cBhvr>
                                    </p:animEffect>
                                    <p:anim calcmode="lin" valueType="num">
                                      <p:cBhvr>
                                        <p:cTn id="8" dur="1000" fill="hold"/>
                                        <p:tgtEl>
                                          <p:spTgt spid="37">
                                            <p:graphicEl>
                                              <a:dgm id="{05C0598F-F145-4DA2-85BE-ECACD8C8381C}"/>
                                            </p:graphicEl>
                                          </p:spTgt>
                                        </p:tgtEl>
                                        <p:attrNameLst>
                                          <p:attrName>ppt_x</p:attrName>
                                        </p:attrNameLst>
                                      </p:cBhvr>
                                      <p:tavLst>
                                        <p:tav tm="0">
                                          <p:val>
                                            <p:strVal val="#ppt_x"/>
                                          </p:val>
                                        </p:tav>
                                        <p:tav tm="100000">
                                          <p:val>
                                            <p:strVal val="#ppt_x"/>
                                          </p:val>
                                        </p:tav>
                                      </p:tavLst>
                                    </p:anim>
                                    <p:anim calcmode="lin" valueType="num">
                                      <p:cBhvr>
                                        <p:cTn id="9" dur="1000" fill="hold"/>
                                        <p:tgtEl>
                                          <p:spTgt spid="37">
                                            <p:graphicEl>
                                              <a:dgm id="{05C0598F-F145-4DA2-85BE-ECACD8C8381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graphicEl>
                                              <a:dgm id="{B8A2C152-090B-43F1-A708-AD728D7B4975}"/>
                                            </p:graphicEl>
                                          </p:spTgt>
                                        </p:tgtEl>
                                        <p:attrNameLst>
                                          <p:attrName>style.visibility</p:attrName>
                                        </p:attrNameLst>
                                      </p:cBhvr>
                                      <p:to>
                                        <p:strVal val="visible"/>
                                      </p:to>
                                    </p:set>
                                    <p:animEffect transition="in" filter="fade">
                                      <p:cBhvr>
                                        <p:cTn id="12" dur="1000"/>
                                        <p:tgtEl>
                                          <p:spTgt spid="37">
                                            <p:graphicEl>
                                              <a:dgm id="{B8A2C152-090B-43F1-A708-AD728D7B4975}"/>
                                            </p:graphicEl>
                                          </p:spTgt>
                                        </p:tgtEl>
                                      </p:cBhvr>
                                    </p:animEffect>
                                    <p:anim calcmode="lin" valueType="num">
                                      <p:cBhvr>
                                        <p:cTn id="13" dur="1000" fill="hold"/>
                                        <p:tgtEl>
                                          <p:spTgt spid="37">
                                            <p:graphicEl>
                                              <a:dgm id="{B8A2C152-090B-43F1-A708-AD728D7B4975}"/>
                                            </p:graphicEl>
                                          </p:spTgt>
                                        </p:tgtEl>
                                        <p:attrNameLst>
                                          <p:attrName>ppt_x</p:attrName>
                                        </p:attrNameLst>
                                      </p:cBhvr>
                                      <p:tavLst>
                                        <p:tav tm="0">
                                          <p:val>
                                            <p:strVal val="#ppt_x"/>
                                          </p:val>
                                        </p:tav>
                                        <p:tav tm="100000">
                                          <p:val>
                                            <p:strVal val="#ppt_x"/>
                                          </p:val>
                                        </p:tav>
                                      </p:tavLst>
                                    </p:anim>
                                    <p:anim calcmode="lin" valueType="num">
                                      <p:cBhvr>
                                        <p:cTn id="14" dur="1000" fill="hold"/>
                                        <p:tgtEl>
                                          <p:spTgt spid="37">
                                            <p:graphicEl>
                                              <a:dgm id="{B8A2C152-090B-43F1-A708-AD728D7B497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graphicEl>
                                              <a:dgm id="{6E63668D-7FD2-47B4-9A7C-6FBD523B91B6}"/>
                                            </p:graphicEl>
                                          </p:spTgt>
                                        </p:tgtEl>
                                        <p:attrNameLst>
                                          <p:attrName>style.visibility</p:attrName>
                                        </p:attrNameLst>
                                      </p:cBhvr>
                                      <p:to>
                                        <p:strVal val="visible"/>
                                      </p:to>
                                    </p:set>
                                    <p:animEffect transition="in" filter="fade">
                                      <p:cBhvr>
                                        <p:cTn id="19" dur="1000"/>
                                        <p:tgtEl>
                                          <p:spTgt spid="37">
                                            <p:graphicEl>
                                              <a:dgm id="{6E63668D-7FD2-47B4-9A7C-6FBD523B91B6}"/>
                                            </p:graphicEl>
                                          </p:spTgt>
                                        </p:tgtEl>
                                      </p:cBhvr>
                                    </p:animEffect>
                                    <p:anim calcmode="lin" valueType="num">
                                      <p:cBhvr>
                                        <p:cTn id="20" dur="1000" fill="hold"/>
                                        <p:tgtEl>
                                          <p:spTgt spid="37">
                                            <p:graphicEl>
                                              <a:dgm id="{6E63668D-7FD2-47B4-9A7C-6FBD523B91B6}"/>
                                            </p:graphicEl>
                                          </p:spTgt>
                                        </p:tgtEl>
                                        <p:attrNameLst>
                                          <p:attrName>ppt_x</p:attrName>
                                        </p:attrNameLst>
                                      </p:cBhvr>
                                      <p:tavLst>
                                        <p:tav tm="0">
                                          <p:val>
                                            <p:strVal val="#ppt_x"/>
                                          </p:val>
                                        </p:tav>
                                        <p:tav tm="100000">
                                          <p:val>
                                            <p:strVal val="#ppt_x"/>
                                          </p:val>
                                        </p:tav>
                                      </p:tavLst>
                                    </p:anim>
                                    <p:anim calcmode="lin" valueType="num">
                                      <p:cBhvr>
                                        <p:cTn id="21" dur="1000" fill="hold"/>
                                        <p:tgtEl>
                                          <p:spTgt spid="37">
                                            <p:graphicEl>
                                              <a:dgm id="{6E63668D-7FD2-47B4-9A7C-6FBD523B91B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7">
                                            <p:graphicEl>
                                              <a:dgm id="{D68AEA3A-C81A-46A8-B5CE-F8B84563EC75}"/>
                                            </p:graphicEl>
                                          </p:spTgt>
                                        </p:tgtEl>
                                        <p:attrNameLst>
                                          <p:attrName>style.visibility</p:attrName>
                                        </p:attrNameLst>
                                      </p:cBhvr>
                                      <p:to>
                                        <p:strVal val="visible"/>
                                      </p:to>
                                    </p:set>
                                    <p:animEffect transition="in" filter="fade">
                                      <p:cBhvr>
                                        <p:cTn id="24" dur="1000"/>
                                        <p:tgtEl>
                                          <p:spTgt spid="37">
                                            <p:graphicEl>
                                              <a:dgm id="{D68AEA3A-C81A-46A8-B5CE-F8B84563EC75}"/>
                                            </p:graphicEl>
                                          </p:spTgt>
                                        </p:tgtEl>
                                      </p:cBhvr>
                                    </p:animEffect>
                                    <p:anim calcmode="lin" valueType="num">
                                      <p:cBhvr>
                                        <p:cTn id="25" dur="1000" fill="hold"/>
                                        <p:tgtEl>
                                          <p:spTgt spid="37">
                                            <p:graphicEl>
                                              <a:dgm id="{D68AEA3A-C81A-46A8-B5CE-F8B84563EC75}"/>
                                            </p:graphicEl>
                                          </p:spTgt>
                                        </p:tgtEl>
                                        <p:attrNameLst>
                                          <p:attrName>ppt_x</p:attrName>
                                        </p:attrNameLst>
                                      </p:cBhvr>
                                      <p:tavLst>
                                        <p:tav tm="0">
                                          <p:val>
                                            <p:strVal val="#ppt_x"/>
                                          </p:val>
                                        </p:tav>
                                        <p:tav tm="100000">
                                          <p:val>
                                            <p:strVal val="#ppt_x"/>
                                          </p:val>
                                        </p:tav>
                                      </p:tavLst>
                                    </p:anim>
                                    <p:anim calcmode="lin" valueType="num">
                                      <p:cBhvr>
                                        <p:cTn id="26" dur="1000" fill="hold"/>
                                        <p:tgtEl>
                                          <p:spTgt spid="37">
                                            <p:graphicEl>
                                              <a:dgm id="{D68AEA3A-C81A-46A8-B5CE-F8B84563EC75}"/>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7">
                                            <p:graphicEl>
                                              <a:dgm id="{205A31A4-D3B3-47EA-9A06-5979F8624274}"/>
                                            </p:graphicEl>
                                          </p:spTgt>
                                        </p:tgtEl>
                                        <p:attrNameLst>
                                          <p:attrName>style.visibility</p:attrName>
                                        </p:attrNameLst>
                                      </p:cBhvr>
                                      <p:to>
                                        <p:strVal val="visible"/>
                                      </p:to>
                                    </p:set>
                                    <p:animEffect transition="in" filter="fade">
                                      <p:cBhvr>
                                        <p:cTn id="31" dur="1000"/>
                                        <p:tgtEl>
                                          <p:spTgt spid="37">
                                            <p:graphicEl>
                                              <a:dgm id="{205A31A4-D3B3-47EA-9A06-5979F8624274}"/>
                                            </p:graphicEl>
                                          </p:spTgt>
                                        </p:tgtEl>
                                      </p:cBhvr>
                                    </p:animEffect>
                                    <p:anim calcmode="lin" valueType="num">
                                      <p:cBhvr>
                                        <p:cTn id="32" dur="1000" fill="hold"/>
                                        <p:tgtEl>
                                          <p:spTgt spid="37">
                                            <p:graphicEl>
                                              <a:dgm id="{205A31A4-D3B3-47EA-9A06-5979F8624274}"/>
                                            </p:graphicEl>
                                          </p:spTgt>
                                        </p:tgtEl>
                                        <p:attrNameLst>
                                          <p:attrName>ppt_x</p:attrName>
                                        </p:attrNameLst>
                                      </p:cBhvr>
                                      <p:tavLst>
                                        <p:tav tm="0">
                                          <p:val>
                                            <p:strVal val="#ppt_x"/>
                                          </p:val>
                                        </p:tav>
                                        <p:tav tm="100000">
                                          <p:val>
                                            <p:strVal val="#ppt_x"/>
                                          </p:val>
                                        </p:tav>
                                      </p:tavLst>
                                    </p:anim>
                                    <p:anim calcmode="lin" valueType="num">
                                      <p:cBhvr>
                                        <p:cTn id="33" dur="1000" fill="hold"/>
                                        <p:tgtEl>
                                          <p:spTgt spid="37">
                                            <p:graphicEl>
                                              <a:dgm id="{205A31A4-D3B3-47EA-9A06-5979F8624274}"/>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7">
                                            <p:graphicEl>
                                              <a:dgm id="{32B3D33A-202F-4F34-B24E-A42A6F5A8DD4}"/>
                                            </p:graphicEl>
                                          </p:spTgt>
                                        </p:tgtEl>
                                        <p:attrNameLst>
                                          <p:attrName>style.visibility</p:attrName>
                                        </p:attrNameLst>
                                      </p:cBhvr>
                                      <p:to>
                                        <p:strVal val="visible"/>
                                      </p:to>
                                    </p:set>
                                    <p:animEffect transition="in" filter="fade">
                                      <p:cBhvr>
                                        <p:cTn id="36" dur="1000"/>
                                        <p:tgtEl>
                                          <p:spTgt spid="37">
                                            <p:graphicEl>
                                              <a:dgm id="{32B3D33A-202F-4F34-B24E-A42A6F5A8DD4}"/>
                                            </p:graphicEl>
                                          </p:spTgt>
                                        </p:tgtEl>
                                      </p:cBhvr>
                                    </p:animEffect>
                                    <p:anim calcmode="lin" valueType="num">
                                      <p:cBhvr>
                                        <p:cTn id="37" dur="1000" fill="hold"/>
                                        <p:tgtEl>
                                          <p:spTgt spid="37">
                                            <p:graphicEl>
                                              <a:dgm id="{32B3D33A-202F-4F34-B24E-A42A6F5A8DD4}"/>
                                            </p:graphicEl>
                                          </p:spTgt>
                                        </p:tgtEl>
                                        <p:attrNameLst>
                                          <p:attrName>ppt_x</p:attrName>
                                        </p:attrNameLst>
                                      </p:cBhvr>
                                      <p:tavLst>
                                        <p:tav tm="0">
                                          <p:val>
                                            <p:strVal val="#ppt_x"/>
                                          </p:val>
                                        </p:tav>
                                        <p:tav tm="100000">
                                          <p:val>
                                            <p:strVal val="#ppt_x"/>
                                          </p:val>
                                        </p:tav>
                                      </p:tavLst>
                                    </p:anim>
                                    <p:anim calcmode="lin" valueType="num">
                                      <p:cBhvr>
                                        <p:cTn id="38" dur="1000" fill="hold"/>
                                        <p:tgtEl>
                                          <p:spTgt spid="37">
                                            <p:graphicEl>
                                              <a:dgm id="{32B3D33A-202F-4F34-B24E-A42A6F5A8DD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Sub>
          <a:bldDgm bld="one"/>
        </p:bldSub>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C27087-221E-F1E4-8FCA-3576CE582818}"/>
              </a:ext>
            </a:extLst>
          </p:cNvPr>
          <p:cNvSpPr>
            <a:spLocks noGrp="1"/>
          </p:cNvSpPr>
          <p:nvPr>
            <p:ph type="title"/>
          </p:nvPr>
        </p:nvSpPr>
        <p:spPr>
          <a:xfrm>
            <a:off x="394474" y="221572"/>
            <a:ext cx="9678988" cy="554512"/>
          </a:xfrm>
        </p:spPr>
        <p:txBody>
          <a:bodyPr vert="horz" lIns="91440" tIns="45720" rIns="91440" bIns="45720" rtlCol="0" anchor="b">
            <a:noAutofit/>
          </a:bodyPr>
          <a:lstStyle/>
          <a:p>
            <a:pPr algn="ctr"/>
            <a:r>
              <a:rPr kumimoji="0" lang="en-US"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TO SUM UP</a:t>
            </a: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EDBE3C90-BCA4-CD80-4D0B-A143B33C0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pic>
        <p:nvPicPr>
          <p:cNvPr id="8" name="Graphic 6" descr="Checkbox Checked with solid fill">
            <a:extLst>
              <a:ext uri="{FF2B5EF4-FFF2-40B4-BE49-F238E27FC236}">
                <a16:creationId xmlns:a16="http://schemas.microsoft.com/office/drawing/2014/main" id="{CCD3637D-B209-34D2-85F0-529AD9D8AE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74421"/>
            <a:ext cx="914400" cy="914400"/>
          </a:xfrm>
          <a:prstGeom prst="rect">
            <a:avLst/>
          </a:prstGeom>
        </p:spPr>
      </p:pic>
      <p:pic>
        <p:nvPicPr>
          <p:cNvPr id="10" name="Graphic 6" descr="Checkbox Checked with solid fill">
            <a:extLst>
              <a:ext uri="{FF2B5EF4-FFF2-40B4-BE49-F238E27FC236}">
                <a16:creationId xmlns:a16="http://schemas.microsoft.com/office/drawing/2014/main" id="{4DA0A10F-2C86-3DE5-968A-771F284DF5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57234"/>
            <a:ext cx="914400" cy="914400"/>
          </a:xfrm>
          <a:prstGeom prst="rect">
            <a:avLst/>
          </a:prstGeom>
        </p:spPr>
      </p:pic>
      <p:pic>
        <p:nvPicPr>
          <p:cNvPr id="12" name="Graphic 6" descr="Checkbox Checked with solid fill">
            <a:extLst>
              <a:ext uri="{FF2B5EF4-FFF2-40B4-BE49-F238E27FC236}">
                <a16:creationId xmlns:a16="http://schemas.microsoft.com/office/drawing/2014/main" id="{9A1F5068-6086-F9A4-3D3C-C0E7679EE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762375"/>
            <a:ext cx="914400" cy="914400"/>
          </a:xfrm>
          <a:prstGeom prst="rect">
            <a:avLst/>
          </a:prstGeom>
        </p:spPr>
      </p:pic>
      <p:pic>
        <p:nvPicPr>
          <p:cNvPr id="14" name="Graphic 6" descr="Checkbox Checked with solid fill">
            <a:extLst>
              <a:ext uri="{FF2B5EF4-FFF2-40B4-BE49-F238E27FC236}">
                <a16:creationId xmlns:a16="http://schemas.microsoft.com/office/drawing/2014/main" id="{2E5116CE-F478-4068-E1DC-8E1AA214F7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 y="5167516"/>
            <a:ext cx="914400" cy="914400"/>
          </a:xfrm>
          <a:prstGeom prst="rect">
            <a:avLst/>
          </a:prstGeom>
        </p:spPr>
      </p:pic>
      <p:graphicFrame>
        <p:nvGraphicFramePr>
          <p:cNvPr id="24" name="TextBox 5">
            <a:extLst>
              <a:ext uri="{FF2B5EF4-FFF2-40B4-BE49-F238E27FC236}">
                <a16:creationId xmlns:a16="http://schemas.microsoft.com/office/drawing/2014/main" id="{BF772EA9-CF49-F5D0-0F6C-15C9BF4BEC45}"/>
              </a:ext>
            </a:extLst>
          </p:cNvPr>
          <p:cNvGraphicFramePr/>
          <p:nvPr>
            <p:extLst>
              <p:ext uri="{D42A27DB-BD31-4B8C-83A1-F6EECF244321}">
                <p14:modId xmlns:p14="http://schemas.microsoft.com/office/powerpoint/2010/main" val="4237713250"/>
              </p:ext>
            </p:extLst>
          </p:nvPr>
        </p:nvGraphicFramePr>
        <p:xfrm>
          <a:off x="784284" y="1148839"/>
          <a:ext cx="8619386" cy="5592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149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4">
                                            <p:graphicEl>
                                              <a:dgm id="{00FB4DB5-D2FB-4251-86D1-8A3CDD994532}"/>
                                            </p:graphicEl>
                                          </p:spTgt>
                                        </p:tgtEl>
                                        <p:attrNameLst>
                                          <p:attrName>style.visibility</p:attrName>
                                        </p:attrNameLst>
                                      </p:cBhvr>
                                      <p:to>
                                        <p:strVal val="visible"/>
                                      </p:to>
                                    </p:set>
                                    <p:animEffect transition="in" filter="fade">
                                      <p:cBhvr>
                                        <p:cTn id="11" dur="1000"/>
                                        <p:tgtEl>
                                          <p:spTgt spid="24">
                                            <p:graphicEl>
                                              <a:dgm id="{00FB4DB5-D2FB-4251-86D1-8A3CDD994532}"/>
                                            </p:graphicEl>
                                          </p:spTgt>
                                        </p:tgtEl>
                                      </p:cBhvr>
                                    </p:animEffect>
                                    <p:anim calcmode="lin" valueType="num">
                                      <p:cBhvr>
                                        <p:cTn id="12" dur="1000" fill="hold"/>
                                        <p:tgtEl>
                                          <p:spTgt spid="24">
                                            <p:graphicEl>
                                              <a:dgm id="{00FB4DB5-D2FB-4251-86D1-8A3CDD994532}"/>
                                            </p:graphicEl>
                                          </p:spTgt>
                                        </p:tgtEl>
                                        <p:attrNameLst>
                                          <p:attrName>ppt_x</p:attrName>
                                        </p:attrNameLst>
                                      </p:cBhvr>
                                      <p:tavLst>
                                        <p:tav tm="0">
                                          <p:val>
                                            <p:strVal val="#ppt_x"/>
                                          </p:val>
                                        </p:tav>
                                        <p:tav tm="100000">
                                          <p:val>
                                            <p:strVal val="#ppt_x"/>
                                          </p:val>
                                        </p:tav>
                                      </p:tavLst>
                                    </p:anim>
                                    <p:anim calcmode="lin" valueType="num">
                                      <p:cBhvr>
                                        <p:cTn id="13" dur="1000" fill="hold"/>
                                        <p:tgtEl>
                                          <p:spTgt spid="24">
                                            <p:graphicEl>
                                              <a:dgm id="{00FB4DB5-D2FB-4251-86D1-8A3CDD994532}"/>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4">
                                            <p:graphicEl>
                                              <a:dgm id="{35DD4397-699A-450D-BF7B-DB03B6BBDC69}"/>
                                            </p:graphicEl>
                                          </p:spTgt>
                                        </p:tgtEl>
                                        <p:attrNameLst>
                                          <p:attrName>style.visibility</p:attrName>
                                        </p:attrNameLst>
                                      </p:cBhvr>
                                      <p:to>
                                        <p:strVal val="visible"/>
                                      </p:to>
                                    </p:set>
                                    <p:animEffect transition="in" filter="fade">
                                      <p:cBhvr>
                                        <p:cTn id="16" dur="1000"/>
                                        <p:tgtEl>
                                          <p:spTgt spid="24">
                                            <p:graphicEl>
                                              <a:dgm id="{35DD4397-699A-450D-BF7B-DB03B6BBDC69}"/>
                                            </p:graphicEl>
                                          </p:spTgt>
                                        </p:tgtEl>
                                      </p:cBhvr>
                                    </p:animEffect>
                                    <p:anim calcmode="lin" valueType="num">
                                      <p:cBhvr>
                                        <p:cTn id="17" dur="1000" fill="hold"/>
                                        <p:tgtEl>
                                          <p:spTgt spid="24">
                                            <p:graphicEl>
                                              <a:dgm id="{35DD4397-699A-450D-BF7B-DB03B6BBDC69}"/>
                                            </p:graphicEl>
                                          </p:spTgt>
                                        </p:tgtEl>
                                        <p:attrNameLst>
                                          <p:attrName>ppt_x</p:attrName>
                                        </p:attrNameLst>
                                      </p:cBhvr>
                                      <p:tavLst>
                                        <p:tav tm="0">
                                          <p:val>
                                            <p:strVal val="#ppt_x"/>
                                          </p:val>
                                        </p:tav>
                                        <p:tav tm="100000">
                                          <p:val>
                                            <p:strVal val="#ppt_x"/>
                                          </p:val>
                                        </p:tav>
                                      </p:tavLst>
                                    </p:anim>
                                    <p:anim calcmode="lin" valueType="num">
                                      <p:cBhvr>
                                        <p:cTn id="18" dur="1000" fill="hold"/>
                                        <p:tgtEl>
                                          <p:spTgt spid="24">
                                            <p:graphicEl>
                                              <a:dgm id="{35DD4397-699A-450D-BF7B-DB03B6BBDC69}"/>
                                            </p:graphic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graphicEl>
                                              <a:dgm id="{99A889C0-B832-4708-B7F1-1AA80FB905DD}"/>
                                            </p:graphicEl>
                                          </p:spTgt>
                                        </p:tgtEl>
                                        <p:attrNameLst>
                                          <p:attrName>style.visibility</p:attrName>
                                        </p:attrNameLst>
                                      </p:cBhvr>
                                      <p:to>
                                        <p:strVal val="visible"/>
                                      </p:to>
                                    </p:set>
                                    <p:animEffect transition="in" filter="fade">
                                      <p:cBhvr>
                                        <p:cTn id="27" dur="1000"/>
                                        <p:tgtEl>
                                          <p:spTgt spid="24">
                                            <p:graphicEl>
                                              <a:dgm id="{99A889C0-B832-4708-B7F1-1AA80FB905DD}"/>
                                            </p:graphicEl>
                                          </p:spTgt>
                                        </p:tgtEl>
                                      </p:cBhvr>
                                    </p:animEffect>
                                    <p:anim calcmode="lin" valueType="num">
                                      <p:cBhvr>
                                        <p:cTn id="28" dur="1000" fill="hold"/>
                                        <p:tgtEl>
                                          <p:spTgt spid="24">
                                            <p:graphicEl>
                                              <a:dgm id="{99A889C0-B832-4708-B7F1-1AA80FB905DD}"/>
                                            </p:graphicEl>
                                          </p:spTgt>
                                        </p:tgtEl>
                                        <p:attrNameLst>
                                          <p:attrName>ppt_x</p:attrName>
                                        </p:attrNameLst>
                                      </p:cBhvr>
                                      <p:tavLst>
                                        <p:tav tm="0">
                                          <p:val>
                                            <p:strVal val="#ppt_x"/>
                                          </p:val>
                                        </p:tav>
                                        <p:tav tm="100000">
                                          <p:val>
                                            <p:strVal val="#ppt_x"/>
                                          </p:val>
                                        </p:tav>
                                      </p:tavLst>
                                    </p:anim>
                                    <p:anim calcmode="lin" valueType="num">
                                      <p:cBhvr>
                                        <p:cTn id="29" dur="1000" fill="hold"/>
                                        <p:tgtEl>
                                          <p:spTgt spid="24">
                                            <p:graphicEl>
                                              <a:dgm id="{99A889C0-B832-4708-B7F1-1AA80FB905DD}"/>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graphicEl>
                                              <a:dgm id="{4D89E1D2-E4D3-4A51-9C30-790B265B9E91}"/>
                                            </p:graphicEl>
                                          </p:spTgt>
                                        </p:tgtEl>
                                        <p:attrNameLst>
                                          <p:attrName>style.visibility</p:attrName>
                                        </p:attrNameLst>
                                      </p:cBhvr>
                                      <p:to>
                                        <p:strVal val="visible"/>
                                      </p:to>
                                    </p:set>
                                    <p:animEffect transition="in" filter="fade">
                                      <p:cBhvr>
                                        <p:cTn id="32" dur="1000"/>
                                        <p:tgtEl>
                                          <p:spTgt spid="24">
                                            <p:graphicEl>
                                              <a:dgm id="{4D89E1D2-E4D3-4A51-9C30-790B265B9E91}"/>
                                            </p:graphicEl>
                                          </p:spTgt>
                                        </p:tgtEl>
                                      </p:cBhvr>
                                    </p:animEffect>
                                    <p:anim calcmode="lin" valueType="num">
                                      <p:cBhvr>
                                        <p:cTn id="33" dur="1000" fill="hold"/>
                                        <p:tgtEl>
                                          <p:spTgt spid="24">
                                            <p:graphicEl>
                                              <a:dgm id="{4D89E1D2-E4D3-4A51-9C30-790B265B9E91}"/>
                                            </p:graphicEl>
                                          </p:spTgt>
                                        </p:tgtEl>
                                        <p:attrNameLst>
                                          <p:attrName>ppt_x</p:attrName>
                                        </p:attrNameLst>
                                      </p:cBhvr>
                                      <p:tavLst>
                                        <p:tav tm="0">
                                          <p:val>
                                            <p:strVal val="#ppt_x"/>
                                          </p:val>
                                        </p:tav>
                                        <p:tav tm="100000">
                                          <p:val>
                                            <p:strVal val="#ppt_x"/>
                                          </p:val>
                                        </p:tav>
                                      </p:tavLst>
                                    </p:anim>
                                    <p:anim calcmode="lin" valueType="num">
                                      <p:cBhvr>
                                        <p:cTn id="34" dur="1000" fill="hold"/>
                                        <p:tgtEl>
                                          <p:spTgt spid="24">
                                            <p:graphicEl>
                                              <a:dgm id="{4D89E1D2-E4D3-4A51-9C30-790B265B9E91}"/>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graphicEl>
                                              <a:dgm id="{D61F8D69-8DE0-4A54-80B9-08EA42B958EE}"/>
                                            </p:graphicEl>
                                          </p:spTgt>
                                        </p:tgtEl>
                                        <p:attrNameLst>
                                          <p:attrName>style.visibility</p:attrName>
                                        </p:attrNameLst>
                                      </p:cBhvr>
                                      <p:to>
                                        <p:strVal val="visible"/>
                                      </p:to>
                                    </p:set>
                                    <p:animEffect transition="in" filter="fade">
                                      <p:cBhvr>
                                        <p:cTn id="43" dur="1000"/>
                                        <p:tgtEl>
                                          <p:spTgt spid="24">
                                            <p:graphicEl>
                                              <a:dgm id="{D61F8D69-8DE0-4A54-80B9-08EA42B958EE}"/>
                                            </p:graphicEl>
                                          </p:spTgt>
                                        </p:tgtEl>
                                      </p:cBhvr>
                                    </p:animEffect>
                                    <p:anim calcmode="lin" valueType="num">
                                      <p:cBhvr>
                                        <p:cTn id="44" dur="1000" fill="hold"/>
                                        <p:tgtEl>
                                          <p:spTgt spid="24">
                                            <p:graphicEl>
                                              <a:dgm id="{D61F8D69-8DE0-4A54-80B9-08EA42B958EE}"/>
                                            </p:graphicEl>
                                          </p:spTgt>
                                        </p:tgtEl>
                                        <p:attrNameLst>
                                          <p:attrName>ppt_x</p:attrName>
                                        </p:attrNameLst>
                                      </p:cBhvr>
                                      <p:tavLst>
                                        <p:tav tm="0">
                                          <p:val>
                                            <p:strVal val="#ppt_x"/>
                                          </p:val>
                                        </p:tav>
                                        <p:tav tm="100000">
                                          <p:val>
                                            <p:strVal val="#ppt_x"/>
                                          </p:val>
                                        </p:tav>
                                      </p:tavLst>
                                    </p:anim>
                                    <p:anim calcmode="lin" valueType="num">
                                      <p:cBhvr>
                                        <p:cTn id="45" dur="1000" fill="hold"/>
                                        <p:tgtEl>
                                          <p:spTgt spid="24">
                                            <p:graphicEl>
                                              <a:dgm id="{D61F8D69-8DE0-4A54-80B9-08EA42B958EE}"/>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4">
                                            <p:graphicEl>
                                              <a:dgm id="{4077BC8F-CB18-48EE-9DFD-A262C3756350}"/>
                                            </p:graphicEl>
                                          </p:spTgt>
                                        </p:tgtEl>
                                        <p:attrNameLst>
                                          <p:attrName>style.visibility</p:attrName>
                                        </p:attrNameLst>
                                      </p:cBhvr>
                                      <p:to>
                                        <p:strVal val="visible"/>
                                      </p:to>
                                    </p:set>
                                    <p:animEffect transition="in" filter="fade">
                                      <p:cBhvr>
                                        <p:cTn id="48" dur="1000"/>
                                        <p:tgtEl>
                                          <p:spTgt spid="24">
                                            <p:graphicEl>
                                              <a:dgm id="{4077BC8F-CB18-48EE-9DFD-A262C3756350}"/>
                                            </p:graphicEl>
                                          </p:spTgt>
                                        </p:tgtEl>
                                      </p:cBhvr>
                                    </p:animEffect>
                                    <p:anim calcmode="lin" valueType="num">
                                      <p:cBhvr>
                                        <p:cTn id="49" dur="1000" fill="hold"/>
                                        <p:tgtEl>
                                          <p:spTgt spid="24">
                                            <p:graphicEl>
                                              <a:dgm id="{4077BC8F-CB18-48EE-9DFD-A262C3756350}"/>
                                            </p:graphicEl>
                                          </p:spTgt>
                                        </p:tgtEl>
                                        <p:attrNameLst>
                                          <p:attrName>ppt_x</p:attrName>
                                        </p:attrNameLst>
                                      </p:cBhvr>
                                      <p:tavLst>
                                        <p:tav tm="0">
                                          <p:val>
                                            <p:strVal val="#ppt_x"/>
                                          </p:val>
                                        </p:tav>
                                        <p:tav tm="100000">
                                          <p:val>
                                            <p:strVal val="#ppt_x"/>
                                          </p:val>
                                        </p:tav>
                                      </p:tavLst>
                                    </p:anim>
                                    <p:anim calcmode="lin" valueType="num">
                                      <p:cBhvr>
                                        <p:cTn id="50" dur="1000" fill="hold"/>
                                        <p:tgtEl>
                                          <p:spTgt spid="24">
                                            <p:graphicEl>
                                              <a:dgm id="{4077BC8F-CB18-48EE-9DFD-A262C3756350}"/>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graphicEl>
                                              <a:dgm id="{B8CCB7EC-67AF-4B4B-B09B-78C72BB18729}"/>
                                            </p:graphicEl>
                                          </p:spTgt>
                                        </p:tgtEl>
                                        <p:attrNameLst>
                                          <p:attrName>style.visibility</p:attrName>
                                        </p:attrNameLst>
                                      </p:cBhvr>
                                      <p:to>
                                        <p:strVal val="visible"/>
                                      </p:to>
                                    </p:set>
                                    <p:animEffect transition="in" filter="fade">
                                      <p:cBhvr>
                                        <p:cTn id="59" dur="1000"/>
                                        <p:tgtEl>
                                          <p:spTgt spid="24">
                                            <p:graphicEl>
                                              <a:dgm id="{B8CCB7EC-67AF-4B4B-B09B-78C72BB18729}"/>
                                            </p:graphicEl>
                                          </p:spTgt>
                                        </p:tgtEl>
                                      </p:cBhvr>
                                    </p:animEffect>
                                    <p:anim calcmode="lin" valueType="num">
                                      <p:cBhvr>
                                        <p:cTn id="60" dur="1000" fill="hold"/>
                                        <p:tgtEl>
                                          <p:spTgt spid="24">
                                            <p:graphicEl>
                                              <a:dgm id="{B8CCB7EC-67AF-4B4B-B09B-78C72BB18729}"/>
                                            </p:graphicEl>
                                          </p:spTgt>
                                        </p:tgtEl>
                                        <p:attrNameLst>
                                          <p:attrName>ppt_x</p:attrName>
                                        </p:attrNameLst>
                                      </p:cBhvr>
                                      <p:tavLst>
                                        <p:tav tm="0">
                                          <p:val>
                                            <p:strVal val="#ppt_x"/>
                                          </p:val>
                                        </p:tav>
                                        <p:tav tm="100000">
                                          <p:val>
                                            <p:strVal val="#ppt_x"/>
                                          </p:val>
                                        </p:tav>
                                      </p:tavLst>
                                    </p:anim>
                                    <p:anim calcmode="lin" valueType="num">
                                      <p:cBhvr>
                                        <p:cTn id="61" dur="1000" fill="hold"/>
                                        <p:tgtEl>
                                          <p:spTgt spid="24">
                                            <p:graphicEl>
                                              <a:dgm id="{B8CCB7EC-67AF-4B4B-B09B-78C72BB18729}"/>
                                            </p:graphic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
                                            <p:graphicEl>
                                              <a:dgm id="{5AE1CBAE-7EC6-484D-964A-342E1BE05674}"/>
                                            </p:graphicEl>
                                          </p:spTgt>
                                        </p:tgtEl>
                                        <p:attrNameLst>
                                          <p:attrName>style.visibility</p:attrName>
                                        </p:attrNameLst>
                                      </p:cBhvr>
                                      <p:to>
                                        <p:strVal val="visible"/>
                                      </p:to>
                                    </p:set>
                                    <p:animEffect transition="in" filter="fade">
                                      <p:cBhvr>
                                        <p:cTn id="64" dur="1000"/>
                                        <p:tgtEl>
                                          <p:spTgt spid="24">
                                            <p:graphicEl>
                                              <a:dgm id="{5AE1CBAE-7EC6-484D-964A-342E1BE05674}"/>
                                            </p:graphicEl>
                                          </p:spTgt>
                                        </p:tgtEl>
                                      </p:cBhvr>
                                    </p:animEffect>
                                    <p:anim calcmode="lin" valueType="num">
                                      <p:cBhvr>
                                        <p:cTn id="65" dur="1000" fill="hold"/>
                                        <p:tgtEl>
                                          <p:spTgt spid="24">
                                            <p:graphicEl>
                                              <a:dgm id="{5AE1CBAE-7EC6-484D-964A-342E1BE05674}"/>
                                            </p:graphicEl>
                                          </p:spTgt>
                                        </p:tgtEl>
                                        <p:attrNameLst>
                                          <p:attrName>ppt_x</p:attrName>
                                        </p:attrNameLst>
                                      </p:cBhvr>
                                      <p:tavLst>
                                        <p:tav tm="0">
                                          <p:val>
                                            <p:strVal val="#ppt_x"/>
                                          </p:val>
                                        </p:tav>
                                        <p:tav tm="100000">
                                          <p:val>
                                            <p:strVal val="#ppt_x"/>
                                          </p:val>
                                        </p:tav>
                                      </p:tavLst>
                                    </p:anim>
                                    <p:anim calcmode="lin" valueType="num">
                                      <p:cBhvr>
                                        <p:cTn id="66" dur="1000" fill="hold"/>
                                        <p:tgtEl>
                                          <p:spTgt spid="24">
                                            <p:graphicEl>
                                              <a:dgm id="{5AE1CBAE-7EC6-484D-964A-342E1BE0567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Dgm bld="one"/>
        </p:bldSub>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D8A93B-CF2F-2959-2658-C11B860E89BA}"/>
              </a:ext>
            </a:extLst>
          </p:cNvPr>
          <p:cNvSpPr>
            <a:spLocks noGrp="1"/>
          </p:cNvSpPr>
          <p:nvPr>
            <p:ph type="title"/>
          </p:nvPr>
        </p:nvSpPr>
        <p:spPr>
          <a:xfrm>
            <a:off x="1256506" y="704027"/>
            <a:ext cx="9678988" cy="798458"/>
          </a:xfrm>
        </p:spPr>
        <p:txBody>
          <a:bodyPr vert="horz" lIns="91440" tIns="45720" rIns="91440" bIns="45720" rtlCol="0" anchor="b">
            <a:normAutofit/>
          </a:bodyPr>
          <a:lstStyle/>
          <a:p>
            <a:pPr algn="ctr"/>
            <a:r>
              <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USEFUL LINKS</a:t>
            </a:r>
            <a:endParaRPr lang="en-US" sz="2400" dirty="0">
              <a:latin typeface="Arial" panose="020B0604020202020204" pitchFamily="34" charset="0"/>
              <a:cs typeface="Arial" panose="020B0604020202020204" pitchFamily="34" charset="0"/>
            </a:endParaRPr>
          </a:p>
        </p:txBody>
      </p:sp>
      <p:pic>
        <p:nvPicPr>
          <p:cNvPr id="4" name="Εικόνα 2" descr="Εικόνα που περιέχει κείμενο, γραμματοσειρά, στιγμιότυπο οθόνης, σχεδίαση&#10;&#10;Περιγραφή που δημιουργήθηκε αυτόματα">
            <a:extLst>
              <a:ext uri="{FF2B5EF4-FFF2-40B4-BE49-F238E27FC236}">
                <a16:creationId xmlns:a16="http://schemas.microsoft.com/office/drawing/2014/main" id="{020699CA-AC19-5458-6950-2CA755FC05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0"/>
            <a:ext cx="1981200" cy="1103256"/>
          </a:xfrm>
          <a:prstGeom prst="rect">
            <a:avLst/>
          </a:prstGeom>
        </p:spPr>
      </p:pic>
      <p:sp>
        <p:nvSpPr>
          <p:cNvPr id="6" name="TextBox 5">
            <a:extLst>
              <a:ext uri="{FF2B5EF4-FFF2-40B4-BE49-F238E27FC236}">
                <a16:creationId xmlns:a16="http://schemas.microsoft.com/office/drawing/2014/main" id="{FCAC7864-B07E-94C9-DA5D-D03D174E5C6B}"/>
              </a:ext>
            </a:extLst>
          </p:cNvPr>
          <p:cNvSpPr txBox="1"/>
          <p:nvPr/>
        </p:nvSpPr>
        <p:spPr>
          <a:xfrm>
            <a:off x="3042558" y="2723388"/>
            <a:ext cx="6106884" cy="590931"/>
          </a:xfrm>
          <a:prstGeom prst="rect">
            <a:avLst/>
          </a:prstGeom>
          <a:noFill/>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hlinkClick r:id="rId3"/>
              </a:rPr>
              <a:t>http://wada-ama.org</a:t>
            </a:r>
            <a:endParaRPr kumimoji="0" lang="en-US" sz="3600" b="0" i="0" u="none" strike="noStrike" kern="1200" cap="none" spc="0" normalizeH="0" baseline="0" noProof="0" dirty="0">
              <a:ln>
                <a:noFill/>
              </a:ln>
              <a:solidFill>
                <a:srgbClr val="00205B"/>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602C0A-4062-C144-DC52-2A91FAD566ED}"/>
              </a:ext>
            </a:extLst>
          </p:cNvPr>
          <p:cNvSpPr txBox="1"/>
          <p:nvPr/>
        </p:nvSpPr>
        <p:spPr>
          <a:xfrm>
            <a:off x="3042558" y="4239756"/>
            <a:ext cx="6106884" cy="590931"/>
          </a:xfrm>
          <a:prstGeom prst="rect">
            <a:avLst/>
          </a:prstGeom>
          <a:noFill/>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sng" strike="noStrike" kern="1200" cap="none" spc="0" normalizeH="0" baseline="0" noProof="0" dirty="0">
                <a:ln>
                  <a:noFill/>
                </a:ln>
                <a:effectLst/>
                <a:uLnTx/>
                <a:uFillTx/>
                <a:latin typeface="Arial" panose="020B0604020202020204" pitchFamily="34" charset="0"/>
                <a:cs typeface="Arial" panose="020B0604020202020204" pitchFamily="34" charset="0"/>
              </a:rPr>
              <a:t>https://www.eokan.gr</a:t>
            </a:r>
            <a:endParaRPr kumimoji="0" lang="el-GR" sz="3600" b="0" i="0" u="sng"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427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D3B-0F02-472B-BAB6-46B8AE865CF9}"/>
              </a:ext>
            </a:extLst>
          </p:cNvPr>
          <p:cNvSpPr>
            <a:spLocks noGrp="1"/>
          </p:cNvSpPr>
          <p:nvPr>
            <p:ph type="ctrTitle"/>
          </p:nvPr>
        </p:nvSpPr>
        <p:spPr>
          <a:xfrm>
            <a:off x="1866065" y="1505190"/>
            <a:ext cx="8459869" cy="3586795"/>
          </a:xfrm>
          <a:noFill/>
          <a:ln w="19050">
            <a:noFill/>
            <a:prstDash val="dash"/>
          </a:ln>
        </p:spPr>
        <p:txBody>
          <a:bodyPr vert="horz" lIns="91440" tIns="45720" rIns="91440" bIns="45720" rtlCol="0" anchor="b">
            <a:normAutofit/>
          </a:bodyPr>
          <a:lstStyle/>
          <a:p>
            <a:pPr algn="ctr"/>
            <a:r>
              <a:rPr lang="en-US" dirty="0">
                <a:solidFill>
                  <a:schemeClr val="tx1"/>
                </a:solidFill>
                <a:hlinkClick r:id="rId2" action="ppaction://hlinksldjump"/>
              </a:rPr>
              <a:t> </a:t>
            </a:r>
            <a:br>
              <a:rPr lang="en-US" dirty="0">
                <a:solidFill>
                  <a:schemeClr val="tx1"/>
                </a:solidFill>
              </a:rPr>
            </a:br>
            <a:endParaRPr lang="en-US" dirty="0">
              <a:solidFill>
                <a:schemeClr val="tx1"/>
              </a:solidFill>
            </a:endParaRPr>
          </a:p>
        </p:txBody>
      </p:sp>
      <p:pic>
        <p:nvPicPr>
          <p:cNvPr id="4" name="Εικόνα 3" descr="Εικόνα που περιέχει κείμενο, γραμματοσειρά, στιγμιότυπο οθόνης, λογότυπο&#10;&#10;Περιγραφή που δημιουργήθηκε αυτόματα">
            <a:extLst>
              <a:ext uri="{FF2B5EF4-FFF2-40B4-BE49-F238E27FC236}">
                <a16:creationId xmlns:a16="http://schemas.microsoft.com/office/drawing/2014/main" id="{AE93C3BA-AFB9-4FA1-81BE-EA54E0F68492}"/>
              </a:ext>
            </a:extLst>
          </p:cNvPr>
          <p:cNvPicPr>
            <a:picLocks noChangeAspect="1"/>
          </p:cNvPicPr>
          <p:nvPr/>
        </p:nvPicPr>
        <p:blipFill>
          <a:blip r:embed="rId3"/>
          <a:stretch>
            <a:fillRect/>
          </a:stretch>
        </p:blipFill>
        <p:spPr>
          <a:xfrm>
            <a:off x="0" y="-582"/>
            <a:ext cx="2609850" cy="1419808"/>
          </a:xfrm>
          <a:prstGeom prst="rect">
            <a:avLst/>
          </a:prstGeom>
        </p:spPr>
      </p:pic>
      <p:sp>
        <p:nvSpPr>
          <p:cNvPr id="5" name="TextBox 4">
            <a:extLst>
              <a:ext uri="{FF2B5EF4-FFF2-40B4-BE49-F238E27FC236}">
                <a16:creationId xmlns:a16="http://schemas.microsoft.com/office/drawing/2014/main" id="{978DF07A-868A-4D77-9DF3-D94B2DA2ACA0}"/>
              </a:ext>
            </a:extLst>
          </p:cNvPr>
          <p:cNvSpPr txBox="1"/>
          <p:nvPr/>
        </p:nvSpPr>
        <p:spPr>
          <a:xfrm>
            <a:off x="2110593" y="1859339"/>
            <a:ext cx="7970812" cy="3139321"/>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End of 6</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Chapter </a:t>
            </a:r>
            <a:endParaRPr lang="el-GR" sz="2000" b="1" dirty="0">
              <a:latin typeface="Calibri" panose="020F0502020204030204" pitchFamily="34" charset="0"/>
              <a:cs typeface="Calibri" panose="020F0502020204030204" pitchFamily="34" charset="0"/>
            </a:endParaRPr>
          </a:p>
          <a:p>
            <a:pPr algn="ctr"/>
            <a:endParaRPr lang="el-GR" sz="2000" b="1"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hlinkClick r:id="rId2" action="ppaction://hlinksldjump"/>
              </a:rPr>
              <a:t>Return to contents</a:t>
            </a:r>
            <a:endParaRPr lang="el-GR" sz="2000"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pPr algn="just"/>
            <a:endParaRPr lang="el-G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853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4F930A3D-658D-48F5-A13E-C57BA0B2B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idx="4294967295"/>
          </p:nvPr>
        </p:nvSpPr>
        <p:spPr>
          <a:xfrm>
            <a:off x="7232855" y="3117087"/>
            <a:ext cx="4475848" cy="1216373"/>
          </a:xfrm>
        </p:spPr>
        <p:txBody>
          <a:bodyPr vert="horz" lIns="91440" tIns="45720" rIns="91440" bIns="45720" rtlCol="0" anchor="b">
            <a:normAutofit fontScale="90000"/>
          </a:bodyPr>
          <a:lstStyle/>
          <a:p>
            <a:pPr algn="ctr"/>
            <a:br>
              <a:rPr kumimoji="0" lang="en-US" altLang="el-GR" sz="240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rPr>
            </a:br>
            <a:r>
              <a:rPr lang="en-US" altLang="el-GR" sz="3100" dirty="0">
                <a:latin typeface="Arial" panose="020B0604020202020204" pitchFamily="34" charset="0"/>
                <a:cs typeface="Arial" panose="020B0604020202020204" pitchFamily="34" charset="0"/>
              </a:rPr>
              <a:t>ADAMS</a:t>
            </a:r>
            <a:br>
              <a:rPr lang="en-US" altLang="el-GR" sz="3100" dirty="0">
                <a:latin typeface="Arial" panose="020B0604020202020204" pitchFamily="34" charset="0"/>
                <a:cs typeface="Arial" panose="020B0604020202020204" pitchFamily="34" charset="0"/>
              </a:rPr>
            </a:br>
            <a:r>
              <a:rPr lang="en-US" altLang="el-GR" sz="3100" dirty="0">
                <a:latin typeface="Arial" panose="020B0604020202020204" pitchFamily="34" charset="0"/>
                <a:cs typeface="Arial" panose="020B0604020202020204" pitchFamily="34" charset="0"/>
              </a:rPr>
              <a:t> &amp; </a:t>
            </a:r>
            <a:br>
              <a:rPr lang="en-US" altLang="el-GR" sz="3100" dirty="0">
                <a:latin typeface="Arial" panose="020B0604020202020204" pitchFamily="34" charset="0"/>
                <a:cs typeface="Arial" panose="020B0604020202020204" pitchFamily="34" charset="0"/>
              </a:rPr>
            </a:br>
            <a:r>
              <a:rPr lang="en-US" altLang="el-GR" sz="3100" dirty="0">
                <a:latin typeface="Arial" panose="020B0604020202020204" pitchFamily="34" charset="0"/>
                <a:cs typeface="Arial" panose="020B0604020202020204" pitchFamily="34" charset="0"/>
              </a:rPr>
              <a:t>REGISTERD TESTING POOL</a:t>
            </a:r>
            <a:endParaRPr lang="en-US" sz="2400" kern="1200" spc="50" dirty="0">
              <a:solidFill>
                <a:schemeClr val="tx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5538" y="385757"/>
            <a:ext cx="1715478" cy="64465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413" y="269325"/>
            <a:ext cx="5591744"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Σύμβολο κράτησης θέσης εικόνας 8" descr="Άντρας και γυναίκα που τρέχουν σε εσωτερικό στίβο"/>
          <p:cNvPicPr>
            <a:picLocks noGrp="1" noChangeAspect="1"/>
          </p:cNvPicPr>
          <p:nvPr>
            <p:ph type="pic" idx="4294967295"/>
          </p:nvPr>
        </p:nvPicPr>
        <p:blipFill rotWithShape="1">
          <a:blip r:embed="rId3" cstate="print">
            <a:extLst>
              <a:ext uri="{28A0092B-C50C-407E-A947-70E740481C1C}">
                <a14:useLocalDpi xmlns:a14="http://schemas.microsoft.com/office/drawing/2010/main" val="0"/>
              </a:ext>
            </a:extLst>
          </a:blip>
          <a:srcRect b="53298"/>
          <a:stretch/>
        </p:blipFill>
        <p:spPr>
          <a:xfrm>
            <a:off x="965587" y="425051"/>
            <a:ext cx="5127395" cy="3908409"/>
          </a:xfrm>
          <a:prstGeom prst="rect">
            <a:avLst/>
          </a:prstGeom>
        </p:spPr>
      </p:pic>
      <p:pic>
        <p:nvPicPr>
          <p:cNvPr id="11" name="Εικόνα 10">
            <a:extLst>
              <a:ext uri="{FF2B5EF4-FFF2-40B4-BE49-F238E27FC236}">
                <a16:creationId xmlns:a16="http://schemas.microsoft.com/office/drawing/2014/main" id="{DA357708-88DA-E13F-4D7B-B28753B4C4FA}"/>
              </a:ext>
            </a:extLst>
          </p:cNvPr>
          <p:cNvPicPr>
            <a:picLocks noChangeAspect="1"/>
          </p:cNvPicPr>
          <p:nvPr/>
        </p:nvPicPr>
        <p:blipFill rotWithShape="1">
          <a:blip r:embed="rId4"/>
          <a:srcRect t="1042" r="-2" b="-2"/>
          <a:stretch/>
        </p:blipFill>
        <p:spPr>
          <a:xfrm>
            <a:off x="733413" y="4914549"/>
            <a:ext cx="2770507" cy="1526712"/>
          </a:xfrm>
          <a:prstGeom prst="rect">
            <a:avLst/>
          </a:prstGeom>
        </p:spPr>
      </p:pic>
      <p:sp>
        <p:nvSpPr>
          <p:cNvPr id="64" name="Rectangle 63">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0543"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801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123356" y="1188637"/>
            <a:ext cx="9984615" cy="1597228"/>
          </a:xfrm>
          <a:scene3d>
            <a:camera prst="orthographicFront">
              <a:rot lat="0" lon="0" rev="0"/>
            </a:camera>
            <a:lightRig rig="contrasting" dir="t">
              <a:rot lat="0" lon="0" rev="1500000"/>
            </a:lightRig>
          </a:scene3d>
        </p:spPr>
        <p:txBody>
          <a:bodyPr rtlCol="0">
            <a:normAutofit/>
          </a:bodyPr>
          <a:lstStyle/>
          <a:p>
            <a:pPr marL="0" marR="0" lvl="0" indent="0" algn="just" defTabSz="457200" rtl="0" eaLnBrk="1" fontAlgn="auto" latinLnBrk="0" hangingPunct="1">
              <a:spcBef>
                <a:spcPts val="0"/>
              </a:spcBef>
              <a:spcAft>
                <a:spcPts val="0"/>
              </a:spcAft>
              <a:buClrTx/>
              <a:buSzTx/>
              <a:buFontTx/>
              <a:buNone/>
              <a:tabLst/>
              <a:defRPr/>
            </a:pPr>
            <a:r>
              <a:rPr kumimoji="0" lang="en-US" sz="2000" b="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t>
            </a:r>
            <a:r>
              <a:rPr kumimoji="0" lang="el-GR" sz="2000" b="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4791/2021 (</a:t>
            </a:r>
            <a:r>
              <a:rPr kumimoji="0" lang="el-GR" sz="2000" b="1"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Ε.τ</a:t>
            </a:r>
            <a:r>
              <a:rPr kumimoji="0" lang="el-GR" sz="2000" b="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Κ. τ. Α’ φ. 51/3-4-2021) </a:t>
            </a:r>
            <a:r>
              <a:rPr kumimoji="0" lang="en-US" sz="2000" b="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Necessary amendments for harmonizing/complying the Greek Legislation with the reviewed Code of WADA, which is in place since 01/01/2021 </a:t>
            </a:r>
            <a:r>
              <a:rPr kumimoji="0" lang="el-GR" sz="2000" b="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000" b="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World Anti-Doping Code 2021</a:t>
            </a:r>
            <a:r>
              <a:rPr kumimoji="0" lang="el-GR" sz="2000" b="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000" b="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br>
              <a:rPr kumimoji="0" lang="en-US" sz="2000" b="1"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br>
            <a:endParaRPr kumimoji="0" lang="el-GR" sz="2000" b="1"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a:ea typeface="+mn-ea"/>
              <a:cs typeface="+mn-cs"/>
            </a:endParaRPr>
          </a:p>
        </p:txBody>
      </p:sp>
      <p:sp>
        <p:nvSpPr>
          <p:cNvPr id="3" name="Σύμβολο κράτησης θέσης περιεχομένου 2"/>
          <p:cNvSpPr>
            <a:spLocks noGrp="1"/>
          </p:cNvSpPr>
          <p:nvPr>
            <p:ph idx="1"/>
          </p:nvPr>
        </p:nvSpPr>
        <p:spPr>
          <a:xfrm>
            <a:off x="5255260" y="2998278"/>
            <a:ext cx="4238257" cy="2728198"/>
          </a:xfrm>
        </p:spPr>
        <p:txBody>
          <a:bodyPr rtlCol="0" anchor="t">
            <a:normAutofit/>
          </a:bodyPr>
          <a:lstStyle/>
          <a:p>
            <a:pPr marL="0" marR="0" lvl="0" indent="0" algn="ctr" defTabSz="914400" rtl="0" eaLnBrk="1" fontAlgn="auto" latinLnBrk="0" hangingPunct="1">
              <a:spcBef>
                <a:spcPct val="0"/>
              </a:spcBef>
              <a:spcAft>
                <a:spcPts val="1200"/>
              </a:spcAft>
              <a:buClrTx/>
              <a:buSzTx/>
              <a:buNone/>
              <a:tabLst/>
              <a:defRPr/>
            </a:pPr>
            <a:r>
              <a:rPr kumimoji="0" lang="en-US" altLang="en-CH" sz="20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International Standard for Testing and Investigations 2021.</a:t>
            </a:r>
          </a:p>
        </p:txBody>
      </p:sp>
      <p:pic>
        <p:nvPicPr>
          <p:cNvPr id="4" name="Εικόνα 3">
            <a:extLst>
              <a:ext uri="{FF2B5EF4-FFF2-40B4-BE49-F238E27FC236}">
                <a16:creationId xmlns:a16="http://schemas.microsoft.com/office/drawing/2014/main" id="{19121E19-7F38-9BC6-CA7E-B7DCBA5FEC3D}"/>
              </a:ext>
            </a:extLst>
          </p:cNvPr>
          <p:cNvPicPr>
            <a:picLocks noChangeAspect="1"/>
          </p:cNvPicPr>
          <p:nvPr/>
        </p:nvPicPr>
        <p:blipFill>
          <a:blip r:embed="rId3"/>
          <a:stretch>
            <a:fillRect/>
          </a:stretch>
        </p:blipFill>
        <p:spPr>
          <a:xfrm>
            <a:off x="715318" y="4673737"/>
            <a:ext cx="2746443" cy="1526980"/>
          </a:xfrm>
          <a:prstGeom prst="rect">
            <a:avLst/>
          </a:prstGeom>
        </p:spPr>
      </p:pic>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4">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Τίτλος 3">
            <a:extLst>
              <a:ext uri="{FF2B5EF4-FFF2-40B4-BE49-F238E27FC236}">
                <a16:creationId xmlns:a16="http://schemas.microsoft.com/office/drawing/2014/main" id="{8CE1E99A-28D6-56DD-B89F-1C57FFE4ED22}"/>
              </a:ext>
            </a:extLst>
          </p:cNvPr>
          <p:cNvSpPr>
            <a:spLocks noGrp="1"/>
          </p:cNvSpPr>
          <p:nvPr>
            <p:ph type="title"/>
          </p:nvPr>
        </p:nvSpPr>
        <p:spPr>
          <a:xfrm>
            <a:off x="612648" y="1078992"/>
            <a:ext cx="6272784" cy="1536192"/>
          </a:xfrm>
          <a:scene3d>
            <a:camera prst="orthographicFront">
              <a:rot lat="0" lon="0" rev="0"/>
            </a:camera>
            <a:lightRig rig="contrasting" dir="t">
              <a:rot lat="0" lon="0" rev="1500000"/>
            </a:lightRig>
          </a:scene3d>
        </p:spPr>
        <p:txBody>
          <a:bodyPr vert="horz" lIns="91440" tIns="45720" rIns="91440" bIns="45720" rtlCol="0" anchor="b">
            <a:normAutofit/>
          </a:bodyPr>
          <a:lstStyle/>
          <a:p>
            <a:pPr algn="ctr"/>
            <a:r>
              <a:rPr kumimoji="0" lang="en-US" sz="3200" b="1" u="none" strike="noStrike" spc="0" normalizeH="0" noProof="0" dirty="0">
                <a:uLnTx/>
                <a:uFillTx/>
                <a:latin typeface="Arial" panose="020B0604020202020204" pitchFamily="34" charset="0"/>
                <a:cs typeface="Arial" panose="020B0604020202020204" pitchFamily="34" charset="0"/>
              </a:rPr>
              <a:t>ADAMS</a:t>
            </a:r>
            <a:endParaRPr lang="en-US" sz="3200" dirty="0">
              <a:latin typeface="Arial" panose="020B0604020202020204" pitchFamily="34" charset="0"/>
              <a:cs typeface="Arial" panose="020B0604020202020204" pitchFamily="34" charset="0"/>
            </a:endParaRPr>
          </a:p>
        </p:txBody>
      </p:sp>
      <p:sp>
        <p:nvSpPr>
          <p:cNvPr id="16" name="Rectangle 16">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8">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Θέση περιεχομένου 6">
            <a:extLst>
              <a:ext uri="{FF2B5EF4-FFF2-40B4-BE49-F238E27FC236}">
                <a16:creationId xmlns:a16="http://schemas.microsoft.com/office/drawing/2014/main" id="{AE22A471-7DAD-F6F4-960F-749474C40EB1}"/>
              </a:ext>
            </a:extLst>
          </p:cNvPr>
          <p:cNvPicPr>
            <a:picLocks noGrp="1" noChangeAspect="1"/>
          </p:cNvPicPr>
          <p:nvPr>
            <p:ph sz="half" idx="2"/>
          </p:nvPr>
        </p:nvPicPr>
        <p:blipFill rotWithShape="1">
          <a:blip r:embed="rId2"/>
          <a:srcRect l="9141" r="6744"/>
          <a:stretch/>
        </p:blipFill>
        <p:spPr>
          <a:xfrm>
            <a:off x="8012859" y="331311"/>
            <a:ext cx="3572071" cy="2834640"/>
          </a:xfrm>
          <a:prstGeom prst="rect">
            <a:avLst/>
          </a:prstGeom>
        </p:spPr>
      </p:pic>
      <p:sp>
        <p:nvSpPr>
          <p:cNvPr id="5" name="Θέση περιεχομένου 4">
            <a:extLst>
              <a:ext uri="{FF2B5EF4-FFF2-40B4-BE49-F238E27FC236}">
                <a16:creationId xmlns:a16="http://schemas.microsoft.com/office/drawing/2014/main" id="{53FD95C7-9516-0A6A-37B8-D5495B8A2940}"/>
              </a:ext>
            </a:extLst>
          </p:cNvPr>
          <p:cNvSpPr>
            <a:spLocks noGrp="1"/>
          </p:cNvSpPr>
          <p:nvPr>
            <p:ph sz="half" idx="1"/>
          </p:nvPr>
        </p:nvSpPr>
        <p:spPr>
          <a:xfrm>
            <a:off x="612648" y="3355848"/>
            <a:ext cx="6272784" cy="2825496"/>
          </a:xfrm>
        </p:spPr>
        <p:txBody>
          <a:bodyPr vert="horz" lIns="91440" tIns="45720" rIns="91440" bIns="45720" rtlCol="0">
            <a:normAutofit/>
          </a:bodyPr>
          <a:lstStyle/>
          <a:p>
            <a:pPr marL="0" marR="0" lvl="0" algn="just" fontAlgn="base">
              <a:tabLst/>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Anti-Doping Administration and Management System (ADAMS)</a:t>
            </a:r>
          </a:p>
          <a:p>
            <a:pPr marL="0" marR="0" lvl="0" indent="0" fontAlgn="base">
              <a:buNone/>
              <a:tabLst/>
              <a:defRPr/>
            </a:pPr>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R="0" lvl="0" algn="just" fontAlgn="base">
              <a:buFont typeface="Wingdings" panose="05000000000000000000" pitchFamily="2" charset="2"/>
              <a:buChar char="Ø"/>
              <a:tabLst/>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is the database where information gets registered, stored and disclosed amongst WADA, NADOs and IFs.</a:t>
            </a:r>
          </a:p>
        </p:txBody>
      </p:sp>
      <p:pic>
        <p:nvPicPr>
          <p:cNvPr id="10" name="Εικόνα 9">
            <a:extLst>
              <a:ext uri="{FF2B5EF4-FFF2-40B4-BE49-F238E27FC236}">
                <a16:creationId xmlns:a16="http://schemas.microsoft.com/office/drawing/2014/main" id="{0BE3DD6B-40E7-D388-9829-2EA445A6C32A}"/>
              </a:ext>
            </a:extLst>
          </p:cNvPr>
          <p:cNvPicPr>
            <a:picLocks noChangeAspect="1"/>
          </p:cNvPicPr>
          <p:nvPr/>
        </p:nvPicPr>
        <p:blipFill>
          <a:blip r:embed="rId3"/>
          <a:stretch>
            <a:fillRect/>
          </a:stretch>
        </p:blipFill>
        <p:spPr>
          <a:xfrm>
            <a:off x="9445557" y="5331020"/>
            <a:ext cx="2746443" cy="1526980"/>
          </a:xfrm>
          <a:prstGeom prst="rect">
            <a:avLst/>
          </a:prstGeom>
        </p:spPr>
      </p:pic>
    </p:spTree>
    <p:extLst>
      <p:ext uri="{BB962C8B-B14F-4D97-AF65-F5344CB8AC3E}">
        <p14:creationId xmlns:p14="http://schemas.microsoft.com/office/powerpoint/2010/main" val="220057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1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7" name="Freeform: Shape 1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1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05DC3A3B-28AC-4252-2FEC-B9BB29BD763C}"/>
              </a:ext>
            </a:extLst>
          </p:cNvPr>
          <p:cNvPicPr>
            <a:picLocks noChangeAspect="1"/>
          </p:cNvPicPr>
          <p:nvPr/>
        </p:nvPicPr>
        <p:blipFill>
          <a:blip r:embed="rId2"/>
          <a:stretch>
            <a:fillRect/>
          </a:stretch>
        </p:blipFill>
        <p:spPr>
          <a:xfrm>
            <a:off x="0" y="8988"/>
            <a:ext cx="1973861" cy="1097436"/>
          </a:xfrm>
          <a:prstGeom prst="rect">
            <a:avLst/>
          </a:prstGeom>
        </p:spPr>
      </p:pic>
      <p:sp>
        <p:nvSpPr>
          <p:cNvPr id="5" name="TextBox 4">
            <a:extLst>
              <a:ext uri="{FF2B5EF4-FFF2-40B4-BE49-F238E27FC236}">
                <a16:creationId xmlns:a16="http://schemas.microsoft.com/office/drawing/2014/main" id="{E5159AEB-A8F3-65F7-783D-75BC70F0BF40}"/>
              </a:ext>
            </a:extLst>
          </p:cNvPr>
          <p:cNvSpPr txBox="1"/>
          <p:nvPr/>
        </p:nvSpPr>
        <p:spPr>
          <a:xfrm>
            <a:off x="1645227" y="557706"/>
            <a:ext cx="8610600" cy="1293028"/>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kumimoji="0" lang="en-US" sz="2400" b="1" i="0" u="none" strike="noStrike" cap="all" spc="0" normalizeH="0" noProof="0" dirty="0">
                <a:ln>
                  <a:noFill/>
                </a:ln>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NADOs &amp; ADAMS </a:t>
            </a:r>
            <a:endParaRPr lang="en-US" sz="2400" b="1" cap="all"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graphicFrame>
        <p:nvGraphicFramePr>
          <p:cNvPr id="9" name="TextBox 6">
            <a:extLst>
              <a:ext uri="{FF2B5EF4-FFF2-40B4-BE49-F238E27FC236}">
                <a16:creationId xmlns:a16="http://schemas.microsoft.com/office/drawing/2014/main" id="{2D4D01B7-2D0C-1DD7-CD03-594F0FAF5436}"/>
              </a:ext>
            </a:extLst>
          </p:cNvPr>
          <p:cNvGraphicFramePr/>
          <p:nvPr>
            <p:extLst>
              <p:ext uri="{D42A27DB-BD31-4B8C-83A1-F6EECF244321}">
                <p14:modId xmlns:p14="http://schemas.microsoft.com/office/powerpoint/2010/main" val="578809820"/>
              </p:ext>
            </p:extLst>
          </p:nvPr>
        </p:nvGraphicFramePr>
        <p:xfrm>
          <a:off x="152400" y="2057401"/>
          <a:ext cx="11596255" cy="3913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9382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EB7A2E1A-380D-472C-978A-267FB305406C}"/>
                                            </p:graphicEl>
                                          </p:spTgt>
                                        </p:tgtEl>
                                        <p:attrNameLst>
                                          <p:attrName>style.visibility</p:attrName>
                                        </p:attrNameLst>
                                      </p:cBhvr>
                                      <p:to>
                                        <p:strVal val="visible"/>
                                      </p:to>
                                    </p:set>
                                    <p:animEffect transition="in" filter="fade">
                                      <p:cBhvr>
                                        <p:cTn id="7" dur="1000"/>
                                        <p:tgtEl>
                                          <p:spTgt spid="9">
                                            <p:graphicEl>
                                              <a:dgm id="{EB7A2E1A-380D-472C-978A-267FB305406C}"/>
                                            </p:graphicEl>
                                          </p:spTgt>
                                        </p:tgtEl>
                                      </p:cBhvr>
                                    </p:animEffect>
                                    <p:anim calcmode="lin" valueType="num">
                                      <p:cBhvr>
                                        <p:cTn id="8" dur="1000" fill="hold"/>
                                        <p:tgtEl>
                                          <p:spTgt spid="9">
                                            <p:graphicEl>
                                              <a:dgm id="{EB7A2E1A-380D-472C-978A-267FB305406C}"/>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EB7A2E1A-380D-472C-978A-267FB305406C}"/>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graphicEl>
                                              <a:dgm id="{C4B26554-EA46-4B44-898D-8F1148181CB4}"/>
                                            </p:graphicEl>
                                          </p:spTgt>
                                        </p:tgtEl>
                                        <p:attrNameLst>
                                          <p:attrName>style.visibility</p:attrName>
                                        </p:attrNameLst>
                                      </p:cBhvr>
                                      <p:to>
                                        <p:strVal val="visible"/>
                                      </p:to>
                                    </p:set>
                                    <p:animEffect transition="in" filter="fade">
                                      <p:cBhvr>
                                        <p:cTn id="14" dur="1000"/>
                                        <p:tgtEl>
                                          <p:spTgt spid="9">
                                            <p:graphicEl>
                                              <a:dgm id="{C4B26554-EA46-4B44-898D-8F1148181CB4}"/>
                                            </p:graphicEl>
                                          </p:spTgt>
                                        </p:tgtEl>
                                      </p:cBhvr>
                                    </p:animEffect>
                                    <p:anim calcmode="lin" valueType="num">
                                      <p:cBhvr>
                                        <p:cTn id="15" dur="1000" fill="hold"/>
                                        <p:tgtEl>
                                          <p:spTgt spid="9">
                                            <p:graphicEl>
                                              <a:dgm id="{C4B26554-EA46-4B44-898D-8F1148181CB4}"/>
                                            </p:graphicEl>
                                          </p:spTgt>
                                        </p:tgtEl>
                                        <p:attrNameLst>
                                          <p:attrName>ppt_x</p:attrName>
                                        </p:attrNameLst>
                                      </p:cBhvr>
                                      <p:tavLst>
                                        <p:tav tm="0">
                                          <p:val>
                                            <p:strVal val="#ppt_x"/>
                                          </p:val>
                                        </p:tav>
                                        <p:tav tm="100000">
                                          <p:val>
                                            <p:strVal val="#ppt_x"/>
                                          </p:val>
                                        </p:tav>
                                      </p:tavLst>
                                    </p:anim>
                                    <p:anim calcmode="lin" valueType="num">
                                      <p:cBhvr>
                                        <p:cTn id="16" dur="1000" fill="hold"/>
                                        <p:tgtEl>
                                          <p:spTgt spid="9">
                                            <p:graphicEl>
                                              <a:dgm id="{C4B26554-EA46-4B44-898D-8F1148181CB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graphicEl>
                                              <a:dgm id="{FF4569BF-82F6-4438-B601-9A71D6BCFFD2}"/>
                                            </p:graphicEl>
                                          </p:spTgt>
                                        </p:tgtEl>
                                        <p:attrNameLst>
                                          <p:attrName>style.visibility</p:attrName>
                                        </p:attrNameLst>
                                      </p:cBhvr>
                                      <p:to>
                                        <p:strVal val="visible"/>
                                      </p:to>
                                    </p:set>
                                    <p:animEffect transition="in" filter="fade">
                                      <p:cBhvr>
                                        <p:cTn id="19" dur="1000"/>
                                        <p:tgtEl>
                                          <p:spTgt spid="9">
                                            <p:graphicEl>
                                              <a:dgm id="{FF4569BF-82F6-4438-B601-9A71D6BCFFD2}"/>
                                            </p:graphicEl>
                                          </p:spTgt>
                                        </p:tgtEl>
                                      </p:cBhvr>
                                    </p:animEffect>
                                    <p:anim calcmode="lin" valueType="num">
                                      <p:cBhvr>
                                        <p:cTn id="20" dur="1000" fill="hold"/>
                                        <p:tgtEl>
                                          <p:spTgt spid="9">
                                            <p:graphicEl>
                                              <a:dgm id="{FF4569BF-82F6-4438-B601-9A71D6BCFFD2}"/>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FF4569BF-82F6-4438-B601-9A71D6BCFFD2}"/>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graphicEl>
                                              <a:dgm id="{B7A87F66-6D40-4813-88FB-93069627EE0C}"/>
                                            </p:graphicEl>
                                          </p:spTgt>
                                        </p:tgtEl>
                                        <p:attrNameLst>
                                          <p:attrName>style.visibility</p:attrName>
                                        </p:attrNameLst>
                                      </p:cBhvr>
                                      <p:to>
                                        <p:strVal val="visible"/>
                                      </p:to>
                                    </p:set>
                                    <p:animEffect transition="in" filter="fade">
                                      <p:cBhvr>
                                        <p:cTn id="26" dur="1000"/>
                                        <p:tgtEl>
                                          <p:spTgt spid="9">
                                            <p:graphicEl>
                                              <a:dgm id="{B7A87F66-6D40-4813-88FB-93069627EE0C}"/>
                                            </p:graphicEl>
                                          </p:spTgt>
                                        </p:tgtEl>
                                      </p:cBhvr>
                                    </p:animEffect>
                                    <p:anim calcmode="lin" valueType="num">
                                      <p:cBhvr>
                                        <p:cTn id="27" dur="1000" fill="hold"/>
                                        <p:tgtEl>
                                          <p:spTgt spid="9">
                                            <p:graphicEl>
                                              <a:dgm id="{B7A87F66-6D40-4813-88FB-93069627EE0C}"/>
                                            </p:graphicEl>
                                          </p:spTgt>
                                        </p:tgtEl>
                                        <p:attrNameLst>
                                          <p:attrName>ppt_x</p:attrName>
                                        </p:attrNameLst>
                                      </p:cBhvr>
                                      <p:tavLst>
                                        <p:tav tm="0">
                                          <p:val>
                                            <p:strVal val="#ppt_x"/>
                                          </p:val>
                                        </p:tav>
                                        <p:tav tm="100000">
                                          <p:val>
                                            <p:strVal val="#ppt_x"/>
                                          </p:val>
                                        </p:tav>
                                      </p:tavLst>
                                    </p:anim>
                                    <p:anim calcmode="lin" valueType="num">
                                      <p:cBhvr>
                                        <p:cTn id="28" dur="1000" fill="hold"/>
                                        <p:tgtEl>
                                          <p:spTgt spid="9">
                                            <p:graphicEl>
                                              <a:dgm id="{B7A87F66-6D40-4813-88FB-93069627EE0C}"/>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graphicEl>
                                              <a:dgm id="{762DBCB8-7D44-4ECE-B01A-6CCCC50EA5B2}"/>
                                            </p:graphicEl>
                                          </p:spTgt>
                                        </p:tgtEl>
                                        <p:attrNameLst>
                                          <p:attrName>style.visibility</p:attrName>
                                        </p:attrNameLst>
                                      </p:cBhvr>
                                      <p:to>
                                        <p:strVal val="visible"/>
                                      </p:to>
                                    </p:set>
                                    <p:animEffect transition="in" filter="fade">
                                      <p:cBhvr>
                                        <p:cTn id="31" dur="1000"/>
                                        <p:tgtEl>
                                          <p:spTgt spid="9">
                                            <p:graphicEl>
                                              <a:dgm id="{762DBCB8-7D44-4ECE-B01A-6CCCC50EA5B2}"/>
                                            </p:graphicEl>
                                          </p:spTgt>
                                        </p:tgtEl>
                                      </p:cBhvr>
                                    </p:animEffect>
                                    <p:anim calcmode="lin" valueType="num">
                                      <p:cBhvr>
                                        <p:cTn id="32" dur="1000" fill="hold"/>
                                        <p:tgtEl>
                                          <p:spTgt spid="9">
                                            <p:graphicEl>
                                              <a:dgm id="{762DBCB8-7D44-4ECE-B01A-6CCCC50EA5B2}"/>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762DBCB8-7D44-4ECE-B01A-6CCCC50EA5B2}"/>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graphicEl>
                                              <a:dgm id="{2BD1C32A-3F6A-416C-B856-A7C40E84864F}"/>
                                            </p:graphicEl>
                                          </p:spTgt>
                                        </p:tgtEl>
                                        <p:attrNameLst>
                                          <p:attrName>style.visibility</p:attrName>
                                        </p:attrNameLst>
                                      </p:cBhvr>
                                      <p:to>
                                        <p:strVal val="visible"/>
                                      </p:to>
                                    </p:set>
                                    <p:animEffect transition="in" filter="fade">
                                      <p:cBhvr>
                                        <p:cTn id="38" dur="1000"/>
                                        <p:tgtEl>
                                          <p:spTgt spid="9">
                                            <p:graphicEl>
                                              <a:dgm id="{2BD1C32A-3F6A-416C-B856-A7C40E84864F}"/>
                                            </p:graphicEl>
                                          </p:spTgt>
                                        </p:tgtEl>
                                      </p:cBhvr>
                                    </p:animEffect>
                                    <p:anim calcmode="lin" valueType="num">
                                      <p:cBhvr>
                                        <p:cTn id="39" dur="1000" fill="hold"/>
                                        <p:tgtEl>
                                          <p:spTgt spid="9">
                                            <p:graphicEl>
                                              <a:dgm id="{2BD1C32A-3F6A-416C-B856-A7C40E84864F}"/>
                                            </p:graphicEl>
                                          </p:spTgt>
                                        </p:tgtEl>
                                        <p:attrNameLst>
                                          <p:attrName>ppt_x</p:attrName>
                                        </p:attrNameLst>
                                      </p:cBhvr>
                                      <p:tavLst>
                                        <p:tav tm="0">
                                          <p:val>
                                            <p:strVal val="#ppt_x"/>
                                          </p:val>
                                        </p:tav>
                                        <p:tav tm="100000">
                                          <p:val>
                                            <p:strVal val="#ppt_x"/>
                                          </p:val>
                                        </p:tav>
                                      </p:tavLst>
                                    </p:anim>
                                    <p:anim calcmode="lin" valueType="num">
                                      <p:cBhvr>
                                        <p:cTn id="40" dur="1000" fill="hold"/>
                                        <p:tgtEl>
                                          <p:spTgt spid="9">
                                            <p:graphicEl>
                                              <a:dgm id="{2BD1C32A-3F6A-416C-B856-A7C40E84864F}"/>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graphicEl>
                                              <a:dgm id="{C2064808-D76B-4199-8C21-2E63774470D9}"/>
                                            </p:graphicEl>
                                          </p:spTgt>
                                        </p:tgtEl>
                                        <p:attrNameLst>
                                          <p:attrName>style.visibility</p:attrName>
                                        </p:attrNameLst>
                                      </p:cBhvr>
                                      <p:to>
                                        <p:strVal val="visible"/>
                                      </p:to>
                                    </p:set>
                                    <p:animEffect transition="in" filter="fade">
                                      <p:cBhvr>
                                        <p:cTn id="43" dur="1000"/>
                                        <p:tgtEl>
                                          <p:spTgt spid="9">
                                            <p:graphicEl>
                                              <a:dgm id="{C2064808-D76B-4199-8C21-2E63774470D9}"/>
                                            </p:graphicEl>
                                          </p:spTgt>
                                        </p:tgtEl>
                                      </p:cBhvr>
                                    </p:animEffect>
                                    <p:anim calcmode="lin" valueType="num">
                                      <p:cBhvr>
                                        <p:cTn id="44" dur="1000" fill="hold"/>
                                        <p:tgtEl>
                                          <p:spTgt spid="9">
                                            <p:graphicEl>
                                              <a:dgm id="{C2064808-D76B-4199-8C21-2E63774470D9}"/>
                                            </p:graphicEl>
                                          </p:spTgt>
                                        </p:tgtEl>
                                        <p:attrNameLst>
                                          <p:attrName>ppt_x</p:attrName>
                                        </p:attrNameLst>
                                      </p:cBhvr>
                                      <p:tavLst>
                                        <p:tav tm="0">
                                          <p:val>
                                            <p:strVal val="#ppt_x"/>
                                          </p:val>
                                        </p:tav>
                                        <p:tav tm="100000">
                                          <p:val>
                                            <p:strVal val="#ppt_x"/>
                                          </p:val>
                                        </p:tav>
                                      </p:tavLst>
                                    </p:anim>
                                    <p:anim calcmode="lin" valueType="num">
                                      <p:cBhvr>
                                        <p:cTn id="45" dur="1000" fill="hold"/>
                                        <p:tgtEl>
                                          <p:spTgt spid="9">
                                            <p:graphicEl>
                                              <a:dgm id="{C2064808-D76B-4199-8C21-2E63774470D9}"/>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graphicEl>
                                              <a:dgm id="{E8EB9711-C07B-4DF9-84F9-1B3877CF7A2B}"/>
                                            </p:graphicEl>
                                          </p:spTgt>
                                        </p:tgtEl>
                                        <p:attrNameLst>
                                          <p:attrName>style.visibility</p:attrName>
                                        </p:attrNameLst>
                                      </p:cBhvr>
                                      <p:to>
                                        <p:strVal val="visible"/>
                                      </p:to>
                                    </p:set>
                                    <p:animEffect transition="in" filter="fade">
                                      <p:cBhvr>
                                        <p:cTn id="50" dur="1000"/>
                                        <p:tgtEl>
                                          <p:spTgt spid="9">
                                            <p:graphicEl>
                                              <a:dgm id="{E8EB9711-C07B-4DF9-84F9-1B3877CF7A2B}"/>
                                            </p:graphicEl>
                                          </p:spTgt>
                                        </p:tgtEl>
                                      </p:cBhvr>
                                    </p:animEffect>
                                    <p:anim calcmode="lin" valueType="num">
                                      <p:cBhvr>
                                        <p:cTn id="51" dur="1000" fill="hold"/>
                                        <p:tgtEl>
                                          <p:spTgt spid="9">
                                            <p:graphicEl>
                                              <a:dgm id="{E8EB9711-C07B-4DF9-84F9-1B3877CF7A2B}"/>
                                            </p:graphicEl>
                                          </p:spTgt>
                                        </p:tgtEl>
                                        <p:attrNameLst>
                                          <p:attrName>ppt_x</p:attrName>
                                        </p:attrNameLst>
                                      </p:cBhvr>
                                      <p:tavLst>
                                        <p:tav tm="0">
                                          <p:val>
                                            <p:strVal val="#ppt_x"/>
                                          </p:val>
                                        </p:tav>
                                        <p:tav tm="100000">
                                          <p:val>
                                            <p:strVal val="#ppt_x"/>
                                          </p:val>
                                        </p:tav>
                                      </p:tavLst>
                                    </p:anim>
                                    <p:anim calcmode="lin" valueType="num">
                                      <p:cBhvr>
                                        <p:cTn id="52" dur="1000" fill="hold"/>
                                        <p:tgtEl>
                                          <p:spTgt spid="9">
                                            <p:graphicEl>
                                              <a:dgm id="{E8EB9711-C07B-4DF9-84F9-1B3877CF7A2B}"/>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graphicEl>
                                              <a:dgm id="{2F5E69CF-C377-4A5E-A313-E0462FC18DA0}"/>
                                            </p:graphicEl>
                                          </p:spTgt>
                                        </p:tgtEl>
                                        <p:attrNameLst>
                                          <p:attrName>style.visibility</p:attrName>
                                        </p:attrNameLst>
                                      </p:cBhvr>
                                      <p:to>
                                        <p:strVal val="visible"/>
                                      </p:to>
                                    </p:set>
                                    <p:animEffect transition="in" filter="fade">
                                      <p:cBhvr>
                                        <p:cTn id="55" dur="1000"/>
                                        <p:tgtEl>
                                          <p:spTgt spid="9">
                                            <p:graphicEl>
                                              <a:dgm id="{2F5E69CF-C377-4A5E-A313-E0462FC18DA0}"/>
                                            </p:graphicEl>
                                          </p:spTgt>
                                        </p:tgtEl>
                                      </p:cBhvr>
                                    </p:animEffect>
                                    <p:anim calcmode="lin" valueType="num">
                                      <p:cBhvr>
                                        <p:cTn id="56" dur="1000" fill="hold"/>
                                        <p:tgtEl>
                                          <p:spTgt spid="9">
                                            <p:graphicEl>
                                              <a:dgm id="{2F5E69CF-C377-4A5E-A313-E0462FC18DA0}"/>
                                            </p:graphicEl>
                                          </p:spTgt>
                                        </p:tgtEl>
                                        <p:attrNameLst>
                                          <p:attrName>ppt_x</p:attrName>
                                        </p:attrNameLst>
                                      </p:cBhvr>
                                      <p:tavLst>
                                        <p:tav tm="0">
                                          <p:val>
                                            <p:strVal val="#ppt_x"/>
                                          </p:val>
                                        </p:tav>
                                        <p:tav tm="100000">
                                          <p:val>
                                            <p:strVal val="#ppt_x"/>
                                          </p:val>
                                        </p:tav>
                                      </p:tavLst>
                                    </p:anim>
                                    <p:anim calcmode="lin" valueType="num">
                                      <p:cBhvr>
                                        <p:cTn id="57" dur="1000" fill="hold"/>
                                        <p:tgtEl>
                                          <p:spTgt spid="9">
                                            <p:graphicEl>
                                              <a:dgm id="{2F5E69CF-C377-4A5E-A313-E0462FC18DA0}"/>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
                                            <p:graphicEl>
                                              <a:dgm id="{FDB5134E-7D18-4915-93C5-FAFB5197B664}"/>
                                            </p:graphicEl>
                                          </p:spTgt>
                                        </p:tgtEl>
                                        <p:attrNameLst>
                                          <p:attrName>style.visibility</p:attrName>
                                        </p:attrNameLst>
                                      </p:cBhvr>
                                      <p:to>
                                        <p:strVal val="visible"/>
                                      </p:to>
                                    </p:set>
                                    <p:animEffect transition="in" filter="fade">
                                      <p:cBhvr>
                                        <p:cTn id="62" dur="1000"/>
                                        <p:tgtEl>
                                          <p:spTgt spid="9">
                                            <p:graphicEl>
                                              <a:dgm id="{FDB5134E-7D18-4915-93C5-FAFB5197B664}"/>
                                            </p:graphicEl>
                                          </p:spTgt>
                                        </p:tgtEl>
                                      </p:cBhvr>
                                    </p:animEffect>
                                    <p:anim calcmode="lin" valueType="num">
                                      <p:cBhvr>
                                        <p:cTn id="63" dur="1000" fill="hold"/>
                                        <p:tgtEl>
                                          <p:spTgt spid="9">
                                            <p:graphicEl>
                                              <a:dgm id="{FDB5134E-7D18-4915-93C5-FAFB5197B664}"/>
                                            </p:graphicEl>
                                          </p:spTgt>
                                        </p:tgtEl>
                                        <p:attrNameLst>
                                          <p:attrName>ppt_x</p:attrName>
                                        </p:attrNameLst>
                                      </p:cBhvr>
                                      <p:tavLst>
                                        <p:tav tm="0">
                                          <p:val>
                                            <p:strVal val="#ppt_x"/>
                                          </p:val>
                                        </p:tav>
                                        <p:tav tm="100000">
                                          <p:val>
                                            <p:strVal val="#ppt_x"/>
                                          </p:val>
                                        </p:tav>
                                      </p:tavLst>
                                    </p:anim>
                                    <p:anim calcmode="lin" valueType="num">
                                      <p:cBhvr>
                                        <p:cTn id="64" dur="1000" fill="hold"/>
                                        <p:tgtEl>
                                          <p:spTgt spid="9">
                                            <p:graphicEl>
                                              <a:dgm id="{FDB5134E-7D18-4915-93C5-FAFB5197B664}"/>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9">
                                            <p:graphicEl>
                                              <a:dgm id="{14536041-AAFF-4A04-9078-A4580DD34F91}"/>
                                            </p:graphicEl>
                                          </p:spTgt>
                                        </p:tgtEl>
                                        <p:attrNameLst>
                                          <p:attrName>style.visibility</p:attrName>
                                        </p:attrNameLst>
                                      </p:cBhvr>
                                      <p:to>
                                        <p:strVal val="visible"/>
                                      </p:to>
                                    </p:set>
                                    <p:animEffect transition="in" filter="fade">
                                      <p:cBhvr>
                                        <p:cTn id="67" dur="1000"/>
                                        <p:tgtEl>
                                          <p:spTgt spid="9">
                                            <p:graphicEl>
                                              <a:dgm id="{14536041-AAFF-4A04-9078-A4580DD34F91}"/>
                                            </p:graphicEl>
                                          </p:spTgt>
                                        </p:tgtEl>
                                      </p:cBhvr>
                                    </p:animEffect>
                                    <p:anim calcmode="lin" valueType="num">
                                      <p:cBhvr>
                                        <p:cTn id="68" dur="1000" fill="hold"/>
                                        <p:tgtEl>
                                          <p:spTgt spid="9">
                                            <p:graphicEl>
                                              <a:dgm id="{14536041-AAFF-4A04-9078-A4580DD34F91}"/>
                                            </p:graphicEl>
                                          </p:spTgt>
                                        </p:tgtEl>
                                        <p:attrNameLst>
                                          <p:attrName>ppt_x</p:attrName>
                                        </p:attrNameLst>
                                      </p:cBhvr>
                                      <p:tavLst>
                                        <p:tav tm="0">
                                          <p:val>
                                            <p:strVal val="#ppt_x"/>
                                          </p:val>
                                        </p:tav>
                                        <p:tav tm="100000">
                                          <p:val>
                                            <p:strVal val="#ppt_x"/>
                                          </p:val>
                                        </p:tav>
                                      </p:tavLst>
                                    </p:anim>
                                    <p:anim calcmode="lin" valueType="num">
                                      <p:cBhvr>
                                        <p:cTn id="69" dur="1000" fill="hold"/>
                                        <p:tgtEl>
                                          <p:spTgt spid="9">
                                            <p:graphicEl>
                                              <a:dgm id="{14536041-AAFF-4A04-9078-A4580DD34F9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IMING" val="|31.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19287</TotalTime>
  <Words>12179</Words>
  <Application>Microsoft Office PowerPoint</Application>
  <PresentationFormat>Ευρεία οθόνη</PresentationFormat>
  <Paragraphs>1451</Paragraphs>
  <Slides>189</Slides>
  <Notes>34</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189</vt:i4>
      </vt:variant>
    </vt:vector>
  </HeadingPairs>
  <TitlesOfParts>
    <vt:vector size="198" baseType="lpstr">
      <vt:lpstr>Arial</vt:lpstr>
      <vt:lpstr>Ariel</vt:lpstr>
      <vt:lpstr>Calibri</vt:lpstr>
      <vt:lpstr>Calibri Light</vt:lpstr>
      <vt:lpstr>Century Gothic</vt:lpstr>
      <vt:lpstr>Comic Sans MS</vt:lpstr>
      <vt:lpstr>Wingdings</vt:lpstr>
      <vt:lpstr>Wingdings 3</vt:lpstr>
      <vt:lpstr>Θέμα του Office</vt:lpstr>
      <vt:lpstr>  </vt:lpstr>
      <vt:lpstr>  </vt:lpstr>
      <vt:lpstr>INTRODUCTION TO ANTI-DOPING</vt:lpstr>
      <vt:lpstr>ANTIDOPING SYSTEM </vt:lpstr>
      <vt:lpstr> ANTI-DOPING SYSTEM </vt:lpstr>
      <vt:lpstr>WORLD ANTI-DOPING AGENCY (WADA) </vt:lpstr>
      <vt:lpstr>NATIONAL ANTI-DOPING ORGANIZATIONS (HADA IN GREECE)</vt:lpstr>
      <vt:lpstr>INTERNATIONAL FEDERATIONS (IFs)</vt:lpstr>
      <vt:lpstr>NADOs Vs IFs</vt:lpstr>
      <vt:lpstr>NADOs Vs IFs</vt:lpstr>
      <vt:lpstr>INDEPENDENT PRIVATE TESTING AGENCIES (E.G., INTERNATIONAL TESTING AGENCY)</vt:lpstr>
      <vt:lpstr>WORLD ANTI-DOPING AGENCY  Vs INDEPENDENT PRIVATE TESTING AGENCIES</vt:lpstr>
      <vt:lpstr>MAJOR EVENT ORGANIZATIONS (MEOs)</vt:lpstr>
      <vt:lpstr>National Olympic and paralympic committees (NOCs and NPCs)</vt:lpstr>
      <vt:lpstr>NATIONAL FEDERATIONS (NFS) </vt:lpstr>
      <vt:lpstr>WADA-ACCREDITED LABORATORIES</vt:lpstr>
      <vt:lpstr>POLICE AUTHORITIES AND GOVERNMENTS </vt:lpstr>
      <vt:lpstr>COURT OF ARBITRATION FOR SPORT (CAS) They abide by the legal procedures regarding ADRVs and violations of the WADA</vt:lpstr>
      <vt:lpstr>ATHLETE SUPPORT PERSONNEL (ASP) </vt:lpstr>
      <vt:lpstr>ATHLETES</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ATHLETES RIGHTS &amp; RESPONSIBILITIES</vt:lpstr>
      <vt:lpstr>INTRODUCTION </vt:lpstr>
      <vt:lpstr>ATHLETES’ RIGTHS</vt:lpstr>
      <vt:lpstr>Παρουσίαση του PowerPoint</vt:lpstr>
      <vt:lpstr>Παρουσίαση του PowerPoint</vt:lpstr>
      <vt:lpstr>Παρουσίαση του PowerPoint</vt:lpstr>
      <vt:lpstr>ATHLETES’ RESPONSIBILITIES</vt:lpstr>
      <vt:lpstr>RESPONSIBILITIES DURING SAMPLE COLLECTION</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ROLES AND RESPONSIBILITIES OF ASP</vt:lpstr>
      <vt:lpstr>Παρουσίαση του PowerPoint</vt:lpstr>
      <vt:lpstr>Παρουσίαση του PowerPoint</vt:lpstr>
      <vt:lpstr>FAQ</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SAMPLE COLLECTION PROCEDURE</vt:lpstr>
      <vt:lpstr>PRESENTATION GOALS</vt:lpstr>
      <vt:lpstr>WHAT IS DOPING CONTROL?</vt:lpstr>
      <vt:lpstr>WHO CONTROLS THE ATHLETES?</vt:lpstr>
      <vt:lpstr>DEFINITIONS &amp; TERMINOLOGY OF DOPING CONTROL</vt:lpstr>
      <vt:lpstr>STEPS OF DOPING CONTROL PROCEDURE</vt:lpstr>
      <vt:lpstr>ATHLETE SELECTION</vt:lpstr>
      <vt:lpstr>ATHLETE NOTIFICATION</vt:lpstr>
      <vt:lpstr>ATHLETE’S RESPONSIBILITIES DURING THE DOPING CONTROL PROCEDURE</vt:lpstr>
      <vt:lpstr>ATHLETE’S RIGHTS</vt:lpstr>
      <vt:lpstr>REASONS FOR DELAYED ARRIVAL</vt:lpstr>
      <vt:lpstr>URINE SAMPLE COLLECTION</vt:lpstr>
      <vt:lpstr>URINE TESTING</vt:lpstr>
      <vt:lpstr>URINE SAMPLE PROVISION</vt:lpstr>
      <vt:lpstr>PARTIAL URINE SAMPLE</vt:lpstr>
      <vt:lpstr>INSTRUCTIONS FOR MINOR ATHLETES</vt:lpstr>
      <vt:lpstr>BLOOD SAMPLE COLLECTION</vt:lpstr>
      <vt:lpstr>Παρουσίαση του PowerPoint</vt:lpstr>
      <vt:lpstr>WHERE DOES THE SAMPLE END UP?</vt:lpstr>
      <vt:lpstr>ATHLETE’S CHAPERONES</vt:lpstr>
      <vt:lpstr>TO SUM UP…</vt:lpstr>
      <vt:lpstr>USEFUL LINKS</vt:lpstr>
      <vt:lpstr>  </vt:lpstr>
      <vt:lpstr> ADAMS  &amp;  REGISTERD TESTING POOL</vt:lpstr>
      <vt:lpstr>L. 4791/2021 (Ε.τ Κ. τ. Α’ φ. 51/3-4-2021) Necessary amendments for harmonizing/complying the Greek Legislation with the reviewed Code of WADA, which is in place since 01/01/2021 (World Anti-Doping Code 2021). </vt:lpstr>
      <vt:lpstr>ADAMS</vt:lpstr>
      <vt:lpstr>Παρουσίαση του PowerPoint</vt:lpstr>
      <vt:lpstr>Παρουσίαση του PowerPoint</vt:lpstr>
      <vt:lpstr>Παρουσίαση του PowerPoint</vt:lpstr>
      <vt:lpstr>Athlete’s inclusion criteria in the rtp</vt:lpstr>
      <vt:lpstr>Account Registration</vt:lpstr>
      <vt:lpstr>ADAMS Login</vt:lpstr>
      <vt:lpstr>ADAMS Login</vt:lpstr>
      <vt:lpstr>ADAMS Login</vt:lpstr>
      <vt:lpstr>ADAMS Login</vt:lpstr>
      <vt:lpstr>ADAMS</vt:lpstr>
      <vt:lpstr>Log in failure</vt:lpstr>
      <vt:lpstr>Correction of Profile Details</vt:lpstr>
      <vt:lpstr>Παρουσίαση του PowerPoint</vt:lpstr>
      <vt:lpstr>Whereabouts Entry</vt:lpstr>
      <vt:lpstr>Whereabouts Entry</vt:lpstr>
      <vt:lpstr>Whereabouts Entry</vt:lpstr>
      <vt:lpstr>Whereabouts Entry</vt:lpstr>
      <vt:lpstr>Whereabouts Entry</vt:lpstr>
      <vt:lpstr>Whereabouts Entry</vt:lpstr>
      <vt:lpstr>Whereabouts Entry</vt:lpstr>
      <vt:lpstr>Whereabouts Entry</vt:lpstr>
      <vt:lpstr>Whereabouts Entry</vt:lpstr>
      <vt:lpstr>Always remember to press  SUBMIT !!! </vt:lpstr>
      <vt:lpstr>  </vt:lpstr>
      <vt:lpstr>Παρουσίαση του PowerPoint</vt:lpstr>
      <vt:lpstr>Παρουσίαση του PowerPoint</vt:lpstr>
      <vt:lpstr>  </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FAQ</vt:lpstr>
      <vt:lpstr>Παρουσίαση του PowerPoint</vt:lpstr>
      <vt:lpstr>Intelligence &amp; Investigation  </vt:lpstr>
      <vt:lpstr>WADA AND Ι&amp;Ι OFFICE</vt:lpstr>
      <vt:lpstr>Παρουσίαση του PowerPoint</vt:lpstr>
      <vt:lpstr>I&amp;I</vt:lpstr>
      <vt:lpstr>Why is I&amp;I important?</vt:lpstr>
      <vt:lpstr>Confidentiality Privacy Anonymity</vt:lpstr>
      <vt:lpstr>Kinds of Intel</vt:lpstr>
      <vt:lpstr> Collection means of anonymous or eponymous intelligence   </vt:lpstr>
      <vt:lpstr>Παρουσίαση του PowerPoint</vt:lpstr>
      <vt:lpstr>Παρουσίαση του PowerPoint</vt:lpstr>
      <vt:lpstr>  </vt:lpstr>
      <vt:lpstr>Παρουσίαση του PowerPoint</vt:lpstr>
      <vt:lpstr>Sports Ethics</vt:lpstr>
      <vt:lpstr>   Sports ethics’ effect on character  </vt:lpstr>
      <vt:lpstr>Sports values</vt:lpstr>
      <vt:lpstr>Intact/doubtable code of values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admin</dc:creator>
  <cp:lastModifiedBy>Dimitris Braoudakis</cp:lastModifiedBy>
  <cp:revision>298</cp:revision>
  <dcterms:created xsi:type="dcterms:W3CDTF">2022-09-09T18:35:59Z</dcterms:created>
  <dcterms:modified xsi:type="dcterms:W3CDTF">2025-03-20T11:33:14Z</dcterms:modified>
</cp:coreProperties>
</file>