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5" d="100"/>
          <a:sy n="195" d="100"/>
        </p:scale>
        <p:origin x="2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17D78D-FBF9-4AA8-BD11-249AF3D91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2AAC3CD-6374-49E2-ABA4-9C29DD21A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24C318-B5C9-45D2-B42B-508767C3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00EB07F-6F10-4892-B36F-4B51AE2F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A27BF99-678F-40EB-8CEB-F3F67D36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684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69C9F1-E0D2-4117-8B48-8EB5ACB4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CAFF57B-5367-466C-905D-560E0B016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22FE759-34B1-42C6-A484-E25B5F404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C4465B-F19C-420E-8859-7DC891318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AB2978-2745-493C-ADBD-D73B8C9E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97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213A69B-D34B-4E2F-88DC-7C31B1223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B03A484-57ED-404C-84AF-F25E75ED5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0825C6-8424-4EEA-A095-CCE80629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C99656-3BA4-4EF0-9571-B9146C52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3DFE28-2EC2-47BB-BDB3-ED81084A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079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3482F3-6F25-4E40-AB5D-F8B86EF8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04D383-EEEE-4971-B507-8B6C63B5D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CB6FBB5-B63B-4BFE-9A21-395B492C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F673169-3462-4F6F-88C3-80F48922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ADCB11-15C7-4A34-84FC-A032068D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58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0063E2-D483-43EF-A824-5DFB8F24C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12EAA84-4E0E-4EC2-93A8-0ABAD2DB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CA9CE8-BD38-4C68-8D24-F891487EF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B7A2305-132F-45C2-989A-81ECD366D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9DBACE-22CE-42BC-9068-3735E118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018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88EA0D-F297-4045-8294-37097FD6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08F4E5-9230-469D-BAD0-E4ED57033E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D39B9DD-ED71-4AC3-BBA2-047C6A9B5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B858D15-ECBF-466D-A1E7-9D856CC9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CCC14BA-9FA6-4F55-BBE1-B544BAC9B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7F34404-790C-4144-AF5C-0D6E01A4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043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A452C9-38BE-413C-A7E4-62BDE7469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9D96D67-5EE3-44DA-8F71-E3EABF9C3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A6BCCB0-2707-4A55-AC93-AC774C171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3A600F9-7177-4150-8FBF-801F9BD4D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D8AFC1A-2F94-412C-9BEE-CBA716E0F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D642E49-EAF7-404A-B653-2B67DFF25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3743A4A-CB11-4CBF-9A53-A7418386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7A12ED6-6EA8-4314-86EE-7A63F9D26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71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EC424-5B5D-4C69-AA88-3C49907D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C8D0A26-2A16-44C0-AD8C-7E487EFB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69582DC-E6DA-47FC-A90A-6AA69866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CC7EDCD-178A-40A2-850E-B189CE2F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80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33F2836-79A1-49C4-8A6A-07A46418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815B31A-9ACC-4351-A026-1F10571F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596C9E7-B717-4DDB-93E2-071997BD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00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598B24-8E25-4F9C-8EB9-D92EE7A9C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66B0B3-94E4-4B62-9F6D-47B5092F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890463E-7E59-406B-BBC6-556BE80AC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C62C4AD-23A0-4076-A29F-161D9FB1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466E0E1-9611-4CAD-B692-D91C0825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C1811B1-36D6-40B7-99D5-D74AAFDFF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55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842BF0-F120-4054-9798-3BB5A746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FEE1600-30A0-4191-B38E-A66D2C737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C9DA0EE-1F20-4F4C-8587-F9D5E2922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E769BD6-337D-49BC-800F-CFD46B31A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A0403D0-3DC5-411D-8026-5FB392B4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6D1ADE4-3138-4B0C-ABA5-00BC905F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451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4EDF7AF-B38D-4082-8454-833FF764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F97878F-E124-419A-9A2D-B294BE381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46EBEB-754E-417C-87F0-3DFEC2CF2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C9EC2-F2A3-4D7E-93AE-288386371341}" type="datetimeFigureOut">
              <a:rPr lang="el-GR" smtClean="0"/>
              <a:t>1/9/2021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D3A96E-7484-4F77-8115-5F9AFDC65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678F4A-308E-4D69-B946-AAF4EFD60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93B9E-CD09-480C-8A1B-9B18BCCA8F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52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B56BEB-DA24-4695-BE72-DD11117DF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ΠΛΗΡΟΦΟΡΙΕΣ ΔΙΑΤΡΟΦΗΣ Για γονείς… 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B22FF7-D703-42DE-B171-2956E6EF7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960" y="56578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Η ισορροπημένη διατροφή και η ενυδάτωση βελτιστοποιούν την αθλητική απόδοση και ενισχύουν την υγεία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Αποτελέστε εσείς πρότυπο ως προς τη διατροφή και την επαρκή ενυδάτωση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Προάγετε τη θετική στάση ως προς το σώμα και καλλιεργείστε υγιή σχέση με το φαγητό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Μάθετε το παιδί σας να διαβάζει τα συστατικά και τις ετικέτες των τροφίμων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Ενημερωθείτε για τις διατροφικές ανάγκες του παιδιού σας στις διάφορες αναπτυξιακές φάσεις και συμβουλευτείτε διαιτολόγο / διατροφολόγο για ειδικά θέματα διατροφής και διατροφικά προγράμματα αν είναι εφικτό.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Προγραμματίστε τα γεύματά σας και φροντίστε να είναι διαθέσιμες στο σπίτι υγιεινές επιλογές διατροφής.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Φροντίστε να μην φτάνει το παιδί σας σε υψηλά επίπεδα πείνας διότι τότε συνήθως επιλέγεται κακή ποιότητα τροφής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06732-966C-464E-AE02-6E8E2F5B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bg1"/>
                </a:solidFill>
              </a:rPr>
              <a:t>Ο ΚΙΝΔΥΝΟΣ ΤΩΝ ΣΥΜΠΛΗΡΩΜΑΤΩΝ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CEC59E-A61E-4A39-8850-83C0968E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Μια ισορροπημένη και προσεκτικά σχεδιασμένη καλύπτει όλες τις διατροφικές ανάγκες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Υπάρχουν λίγα επιστημονικά δεδομένα που δείχνουν ότι τα συμπληρώματα είναι απαραίτητα για τη δημιουργία ολοκληρωμένων προγραμμάτων διατροφής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Τα συμπληρώματα μπορεί να αποτελέσουν δυνητικό κίνδυνο για την υγεία και την καριέρα των αθλητών.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FEE01C-C276-4F15-9B7C-99177AA10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2665"/>
            <a:ext cx="10515600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Δεν υπάρχουν αρκετές νομικές ρυθμίσεις και περιορισμοί στην βιομηχανία των συμπληρωμάτων διατροφής.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Δεν υπάρχει καμία εγγύηση ως προς αν περιέχουν κάποια απαγορευμένη ουσία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Η ισορροπημένη διατροφή είναι ο ασφαλέστερος τρόπος ενίσχυσης των αθλητικών επιδόσεων, της προαγωγής των αξιών του αθλητισμού και της διαμόρφωσης υγιών διατροφικών συμπεριφορών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Ενδέχεται να υπάρχουν κίνδυνοι ως προς την ασφάλεια συγκεκριμένων συμπληρωμάτων καθώς αρκετά αποτελούν κίνδυνο για την υγεία και μπορεί να εμπεριέχουν κάποια απαγορευμένη ουσία.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1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28CA13-7F5D-43B0-8412-D7A4B0C4B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Κανένας οργανισμός δεν μπορεί να εγγυηθεί την ασφάλεια των συμπληρωμάτων πόσο μάλλον τα αποτελέσματά τους.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Οι έρευνες δείχνουν ότι η λήψη συμπληρωμάτων σχετίζεται με την κατανάλωση απαγορευμένων ουσιών και μεθόδων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chemeClr val="bg1"/>
                </a:solidFill>
              </a:rPr>
              <a:t>Ενημερώστε το παιδί σας ότι οι αθλητές είναι αποκλειστικά υπεύθυνοι για οτιδήποτε βρεθεί στο σώμα τους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0688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33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A7EA42-E635-4E68-99F3-D9DAF5D8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Μιλήστε ανοιχτά για το ντόπινγκ….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8077E6-0754-4417-970E-F8CE5941D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466320" cy="7000239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el-GR" dirty="0">
              <a:solidFill>
                <a:srgbClr val="FDFDF9"/>
              </a:solidFill>
              <a:effectLst/>
              <a:latin typeface="YADK31-VBBc 1"/>
            </a:endParaRPr>
          </a:p>
          <a:p>
            <a:pPr marL="0" indent="0">
              <a:buNone/>
            </a:pPr>
            <a:r>
              <a:rPr lang="el-GR" b="0" i="1" u="none" strike="noStrike" dirty="0">
                <a:solidFill>
                  <a:srgbClr val="FDFDF9"/>
                </a:solidFill>
                <a:effectLst/>
                <a:latin typeface="YADK31-VBBc 1"/>
              </a:rPr>
              <a:t>Μιλήστε ανοιχτά για το ντόπινγκ…</a:t>
            </a:r>
          </a:p>
          <a:p>
            <a:pPr marL="0" indent="0">
              <a:buNone/>
            </a:pPr>
            <a:endParaRPr lang="el-GR" i="1" dirty="0">
              <a:solidFill>
                <a:srgbClr val="FDFDF9"/>
              </a:solidFill>
              <a:latin typeface="YADK31-VBBc 1"/>
            </a:endParaRPr>
          </a:p>
          <a:p>
            <a:pPr marL="0" indent="0">
              <a:buNone/>
            </a:pPr>
            <a:r>
              <a:rPr lang="el-GR" b="0" i="1" u="none" strike="noStrike" dirty="0">
                <a:solidFill>
                  <a:srgbClr val="FDFDF9"/>
                </a:solidFill>
                <a:effectLst/>
                <a:latin typeface="YADK31-VBBc 1"/>
              </a:rPr>
              <a:t>H συλλογή των επώνυμων ή ανώνυμων πληροφοριών γίνεται:</a:t>
            </a:r>
            <a:endParaRPr lang="el-GR" dirty="0">
              <a:solidFill>
                <a:srgbClr val="FDFDF9"/>
              </a:solidFill>
              <a:effectLst/>
              <a:latin typeface="YADK31-VBBc 1"/>
            </a:endParaRPr>
          </a:p>
          <a:p>
            <a:pPr marL="0" indent="0">
              <a:buNone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ταχυδρομικά στη διεύθυνση του ΕΟΚΑΝ ή ηλεκτρονικά στο</a:t>
            </a:r>
            <a:r>
              <a:rPr lang="en-US" b="0" i="1" u="none" strike="noStrike" dirty="0">
                <a:solidFill>
                  <a:srgbClr val="FDFDF9"/>
                </a:solidFill>
                <a:effectLst/>
              </a:rPr>
              <a:t>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 err="1">
                <a:solidFill>
                  <a:srgbClr val="FDFDF9"/>
                </a:solidFill>
                <a:effectLst/>
              </a:rPr>
              <a:t>intelligence@e</a:t>
            </a:r>
            <a:r>
              <a:rPr lang="en-US" b="0" i="1" u="none" strike="noStrike" dirty="0" err="1">
                <a:solidFill>
                  <a:srgbClr val="FDFDF9"/>
                </a:solidFill>
                <a:effectLst/>
              </a:rPr>
              <a:t>okan</a:t>
            </a: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.gr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μέσω γραπτής αναφοράς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μέσω προφορικής καταγγελίας στο τηλέφωνο καταγγελιών του ΕΟΚΑΝ 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μέσω προφορικής καταγγελίας σε εντεταλμένο μέλος του προσωπικού</a:t>
            </a:r>
            <a:endParaRPr lang="el-GR" dirty="0"/>
          </a:p>
          <a:p>
            <a:pPr marL="0" indent="0">
              <a:buNone/>
            </a:pPr>
            <a:endParaRPr lang="el-GR" dirty="0">
              <a:solidFill>
                <a:srgbClr val="FDFDF9"/>
              </a:solidFill>
              <a:effectLst/>
              <a:latin typeface="YADK31-VBBc 1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47689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2204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338</Words>
  <Application>Microsoft Office PowerPoint</Application>
  <PresentationFormat>Ευρεία οθόνη</PresentationFormat>
  <Paragraphs>30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YADK31-VBBc 1</vt:lpstr>
      <vt:lpstr>Θέμα του Office</vt:lpstr>
      <vt:lpstr>ΠΛΗΡΟΦΟΡΙΕΣ ΔΙΑΤΡΟΦΗΣ Για γονείς… </vt:lpstr>
      <vt:lpstr>Παρουσίαση του PowerPoint</vt:lpstr>
      <vt:lpstr>Ο ΚΙΝΔΥΝΟΣ ΤΩΝ ΣΥΜΠΛΗΡΩΜΑΤΩΝ </vt:lpstr>
      <vt:lpstr>Παρουσίαση του PowerPoint</vt:lpstr>
      <vt:lpstr>Παρουσίαση του PowerPoint</vt:lpstr>
      <vt:lpstr>Μιλήστε ανοιχτά για το ντόπινγκ….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ΠΛΗΡΟΦΟΡΙΕΣ ΔΙΑΤΡΟΦΗΣ Για γονείς… </dc:title>
  <dc:creator>EDUCATION EOKAN</dc:creator>
  <cp:lastModifiedBy>kostas</cp:lastModifiedBy>
  <cp:revision>4</cp:revision>
  <dcterms:created xsi:type="dcterms:W3CDTF">2021-08-29T13:27:22Z</dcterms:created>
  <dcterms:modified xsi:type="dcterms:W3CDTF">2021-09-01T17:40:23Z</dcterms:modified>
</cp:coreProperties>
</file>