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slideLayouts/slideLayout86.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ink/ink2.xml" ContentType="application/inkml+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99.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88.xml" ContentType="application/vnd.openxmlformats-officedocument.presentationml.slideLayout+xml"/>
  <Override PartName="/ppt/slideLayouts/slideLayout97.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ink/ink1.xml" ContentType="application/inkml+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77" r:id="rId5"/>
    <p:sldMasterId id="2147483807" r:id="rId6"/>
  </p:sldMasterIdLst>
  <p:notesMasterIdLst>
    <p:notesMasterId r:id="rId38"/>
  </p:notesMasterIdLst>
  <p:sldIdLst>
    <p:sldId id="2618" r:id="rId7"/>
    <p:sldId id="2633" r:id="rId8"/>
    <p:sldId id="2584" r:id="rId9"/>
    <p:sldId id="294" r:id="rId10"/>
    <p:sldId id="2621" r:id="rId11"/>
    <p:sldId id="2627" r:id="rId12"/>
    <p:sldId id="2622" r:id="rId13"/>
    <p:sldId id="2619" r:id="rId14"/>
    <p:sldId id="2624" r:id="rId15"/>
    <p:sldId id="2604" r:id="rId16"/>
    <p:sldId id="279" r:id="rId17"/>
    <p:sldId id="2596" r:id="rId18"/>
    <p:sldId id="2597" r:id="rId19"/>
    <p:sldId id="2623" r:id="rId20"/>
    <p:sldId id="371" r:id="rId21"/>
    <p:sldId id="2630" r:id="rId22"/>
    <p:sldId id="292" r:id="rId23"/>
    <p:sldId id="2629" r:id="rId24"/>
    <p:sldId id="2614" r:id="rId25"/>
    <p:sldId id="2632" r:id="rId26"/>
    <p:sldId id="291" r:id="rId27"/>
    <p:sldId id="2625" r:id="rId28"/>
    <p:sldId id="288" r:id="rId29"/>
    <p:sldId id="2626" r:id="rId30"/>
    <p:sldId id="2615" r:id="rId31"/>
    <p:sldId id="359" r:id="rId32"/>
    <p:sldId id="2617" r:id="rId33"/>
    <p:sldId id="2631" r:id="rId34"/>
    <p:sldId id="2576" r:id="rId35"/>
    <p:sldId id="2634" r:id="rId36"/>
    <p:sldId id="2628" r:id="rId37"/>
  </p:sldIdLst>
  <p:sldSz cx="12192000" cy="6858000"/>
  <p:notesSz cx="6669088" cy="9926638"/>
  <p:embeddedFontLst>
    <p:embeddedFont>
      <p:font typeface="Century Gothic" pitchFamily="34" charset="0"/>
      <p:regular r:id="rId39"/>
      <p:bold r:id="rId40"/>
      <p:italic r:id="rId41"/>
      <p:boldItalic r:id="rId42"/>
    </p:embeddedFont>
    <p:embeddedFont>
      <p:font typeface="Calibri" pitchFamily="34" charset="0"/>
      <p:regular r:id="rId43"/>
      <p:bold r:id="rId44"/>
      <p:italic r:id="rId45"/>
      <p:boldItalic r:id="rId46"/>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ya" initials="O" lastIdx="9" clrIdx="0">
    <p:extLst>
      <p:ext uri="{19B8F6BF-5375-455C-9EA6-DF929625EA0E}">
        <p15:presenceInfo xmlns:p15="http://schemas.microsoft.com/office/powerpoint/2012/main" xmlns="" userId="S::olya.abasolo@ita.sport::c3fd14fb-2d3f-41ac-8be5-e164f4a40058" providerId="AD"/>
      </p:ext>
    </p:extLst>
  </p:cmAuthor>
  <p:cmAuthor id="2" name="Mairi Irvine" initials="MI" lastIdx="7" clrIdx="1">
    <p:extLst>
      <p:ext uri="{19B8F6BF-5375-455C-9EA6-DF929625EA0E}">
        <p15:presenceInfo xmlns:p15="http://schemas.microsoft.com/office/powerpoint/2012/main" xmlns="" userId="S::mairi.irvine@ita.sport::5799d469-3fb1-4cc6-b181-4efc2e450b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A9E6"/>
    <a:srgbClr val="00205B"/>
    <a:srgbClr val="FF6E5F"/>
    <a:srgbClr val="E3E3E3"/>
    <a:srgbClr val="41BEAA"/>
    <a:srgbClr val="FFA05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CA3D4-5FF9-45D7-A9C4-E3BD5933D3C4}" v="6" dt="2021-11-13T16:20:29.832"/>
    <p1510:client id="{BC5A4416-3609-76CC-37C6-DB9F5942B7A0}" v="13" dt="2021-11-15T01:08:51.6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12" autoAdjust="0"/>
    <p:restoredTop sz="90853" autoAdjust="0"/>
  </p:normalViewPr>
  <p:slideViewPr>
    <p:cSldViewPr snapToGrid="0">
      <p:cViewPr varScale="1">
        <p:scale>
          <a:sx n="66" d="100"/>
          <a:sy n="66" d="100"/>
        </p:scale>
        <p:origin x="-72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5:04:32.155"/>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8T15:04:57.39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517AC094-0678-284B-AE19-6CA108D57F3E}" type="datetimeFigureOut">
              <a:rPr lang="en-GB" smtClean="0"/>
              <a:pPr/>
              <a:t>03/02/2022</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9AEB4FB2-C8B1-A14E-B551-152D20101C3D}" type="slidenum">
              <a:rPr lang="en-GB" smtClean="0"/>
              <a:pPr/>
              <a:t>‹#›</a:t>
            </a:fld>
            <a:endParaRPr lang="en-GB"/>
          </a:p>
        </p:txBody>
      </p:sp>
    </p:spTree>
    <p:extLst>
      <p:ext uri="{BB962C8B-B14F-4D97-AF65-F5344CB8AC3E}">
        <p14:creationId xmlns:p14="http://schemas.microsoft.com/office/powerpoint/2010/main" xmlns="" val="315373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effectLst/>
              <a:latin typeface="Tokyo2020"/>
              <a:ea typeface="Calibri" panose="020F0502020204030204" pitchFamily="34" charset="0"/>
              <a:cs typeface="Times New Roman" panose="02020603050405020304" pitchFamily="18" charset="0"/>
            </a:endParaRPr>
          </a:p>
          <a:p>
            <a:pPr algn="l"/>
            <a:endParaRPr lang="en-US" b="0" i="0" dirty="0">
              <a:solidFill>
                <a:srgbClr val="000000"/>
              </a:solidFill>
              <a:effectLst/>
              <a:latin typeface="Tokyo2020"/>
            </a:endParaRPr>
          </a:p>
          <a:p>
            <a:endParaRPr lang="x-none" dirty="0"/>
          </a:p>
        </p:txBody>
      </p:sp>
      <p:sp>
        <p:nvSpPr>
          <p:cNvPr id="4" name="Slide Number Placeholder 3"/>
          <p:cNvSpPr>
            <a:spLocks noGrp="1"/>
          </p:cNvSpPr>
          <p:nvPr>
            <p:ph type="sldNum" sz="quarter" idx="5"/>
          </p:nvPr>
        </p:nvSpPr>
        <p:spPr/>
        <p:txBody>
          <a:bodyPr/>
          <a:lstStyle/>
          <a:p>
            <a:fld id="{9AEB4FB2-C8B1-A14E-B551-152D20101C3D}" type="slidenum">
              <a:rPr lang="en-GB" smtClean="0"/>
              <a:pPr/>
              <a:t>3</a:t>
            </a:fld>
            <a:endParaRPr lang="en-GB"/>
          </a:p>
        </p:txBody>
      </p:sp>
    </p:spTree>
    <p:extLst>
      <p:ext uri="{BB962C8B-B14F-4D97-AF65-F5344CB8AC3E}">
        <p14:creationId xmlns:p14="http://schemas.microsoft.com/office/powerpoint/2010/main" xmlns="" val="973284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alibri"/>
              <a:cs typeface="Calibri"/>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4670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buNone/>
              <a:defRPr/>
            </a:pPr>
            <a:endParaRPr lang="fr-CH" altLang="x-none" sz="1200" dirty="0">
              <a:latin typeface="Century Gothic" panose="020B0502020202020204" pitchFamily="34" charset="0"/>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56229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100" dirty="0">
              <a:latin typeface="Arial"/>
              <a:cs typeface="Arial"/>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23185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ct val="0"/>
              </a:spcBef>
              <a:buNone/>
              <a:defRPr/>
            </a:pPr>
            <a:endParaRPr lang="fr-CH" altLang="x-none" sz="1200" dirty="0">
              <a:latin typeface="Century Gothic" panose="020B0502020202020204" pitchFamily="34" charset="0"/>
            </a:endParaRPr>
          </a:p>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15386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6082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9AEB4FB2-C8B1-A14E-B551-152D20101C3D}" type="slidenum">
              <a:rPr lang="en-GB" smtClean="0"/>
              <a:pPr/>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50000"/>
              </a:lnSpc>
              <a:spcAft>
                <a:spcPts val="1200"/>
              </a:spcAft>
            </a:pPr>
            <a:endParaRPr lang="en-GB" sz="1400" dirty="0">
              <a:latin typeface="Century Gothic"/>
            </a:endParaRPr>
          </a:p>
          <a:p>
            <a:endParaRPr lang="x-none" dirty="0"/>
          </a:p>
        </p:txBody>
      </p:sp>
      <p:sp>
        <p:nvSpPr>
          <p:cNvPr id="4" name="Slide Number Placeholder 3"/>
          <p:cNvSpPr>
            <a:spLocks noGrp="1"/>
          </p:cNvSpPr>
          <p:nvPr>
            <p:ph type="sldNum" sz="quarter" idx="5"/>
          </p:nvPr>
        </p:nvSpPr>
        <p:spPr/>
        <p:txBody>
          <a:bodyPr/>
          <a:lstStyle/>
          <a:p>
            <a:fld id="{9AEB4FB2-C8B1-A14E-B551-152D20101C3D}" type="slidenum">
              <a:rPr lang="en-GB" smtClean="0"/>
              <a:pPr/>
              <a:t>8</a:t>
            </a:fld>
            <a:endParaRPr lang="en-GB"/>
          </a:p>
        </p:txBody>
      </p:sp>
    </p:spTree>
    <p:extLst>
      <p:ext uri="{BB962C8B-B14F-4D97-AF65-F5344CB8AC3E}">
        <p14:creationId xmlns:p14="http://schemas.microsoft.com/office/powerpoint/2010/main" xmlns="" val="3080363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9AEB4FB2-C8B1-A14E-B551-152D20101C3D}" type="slidenum">
              <a:rPr lang="en-GB" smtClean="0"/>
              <a:pPr/>
              <a:t>10</a:t>
            </a:fld>
            <a:endParaRPr lang="en-GB"/>
          </a:p>
        </p:txBody>
      </p:sp>
    </p:spTree>
    <p:extLst>
      <p:ext uri="{BB962C8B-B14F-4D97-AF65-F5344CB8AC3E}">
        <p14:creationId xmlns:p14="http://schemas.microsoft.com/office/powerpoint/2010/main" xmlns="" val="3895723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sz="16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34135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02763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3560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9AEB4FB2-C8B1-A14E-B551-152D20101C3D}" type="slidenum">
              <a:rPr lang="en-GB" smtClean="0"/>
              <a:pPr/>
              <a:t>15</a:t>
            </a:fld>
            <a:endParaRPr lang="en-GB"/>
          </a:p>
        </p:txBody>
      </p:sp>
    </p:spTree>
    <p:extLst>
      <p:ext uri="{BB962C8B-B14F-4D97-AF65-F5344CB8AC3E}">
        <p14:creationId xmlns:p14="http://schemas.microsoft.com/office/powerpoint/2010/main" xmlns="" val="288271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6DE8B-57AF-4C47-B641-7B6CAF5D2ADB}" type="slidenum">
              <a:rPr kumimoji="0" lang="x-non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48022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6.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6.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29.svg"/><Relationship Id="rId5" Type="http://schemas.openxmlformats.org/officeDocument/2006/relationships/image" Target="../media/image13.png"/><Relationship Id="rId4" Type="http://schemas.openxmlformats.org/officeDocument/2006/relationships/image" Target="../media/image26.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fika 4">
            <a:extLst>
              <a:ext uri="{FF2B5EF4-FFF2-40B4-BE49-F238E27FC236}">
                <a16:creationId xmlns:a16="http://schemas.microsoft.com/office/drawing/2014/main" xmlns="" id="{BE09AEEA-E49E-9B40-A24D-6CA9EC9DE108}"/>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6" y="730332"/>
            <a:ext cx="1868754" cy="661252"/>
          </a:xfrm>
          <a:prstGeom prst="rect">
            <a:avLst/>
          </a:prstGeom>
        </p:spPr>
      </p:pic>
      <p:pic>
        <p:nvPicPr>
          <p:cNvPr id="1026" name="Picture 2" descr="C:\Users\PS\Desktop\ITA_athletes_white2.png"/>
          <p:cNvPicPr>
            <a:picLocks noChangeAspect="1" noChangeArrowheads="1"/>
          </p:cNvPicPr>
          <p:nvPr userDrawn="1"/>
        </p:nvPicPr>
        <p:blipFill>
          <a:blip r:embed="rId5">
            <a:extLst>
              <a:ext uri="{28A0092B-C50C-407E-A947-70E740481C1C}">
                <a14:useLocalDpi xmlns:a14="http://schemas.microsoft.com/office/drawing/2010/main" xmlns="" val="0"/>
              </a:ext>
            </a:extLst>
          </a:blip>
          <a:srcRect/>
          <a:stretch>
            <a:fillRect/>
          </a:stretch>
        </p:blipFill>
        <p:spPr bwMode="auto">
          <a:xfrm>
            <a:off x="3550508" y="-315752"/>
            <a:ext cx="9859426" cy="657295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a:extLst>
              <a:ext uri="{FF2B5EF4-FFF2-40B4-BE49-F238E27FC236}">
                <a16:creationId xmlns:a16="http://schemas.microsoft.com/office/drawing/2014/main" xmlns=""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baseline="0">
                <a:solidFill>
                  <a:schemeClr val="bg1"/>
                </a:solidFill>
              </a:defRPr>
            </a:lvl1pPr>
          </a:lstStyle>
          <a:p>
            <a:r>
              <a:rPr lang="en-GB" noProof="0"/>
              <a:t>THE TITLE SLIDE</a:t>
            </a:r>
          </a:p>
        </p:txBody>
      </p:sp>
      <p:sp>
        <p:nvSpPr>
          <p:cNvPr id="13" name="Subtitle 2">
            <a:extLst>
              <a:ext uri="{FF2B5EF4-FFF2-40B4-BE49-F238E27FC236}">
                <a16:creationId xmlns:a16="http://schemas.microsoft.com/office/drawing/2014/main" xmlns=""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4" name="Text Placeholder 14">
            <a:extLst>
              <a:ext uri="{FF2B5EF4-FFF2-40B4-BE49-F238E27FC236}">
                <a16:creationId xmlns:a16="http://schemas.microsoft.com/office/drawing/2014/main" xmlns=""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spTree>
    <p:extLst>
      <p:ext uri="{BB962C8B-B14F-4D97-AF65-F5344CB8AC3E}">
        <p14:creationId xmlns:p14="http://schemas.microsoft.com/office/powerpoint/2010/main" xmlns="" val="343412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01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6"/>
          </a:xfrm>
        </p:spPr>
        <p:txBody>
          <a:bodyPr anchor="t">
            <a:normAutofit/>
          </a:bodyPr>
          <a:lstStyle>
            <a:lvl1pPr>
              <a:defRPr sz="2500" b="1"/>
            </a:lvl1pPr>
          </a:lstStyle>
          <a:p>
            <a:r>
              <a:rPr lang="en-US"/>
              <a:t>Click to edit Master title style</a:t>
            </a:r>
            <a:endParaRPr lang="x-none"/>
          </a:p>
        </p:txBody>
      </p:sp>
      <p:pic>
        <p:nvPicPr>
          <p:cNvPr id="7" name="Grafika 1">
            <a:extLst>
              <a:ext uri="{FF2B5EF4-FFF2-40B4-BE49-F238E27FC236}">
                <a16:creationId xmlns:a16="http://schemas.microsoft.com/office/drawing/2014/main" xmlns="" id="{46D0A8B5-E655-1349-9362-9C5A6ADCDE6D}"/>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28663"/>
            <a:ext cx="735540" cy="263835"/>
          </a:xfrm>
          <a:prstGeom prst="rect">
            <a:avLst/>
          </a:prstGeom>
        </p:spPr>
      </p:pic>
      <p:sp>
        <p:nvSpPr>
          <p:cNvPr id="4" name="Chart Placeholder 3">
            <a:extLst>
              <a:ext uri="{FF2B5EF4-FFF2-40B4-BE49-F238E27FC236}">
                <a16:creationId xmlns:a16="http://schemas.microsoft.com/office/drawing/2014/main" xmlns="" id="{8138FE18-F2D6-464A-85BE-B840F122589F}"/>
              </a:ext>
            </a:extLst>
          </p:cNvPr>
          <p:cNvSpPr>
            <a:spLocks noGrp="1"/>
          </p:cNvSpPr>
          <p:nvPr>
            <p:ph type="chart" sz="quarter" idx="15"/>
          </p:nvPr>
        </p:nvSpPr>
        <p:spPr>
          <a:xfrm>
            <a:off x="731838" y="1570383"/>
            <a:ext cx="10728325" cy="4567950"/>
          </a:xfrm>
        </p:spPr>
        <p:txBody>
          <a:bodyPr/>
          <a:lstStyle/>
          <a:p>
            <a:r>
              <a:rPr lang="en-US"/>
              <a:t>Click icon to add chart</a:t>
            </a:r>
            <a:endParaRPr lang="x-none"/>
          </a:p>
        </p:txBody>
      </p:sp>
    </p:spTree>
    <p:extLst>
      <p:ext uri="{BB962C8B-B14F-4D97-AF65-F5344CB8AC3E}">
        <p14:creationId xmlns:p14="http://schemas.microsoft.com/office/powerpoint/2010/main" xmlns="" val="2535658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3763875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02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6"/>
          </a:xfrm>
        </p:spPr>
        <p:txBody>
          <a:bodyPr anchor="t">
            <a:normAutofit/>
          </a:bodyPr>
          <a:lstStyle>
            <a:lvl1pPr>
              <a:defRPr sz="2500" b="1"/>
            </a:lvl1pPr>
          </a:lstStyle>
          <a:p>
            <a:r>
              <a:rPr lang="en-US"/>
              <a:t>Click to edit Master title style</a:t>
            </a:r>
            <a:endParaRPr lang="x-none"/>
          </a:p>
        </p:txBody>
      </p:sp>
      <p:pic>
        <p:nvPicPr>
          <p:cNvPr id="7" name="Grafika 1">
            <a:extLst>
              <a:ext uri="{FF2B5EF4-FFF2-40B4-BE49-F238E27FC236}">
                <a16:creationId xmlns:a16="http://schemas.microsoft.com/office/drawing/2014/main" xmlns="" id="{46D0A8B5-E655-1349-9362-9C5A6ADCDE6D}"/>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28663"/>
            <a:ext cx="735540" cy="263835"/>
          </a:xfrm>
          <a:prstGeom prst="rect">
            <a:avLst/>
          </a:prstGeom>
        </p:spPr>
      </p:pic>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731837" y="3555598"/>
            <a:ext cx="4632328" cy="645966"/>
          </a:xfrm>
        </p:spPr>
        <p:txBody>
          <a:bodyPr>
            <a:noAutofit/>
          </a:bodyPr>
          <a:lstStyle>
            <a:lvl1pPr marL="0" indent="0" algn="l">
              <a:buNone/>
              <a:defRPr sz="1000"/>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4" name="Text Placeholder 3">
            <a:extLst>
              <a:ext uri="{FF2B5EF4-FFF2-40B4-BE49-F238E27FC236}">
                <a16:creationId xmlns:a16="http://schemas.microsoft.com/office/drawing/2014/main" xmlns="" id="{7E365943-D22C-7748-85E1-AEFD644CE297}"/>
              </a:ext>
            </a:extLst>
          </p:cNvPr>
          <p:cNvSpPr>
            <a:spLocks noGrp="1"/>
          </p:cNvSpPr>
          <p:nvPr>
            <p:ph type="body" sz="quarter" idx="15"/>
          </p:nvPr>
        </p:nvSpPr>
        <p:spPr>
          <a:xfrm>
            <a:off x="731837" y="2148841"/>
            <a:ext cx="4632328" cy="1181755"/>
          </a:xfrm>
        </p:spPr>
        <p:txBody>
          <a:bodyPr>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sp>
        <p:nvSpPr>
          <p:cNvPr id="5" name="Chart Placeholder 4">
            <a:extLst>
              <a:ext uri="{FF2B5EF4-FFF2-40B4-BE49-F238E27FC236}">
                <a16:creationId xmlns:a16="http://schemas.microsoft.com/office/drawing/2014/main" xmlns="" id="{ED4C20F8-9CA6-AA46-8F97-A568D171D1BC}"/>
              </a:ext>
            </a:extLst>
          </p:cNvPr>
          <p:cNvSpPr>
            <a:spLocks noGrp="1"/>
          </p:cNvSpPr>
          <p:nvPr>
            <p:ph type="chart" sz="quarter" idx="16"/>
          </p:nvPr>
        </p:nvSpPr>
        <p:spPr>
          <a:xfrm>
            <a:off x="6096000" y="2147888"/>
            <a:ext cx="5364163" cy="3981450"/>
          </a:xfrm>
        </p:spPr>
        <p:txBody>
          <a:bodyPr/>
          <a:lstStyle/>
          <a:p>
            <a:r>
              <a:rPr lang="en-US"/>
              <a:t>Click icon to add chart</a:t>
            </a:r>
            <a:endParaRPr lang="x-none"/>
          </a:p>
        </p:txBody>
      </p:sp>
    </p:spTree>
    <p:extLst>
      <p:ext uri="{BB962C8B-B14F-4D97-AF65-F5344CB8AC3E}">
        <p14:creationId xmlns:p14="http://schemas.microsoft.com/office/powerpoint/2010/main" xmlns="" val="4143155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nble 03 = dark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731837" y="1399222"/>
            <a:ext cx="3504881" cy="1122997"/>
          </a:xfrm>
        </p:spPr>
        <p:txBody>
          <a:bodyPr>
            <a:noAutofit/>
          </a:bodyPr>
          <a:lstStyle>
            <a:lvl1pPr marL="0" indent="0" algn="l">
              <a:buNone/>
              <a:defRPr sz="12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xmlns="" id="{3FF206CA-22E6-BE4B-9885-21AD71987D05}"/>
              </a:ext>
            </a:extLst>
          </p:cNvPr>
          <p:cNvSpPr>
            <a:spLocks noGrp="1"/>
          </p:cNvSpPr>
          <p:nvPr>
            <p:ph type="tbl" sz="quarter" idx="14"/>
          </p:nvPr>
        </p:nvSpPr>
        <p:spPr>
          <a:xfrm>
            <a:off x="731838" y="2667000"/>
            <a:ext cx="10728325" cy="3460669"/>
          </a:xfrm>
        </p:spPr>
        <p:txBody>
          <a:bodyPr/>
          <a:lstStyle/>
          <a:p>
            <a:r>
              <a:rPr lang="en-US"/>
              <a:t>Click icon to add table</a:t>
            </a:r>
            <a:endParaRPr lang="x-none"/>
          </a:p>
        </p:txBody>
      </p:sp>
      <p:pic>
        <p:nvPicPr>
          <p:cNvPr id="6" name="Grafika 3">
            <a:extLst>
              <a:ext uri="{FF2B5EF4-FFF2-40B4-BE49-F238E27FC236}">
                <a16:creationId xmlns:a16="http://schemas.microsoft.com/office/drawing/2014/main" xmlns="" id="{4F393275-A0DC-824F-8727-B2A48F78E76C}"/>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30332"/>
            <a:ext cx="735540" cy="260268"/>
          </a:xfrm>
          <a:prstGeom prst="rect">
            <a:avLst/>
          </a:prstGeom>
        </p:spPr>
      </p:pic>
      <p:sp>
        <p:nvSpPr>
          <p:cNvPr id="5" name="Text Placeholder 4">
            <a:extLst>
              <a:ext uri="{FF2B5EF4-FFF2-40B4-BE49-F238E27FC236}">
                <a16:creationId xmlns:a16="http://schemas.microsoft.com/office/drawing/2014/main" xmlns="" id="{E5BB4F37-EDF1-8346-B403-449CF49159AC}"/>
              </a:ext>
            </a:extLst>
          </p:cNvPr>
          <p:cNvSpPr>
            <a:spLocks noGrp="1"/>
          </p:cNvSpPr>
          <p:nvPr>
            <p:ph type="body" sz="quarter" idx="15"/>
          </p:nvPr>
        </p:nvSpPr>
        <p:spPr>
          <a:xfrm>
            <a:off x="6096000" y="1399222"/>
            <a:ext cx="5364163" cy="1122997"/>
          </a:xfrm>
        </p:spPr>
        <p:txBody>
          <a:bodyPr numCol="2">
            <a:noAutofit/>
          </a:bodyPr>
          <a:lstStyle>
            <a:lvl1pPr marL="0" indent="0">
              <a:buNone/>
              <a:defRPr sz="1000">
                <a:solidFill>
                  <a:schemeClr val="bg1"/>
                </a:solidFill>
              </a:defRPr>
            </a:lvl1pPr>
            <a:lvl2pPr marL="457200" indent="0">
              <a:buNone/>
              <a:defRPr sz="1000">
                <a:solidFill>
                  <a:schemeClr val="bg1"/>
                </a:solidFill>
              </a:defRPr>
            </a:lvl2pPr>
            <a:lvl3pPr marL="914400" indent="0">
              <a:buNone/>
              <a:defRPr sz="100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xmlns="" val="2537030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nble 04 = dark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6840539" cy="325016"/>
          </a:xfrm>
        </p:spPr>
        <p:txBody>
          <a:bodyPr anchor="t">
            <a:normAutofit/>
          </a:bodyPr>
          <a:lstStyle>
            <a:lvl1pPr>
              <a:defRPr sz="2500" b="1">
                <a:solidFill>
                  <a:schemeClr val="bg1"/>
                </a:solidFill>
              </a:defRPr>
            </a:lvl1pPr>
          </a:lstStyle>
          <a:p>
            <a:r>
              <a:rPr lang="en-US"/>
              <a:t>Click to edit Master title style</a:t>
            </a:r>
            <a:endParaRPr lang="x-none"/>
          </a:p>
        </p:txBody>
      </p:sp>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8411269" y="4009770"/>
            <a:ext cx="3048894" cy="645966"/>
          </a:xfrm>
        </p:spPr>
        <p:txBody>
          <a:bodyPr>
            <a:noAutofit/>
          </a:bodyPr>
          <a:lstStyle>
            <a:lvl1pPr marL="0" indent="0" algn="l">
              <a:buNone/>
              <a:defRPr sz="1000">
                <a:solidFill>
                  <a:schemeClr val="bg1"/>
                </a:solidFill>
              </a:defRPr>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xmlns="" id="{3FF206CA-22E6-BE4B-9885-21AD71987D05}"/>
              </a:ext>
            </a:extLst>
          </p:cNvPr>
          <p:cNvSpPr>
            <a:spLocks noGrp="1"/>
          </p:cNvSpPr>
          <p:nvPr>
            <p:ph type="tbl" sz="quarter" idx="14"/>
          </p:nvPr>
        </p:nvSpPr>
        <p:spPr>
          <a:xfrm>
            <a:off x="731837" y="2148246"/>
            <a:ext cx="678005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xmlns="" id="{7E365943-D22C-7748-85E1-AEFD644CE297}"/>
              </a:ext>
            </a:extLst>
          </p:cNvPr>
          <p:cNvSpPr>
            <a:spLocks noGrp="1"/>
          </p:cNvSpPr>
          <p:nvPr>
            <p:ph type="body" sz="quarter" idx="15"/>
          </p:nvPr>
        </p:nvSpPr>
        <p:spPr>
          <a:xfrm>
            <a:off x="8411269" y="2148841"/>
            <a:ext cx="3048894" cy="1357368"/>
          </a:xfrm>
        </p:spPr>
        <p:txBody>
          <a:bodyPr>
            <a:noAutofit/>
          </a:bodyPr>
          <a:lstStyle>
            <a:lvl1pPr marL="0" indent="0" algn="l">
              <a:buNone/>
              <a:defRPr sz="1400">
                <a:solidFill>
                  <a:schemeClr val="bg1"/>
                </a:solidFill>
              </a:defRPr>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pic>
        <p:nvPicPr>
          <p:cNvPr id="8" name="Grafika 4">
            <a:extLst>
              <a:ext uri="{FF2B5EF4-FFF2-40B4-BE49-F238E27FC236}">
                <a16:creationId xmlns:a16="http://schemas.microsoft.com/office/drawing/2014/main" xmlns="" id="{80CD3E03-7BF9-5F49-977F-E42CB9899B5C}"/>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30332"/>
            <a:ext cx="735540" cy="260268"/>
          </a:xfrm>
          <a:prstGeom prst="rect">
            <a:avLst/>
          </a:prstGeom>
        </p:spPr>
      </p:pic>
    </p:spTree>
    <p:extLst>
      <p:ext uri="{BB962C8B-B14F-4D97-AF65-F5344CB8AC3E}">
        <p14:creationId xmlns:p14="http://schemas.microsoft.com/office/powerpoint/2010/main" xmlns="" val="4240514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17166CEE-DA85-4F47-BE86-4A0150D0808B}"/>
              </a:ext>
            </a:extLst>
          </p:cNvPr>
          <p:cNvSpPr>
            <a:spLocks noGrp="1"/>
          </p:cNvSpPr>
          <p:nvPr>
            <p:ph sz="half" idx="1"/>
          </p:nvPr>
        </p:nvSpPr>
        <p:spPr>
          <a:xfrm>
            <a:off x="731836" y="1908176"/>
            <a:ext cx="5364163" cy="2088539"/>
          </a:xfrm>
        </p:spPr>
        <p:txBody>
          <a:bodyPr/>
          <a:lstStyle>
            <a:lvl1pPr marL="0" indent="0">
              <a:buNone/>
              <a:defRPr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xmlns="" id="{21807578-EAE0-E842-89F3-AAD3C39063DE}"/>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30332"/>
            <a:ext cx="735540" cy="260268"/>
          </a:xfrm>
          <a:prstGeom prst="rect">
            <a:avLst/>
          </a:prstGeom>
        </p:spPr>
      </p:pic>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6818314" y="1908175"/>
            <a:ext cx="5426168" cy="4219575"/>
          </a:xfrm>
        </p:spPr>
        <p:txBody>
          <a:bodyPr/>
          <a:lstStyle/>
          <a:p>
            <a:r>
              <a:rPr lang="en-US"/>
              <a:t>Click icon to add picture</a:t>
            </a:r>
            <a:endParaRPr lang="x-none"/>
          </a:p>
        </p:txBody>
      </p:sp>
      <p:sp>
        <p:nvSpPr>
          <p:cNvPr id="16" name="Text Placeholder 15">
            <a:extLst>
              <a:ext uri="{FF2B5EF4-FFF2-40B4-BE49-F238E27FC236}">
                <a16:creationId xmlns:a16="http://schemas.microsoft.com/office/drawing/2014/main" xmlns="" id="{188D2199-ED8F-4049-8967-67DFC60FE344}"/>
              </a:ext>
            </a:extLst>
          </p:cNvPr>
          <p:cNvSpPr>
            <a:spLocks noGrp="1"/>
          </p:cNvSpPr>
          <p:nvPr>
            <p:ph type="body" sz="quarter" idx="14"/>
          </p:nvPr>
        </p:nvSpPr>
        <p:spPr>
          <a:xfrm>
            <a:off x="731836" y="4124354"/>
            <a:ext cx="5346699" cy="592137"/>
          </a:xfrm>
        </p:spPr>
        <p:txBody>
          <a:bodyPr anchor="t">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xmlns="" val="1347871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2 photos">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6095999" y="2162917"/>
            <a:ext cx="5364163" cy="3320448"/>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xmlns="" id="{17166CEE-DA85-4F47-BE86-4A0150D0808B}"/>
              </a:ext>
            </a:extLst>
          </p:cNvPr>
          <p:cNvSpPr>
            <a:spLocks noGrp="1"/>
          </p:cNvSpPr>
          <p:nvPr>
            <p:ph sz="half" idx="1"/>
          </p:nvPr>
        </p:nvSpPr>
        <p:spPr>
          <a:xfrm>
            <a:off x="731836" y="2162916"/>
            <a:ext cx="4643437" cy="2160803"/>
          </a:xfrm>
        </p:spPr>
        <p:txBody>
          <a:bodyPr>
            <a:normAutofit/>
          </a:bodyPr>
          <a:lstStyle>
            <a:lvl1pPr marL="0" indent="0">
              <a:buNone/>
              <a:defRPr sz="1400" b="1" i="1">
                <a:solidFill>
                  <a:schemeClr val="bg1"/>
                </a:solidFill>
              </a:defRPr>
            </a:lvl1pPr>
            <a:lvl2pPr marL="457200" indent="0">
              <a:buNone/>
              <a:defRPr b="1" i="1">
                <a:solidFill>
                  <a:schemeClr val="bg1"/>
                </a:solidFill>
              </a:defRPr>
            </a:lvl2pPr>
            <a:lvl3pPr marL="914400" indent="0">
              <a:buNone/>
              <a:defRPr b="1" i="1">
                <a:solidFill>
                  <a:schemeClr val="bg1"/>
                </a:solidFill>
              </a:defRPr>
            </a:lvl3pPr>
            <a:lvl4pPr marL="1371600" indent="0">
              <a:buNone/>
              <a:defRPr b="1" i="1">
                <a:solidFill>
                  <a:schemeClr val="bg1"/>
                </a:solidFill>
              </a:defRPr>
            </a:lvl4pPr>
            <a:lvl5pPr marL="1828800" indent="0">
              <a:buNone/>
              <a:defRPr b="1" i="1">
                <a:solidFill>
                  <a:schemeClr val="bg1"/>
                </a:solidFill>
              </a:defRPr>
            </a:lvl5pPr>
          </a:lstStyle>
          <a:p>
            <a:pPr lvl="0"/>
            <a:r>
              <a:rPr lang="en-US"/>
              <a:t>Click to edit Master text styles</a:t>
            </a:r>
          </a:p>
        </p:txBody>
      </p:sp>
      <p:pic>
        <p:nvPicPr>
          <p:cNvPr id="8" name="Grafika 3">
            <a:extLst>
              <a:ext uri="{FF2B5EF4-FFF2-40B4-BE49-F238E27FC236}">
                <a16:creationId xmlns:a16="http://schemas.microsoft.com/office/drawing/2014/main" xmlns="" id="{21807578-EAE0-E842-89F3-AAD3C39063DE}"/>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30332"/>
            <a:ext cx="735540" cy="260268"/>
          </a:xfrm>
          <a:prstGeom prst="rect">
            <a:avLst/>
          </a:prstGeom>
        </p:spPr>
      </p:pic>
      <p:sp>
        <p:nvSpPr>
          <p:cNvPr id="16" name="Text Placeholder 15">
            <a:extLst>
              <a:ext uri="{FF2B5EF4-FFF2-40B4-BE49-F238E27FC236}">
                <a16:creationId xmlns:a16="http://schemas.microsoft.com/office/drawing/2014/main" xmlns="" id="{188D2199-ED8F-4049-8967-67DFC60FE344}"/>
              </a:ext>
            </a:extLst>
          </p:cNvPr>
          <p:cNvSpPr>
            <a:spLocks noGrp="1"/>
          </p:cNvSpPr>
          <p:nvPr>
            <p:ph type="body" sz="quarter" idx="14"/>
          </p:nvPr>
        </p:nvSpPr>
        <p:spPr>
          <a:xfrm>
            <a:off x="731836" y="4462872"/>
            <a:ext cx="4643437" cy="592137"/>
          </a:xfrm>
        </p:spPr>
        <p:txBody>
          <a:bodyPr anchor="t">
            <a:noAutofit/>
          </a:bodyPr>
          <a:lstStyle>
            <a:lvl1pPr marL="0" indent="0">
              <a:buNone/>
              <a:defRPr sz="10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xmlns="" id="{4D976697-9013-EF43-BFEF-ABBAAB090EAF}"/>
              </a:ext>
            </a:extLst>
          </p:cNvPr>
          <p:cNvSpPr>
            <a:spLocks noGrp="1"/>
          </p:cNvSpPr>
          <p:nvPr>
            <p:ph type="pic" sz="quarter" idx="15"/>
          </p:nvPr>
        </p:nvSpPr>
        <p:spPr>
          <a:xfrm>
            <a:off x="9263063" y="4449763"/>
            <a:ext cx="2917825" cy="1679575"/>
          </a:xfrm>
        </p:spPr>
        <p:txBody>
          <a:bodyPr/>
          <a:lstStyle/>
          <a:p>
            <a:r>
              <a:rPr lang="en-US"/>
              <a:t>Click icon to add picture</a:t>
            </a:r>
            <a:endParaRPr lang="x-none"/>
          </a:p>
        </p:txBody>
      </p:sp>
    </p:spTree>
    <p:extLst>
      <p:ext uri="{BB962C8B-B14F-4D97-AF65-F5344CB8AC3E}">
        <p14:creationId xmlns:p14="http://schemas.microsoft.com/office/powerpoint/2010/main" xmlns="" val="284513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0" y="1772433"/>
            <a:ext cx="6810371" cy="4356904"/>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731837" y="728664"/>
            <a:ext cx="9456370" cy="325016"/>
          </a:xfrm>
        </p:spPr>
        <p:txBody>
          <a:bodyPr anchor="t">
            <a:normAutofit/>
          </a:bodyPr>
          <a:lstStyle>
            <a:lvl1pPr>
              <a:defRPr sz="2500" b="1">
                <a:solidFill>
                  <a:schemeClr val="bg1"/>
                </a:solidFill>
              </a:defRPr>
            </a:lvl1pPr>
          </a:lstStyle>
          <a:p>
            <a:r>
              <a:rPr lang="en-GB"/>
              <a:t>CLICK TO EDIT MASTER TITLE STYLE</a:t>
            </a:r>
            <a:endParaRPr lang="x-none"/>
          </a:p>
        </p:txBody>
      </p:sp>
      <p:pic>
        <p:nvPicPr>
          <p:cNvPr id="11" name="Grafika 2">
            <a:extLst>
              <a:ext uri="{FF2B5EF4-FFF2-40B4-BE49-F238E27FC236}">
                <a16:creationId xmlns:a16="http://schemas.microsoft.com/office/drawing/2014/main" xmlns="" id="{30F0523D-92D3-8248-B4D8-165524CF4FC9}"/>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30332"/>
            <a:ext cx="735540" cy="260268"/>
          </a:xfrm>
          <a:prstGeom prst="rect">
            <a:avLst/>
          </a:prstGeom>
        </p:spPr>
      </p:pic>
      <p:sp>
        <p:nvSpPr>
          <p:cNvPr id="5" name="Text Placeholder 4">
            <a:extLst>
              <a:ext uri="{FF2B5EF4-FFF2-40B4-BE49-F238E27FC236}">
                <a16:creationId xmlns:a16="http://schemas.microsoft.com/office/drawing/2014/main" xmlns="" id="{C8E5D61C-A394-1248-B3C5-439041F5B3AC}"/>
              </a:ext>
            </a:extLst>
          </p:cNvPr>
          <p:cNvSpPr>
            <a:spLocks noGrp="1"/>
          </p:cNvSpPr>
          <p:nvPr>
            <p:ph type="body" sz="quarter" idx="15"/>
          </p:nvPr>
        </p:nvSpPr>
        <p:spPr>
          <a:xfrm>
            <a:off x="7535068" y="1771650"/>
            <a:ext cx="3925064" cy="705102"/>
          </a:xfrm>
        </p:spPr>
        <p:txBody>
          <a:bodyPr>
            <a:normAutofit/>
          </a:bodyPr>
          <a:lstStyle>
            <a:lvl1pPr marL="0" indent="0">
              <a:buFont typeface="Arial" panose="020B0604020202020204" pitchFamily="34" charset="0"/>
              <a:buNone/>
              <a:defRPr sz="2000" b="1">
                <a:solidFill>
                  <a:schemeClr val="bg1"/>
                </a:solidFill>
              </a:defRPr>
            </a:lvl1pPr>
            <a:lvl2pPr>
              <a:defRPr sz="1200">
                <a:solidFill>
                  <a:schemeClr val="bg1"/>
                </a:solidFill>
              </a:defRPr>
            </a:lvl2pPr>
            <a:lvl3pPr marL="914400" indent="0">
              <a:buNone/>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xmlns="" id="{E6A046EF-D312-D547-9B00-5B174560D971}"/>
              </a:ext>
            </a:extLst>
          </p:cNvPr>
          <p:cNvSpPr>
            <a:spLocks noGrp="1"/>
          </p:cNvSpPr>
          <p:nvPr>
            <p:ph type="body" sz="quarter" idx="16"/>
          </p:nvPr>
        </p:nvSpPr>
        <p:spPr>
          <a:xfrm>
            <a:off x="7535863" y="2525196"/>
            <a:ext cx="3924298" cy="3602471"/>
          </a:xfrm>
        </p:spPr>
        <p:txBody>
          <a:bodyPr>
            <a:normAutofit/>
          </a:bodyPr>
          <a:lstStyle>
            <a:lvl1pPr>
              <a:defRPr sz="12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xmlns="" val="3749374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 headline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6096001" y="1471709"/>
            <a:ext cx="5364163" cy="1957291"/>
          </a:xfrm>
        </p:spPr>
        <p:txBody>
          <a:bodyPr anchor="t">
            <a:noAutofit/>
          </a:bodyPr>
          <a:lstStyle>
            <a:lvl1pPr>
              <a:defRPr sz="5000" b="1">
                <a:solidFill>
                  <a:schemeClr val="tx1"/>
                </a:solidFill>
              </a:defRPr>
            </a:lvl1pPr>
          </a:lstStyle>
          <a:p>
            <a:r>
              <a:rPr lang="en-GB"/>
              <a:t>CLICK TO EDIT MASTER TITLE STYLE</a:t>
            </a:r>
            <a:endParaRPr lang="x-none"/>
          </a:p>
        </p:txBody>
      </p:sp>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1" y="728662"/>
            <a:ext cx="5340351" cy="5400674"/>
          </a:xfrm>
        </p:spPr>
        <p:txBody>
          <a:bodyPr/>
          <a:lstStyle/>
          <a:p>
            <a:r>
              <a:rPr lang="en-US"/>
              <a:t>Click icon to add picture</a:t>
            </a:r>
            <a:endParaRPr lang="x-none"/>
          </a:p>
        </p:txBody>
      </p:sp>
      <p:sp>
        <p:nvSpPr>
          <p:cNvPr id="16" name="Text Placeholder 15">
            <a:extLst>
              <a:ext uri="{FF2B5EF4-FFF2-40B4-BE49-F238E27FC236}">
                <a16:creationId xmlns:a16="http://schemas.microsoft.com/office/drawing/2014/main" xmlns="" id="{188D2199-ED8F-4049-8967-67DFC60FE344}"/>
              </a:ext>
            </a:extLst>
          </p:cNvPr>
          <p:cNvSpPr>
            <a:spLocks noGrp="1"/>
          </p:cNvSpPr>
          <p:nvPr>
            <p:ph type="body" sz="quarter" idx="14"/>
          </p:nvPr>
        </p:nvSpPr>
        <p:spPr>
          <a:xfrm>
            <a:off x="6096001" y="3804463"/>
            <a:ext cx="3497618" cy="676703"/>
          </a:xfrm>
        </p:spPr>
        <p:txBody>
          <a:bodyPr anchor="t">
            <a:noAutofit/>
          </a:bodyPr>
          <a:lstStyle>
            <a:lvl1pPr marL="0" indent="0">
              <a:buNone/>
              <a:defRPr sz="1800" b="1">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pic>
        <p:nvPicPr>
          <p:cNvPr id="9" name="Grafika 1">
            <a:extLst>
              <a:ext uri="{FF2B5EF4-FFF2-40B4-BE49-F238E27FC236}">
                <a16:creationId xmlns:a16="http://schemas.microsoft.com/office/drawing/2014/main" xmlns="" id="{F8D69C0F-2450-6B4C-9895-FBF9399423B7}"/>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6096000" y="728663"/>
            <a:ext cx="735540" cy="263835"/>
          </a:xfrm>
          <a:prstGeom prst="rect">
            <a:avLst/>
          </a:prstGeom>
        </p:spPr>
      </p:pic>
      <p:sp>
        <p:nvSpPr>
          <p:cNvPr id="6" name="Text Placeholder 5">
            <a:extLst>
              <a:ext uri="{FF2B5EF4-FFF2-40B4-BE49-F238E27FC236}">
                <a16:creationId xmlns:a16="http://schemas.microsoft.com/office/drawing/2014/main" xmlns="" id="{B50D701C-DE12-BF49-BCB8-B18BA9BC091A}"/>
              </a:ext>
            </a:extLst>
          </p:cNvPr>
          <p:cNvSpPr>
            <a:spLocks noGrp="1"/>
          </p:cNvSpPr>
          <p:nvPr>
            <p:ph type="body" sz="quarter" idx="15"/>
          </p:nvPr>
        </p:nvSpPr>
        <p:spPr>
          <a:xfrm>
            <a:off x="6096001" y="4733644"/>
            <a:ext cx="3509042" cy="1077912"/>
          </a:xfrm>
        </p:spPr>
        <p:txBody>
          <a:bodyPr>
            <a:norm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xmlns="" val="1395449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 2 photos - white 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6835139" y="728663"/>
            <a:ext cx="4625023" cy="3440131"/>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731837" y="1471709"/>
            <a:ext cx="5364163" cy="1957291"/>
          </a:xfrm>
        </p:spPr>
        <p:txBody>
          <a:bodyPr anchor="t">
            <a:noAutofit/>
          </a:bodyPr>
          <a:lstStyle>
            <a:lvl1pPr>
              <a:defRPr sz="5000" b="1">
                <a:solidFill>
                  <a:schemeClr val="tx1"/>
                </a:solidFill>
              </a:defRPr>
            </a:lvl1pPr>
          </a:lstStyle>
          <a:p>
            <a:r>
              <a:rPr lang="en-GB"/>
              <a:t>CLICK TO EDIT MASTER TITLE STYLE</a:t>
            </a:r>
            <a:endParaRPr lang="x-none"/>
          </a:p>
        </p:txBody>
      </p:sp>
      <p:sp>
        <p:nvSpPr>
          <p:cNvPr id="16" name="Text Placeholder 15">
            <a:extLst>
              <a:ext uri="{FF2B5EF4-FFF2-40B4-BE49-F238E27FC236}">
                <a16:creationId xmlns:a16="http://schemas.microsoft.com/office/drawing/2014/main" xmlns="" id="{188D2199-ED8F-4049-8967-67DFC60FE344}"/>
              </a:ext>
            </a:extLst>
          </p:cNvPr>
          <p:cNvSpPr>
            <a:spLocks noGrp="1"/>
          </p:cNvSpPr>
          <p:nvPr>
            <p:ph type="body" sz="quarter" idx="14"/>
          </p:nvPr>
        </p:nvSpPr>
        <p:spPr>
          <a:xfrm>
            <a:off x="729818" y="3804463"/>
            <a:ext cx="3497618" cy="676703"/>
          </a:xfrm>
        </p:spPr>
        <p:txBody>
          <a:bodyPr anchor="t">
            <a:noAutofit/>
          </a:bodyPr>
          <a:lstStyle>
            <a:lvl1pPr marL="0" indent="0">
              <a:buNone/>
              <a:defRPr sz="1800" b="1">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6" name="Text Placeholder 5">
            <a:extLst>
              <a:ext uri="{FF2B5EF4-FFF2-40B4-BE49-F238E27FC236}">
                <a16:creationId xmlns:a16="http://schemas.microsoft.com/office/drawing/2014/main" xmlns="" id="{B50D701C-DE12-BF49-BCB8-B18BA9BC091A}"/>
              </a:ext>
            </a:extLst>
          </p:cNvPr>
          <p:cNvSpPr>
            <a:spLocks noGrp="1"/>
          </p:cNvSpPr>
          <p:nvPr>
            <p:ph type="body" sz="quarter" idx="15"/>
          </p:nvPr>
        </p:nvSpPr>
        <p:spPr>
          <a:xfrm>
            <a:off x="729818" y="4733643"/>
            <a:ext cx="3509042" cy="1395693"/>
          </a:xfrm>
        </p:spPr>
        <p:txBody>
          <a:bodyPr>
            <a:norm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pic>
        <p:nvPicPr>
          <p:cNvPr id="8" name="Grafika 1">
            <a:extLst>
              <a:ext uri="{FF2B5EF4-FFF2-40B4-BE49-F238E27FC236}">
                <a16:creationId xmlns:a16="http://schemas.microsoft.com/office/drawing/2014/main" xmlns="" id="{39AF5090-5984-8444-B345-46DA14326E91}"/>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8" y="728663"/>
            <a:ext cx="735540" cy="263835"/>
          </a:xfrm>
          <a:prstGeom prst="rect">
            <a:avLst/>
          </a:prstGeom>
        </p:spPr>
      </p:pic>
      <p:sp>
        <p:nvSpPr>
          <p:cNvPr id="4" name="Picture Placeholder 3">
            <a:extLst>
              <a:ext uri="{FF2B5EF4-FFF2-40B4-BE49-F238E27FC236}">
                <a16:creationId xmlns:a16="http://schemas.microsoft.com/office/drawing/2014/main" xmlns="" id="{E8AD71C7-0F12-BD4A-BDAC-644849116375}"/>
              </a:ext>
            </a:extLst>
          </p:cNvPr>
          <p:cNvSpPr>
            <a:spLocks noGrp="1"/>
          </p:cNvSpPr>
          <p:nvPr>
            <p:ph type="pic" sz="quarter" idx="16"/>
          </p:nvPr>
        </p:nvSpPr>
        <p:spPr>
          <a:xfrm>
            <a:off x="6096000" y="3429000"/>
            <a:ext cx="4117975" cy="2700338"/>
          </a:xfrm>
        </p:spPr>
        <p:txBody>
          <a:bodyPr/>
          <a:lstStyle/>
          <a:p>
            <a:r>
              <a:rPr lang="en-US"/>
              <a:t>Click icon to add picture</a:t>
            </a:r>
            <a:endParaRPr lang="x-none"/>
          </a:p>
        </p:txBody>
      </p:sp>
    </p:spTree>
    <p:extLst>
      <p:ext uri="{BB962C8B-B14F-4D97-AF65-F5344CB8AC3E}">
        <p14:creationId xmlns:p14="http://schemas.microsoft.com/office/powerpoint/2010/main" xmlns="" val="2644439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 points - photo - white 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7992274" y="728663"/>
            <a:ext cx="3467888" cy="5400674"/>
          </a:xfrm>
        </p:spPr>
        <p:txBody>
          <a:bodyPr/>
          <a:lstStyle/>
          <a:p>
            <a:r>
              <a:rPr lang="en-US"/>
              <a:t>Click icon to add picture</a:t>
            </a:r>
            <a:endParaRPr lang="x-none"/>
          </a:p>
        </p:txBody>
      </p:sp>
      <p:sp>
        <p:nvSpPr>
          <p:cNvPr id="2" name="Title 1">
            <a:extLst>
              <a:ext uri="{FF2B5EF4-FFF2-40B4-BE49-F238E27FC236}">
                <a16:creationId xmlns:a16="http://schemas.microsoft.com/office/drawing/2014/main" xmlns="" id="{296FC5A9-2F21-1042-907F-2834482E0B67}"/>
              </a:ext>
            </a:extLst>
          </p:cNvPr>
          <p:cNvSpPr>
            <a:spLocks noGrp="1"/>
          </p:cNvSpPr>
          <p:nvPr>
            <p:ph type="title" hasCustomPrompt="1"/>
          </p:nvPr>
        </p:nvSpPr>
        <p:spPr>
          <a:xfrm>
            <a:off x="729819" y="1759757"/>
            <a:ext cx="1634432" cy="486881"/>
          </a:xfrm>
        </p:spPr>
        <p:txBody>
          <a:bodyPr anchor="t">
            <a:noAutofit/>
          </a:bodyPr>
          <a:lstStyle>
            <a:lvl1pPr>
              <a:defRPr sz="3500" b="1">
                <a:solidFill>
                  <a:schemeClr val="tx1"/>
                </a:solidFill>
              </a:defRPr>
            </a:lvl1pPr>
          </a:lstStyle>
          <a:p>
            <a:r>
              <a:rPr lang="en-GB"/>
              <a:t>01.</a:t>
            </a:r>
            <a:endParaRPr lang="x-none"/>
          </a:p>
        </p:txBody>
      </p:sp>
      <p:sp>
        <p:nvSpPr>
          <p:cNvPr id="16" name="Text Placeholder 15">
            <a:extLst>
              <a:ext uri="{FF2B5EF4-FFF2-40B4-BE49-F238E27FC236}">
                <a16:creationId xmlns:a16="http://schemas.microsoft.com/office/drawing/2014/main" xmlns="" id="{188D2199-ED8F-4049-8967-67DFC60FE344}"/>
              </a:ext>
            </a:extLst>
          </p:cNvPr>
          <p:cNvSpPr>
            <a:spLocks noGrp="1"/>
          </p:cNvSpPr>
          <p:nvPr>
            <p:ph type="body" sz="quarter" idx="14" hasCustomPrompt="1"/>
          </p:nvPr>
        </p:nvSpPr>
        <p:spPr>
          <a:xfrm>
            <a:off x="729818" y="2337195"/>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6" name="Text Placeholder 5">
            <a:extLst>
              <a:ext uri="{FF2B5EF4-FFF2-40B4-BE49-F238E27FC236}">
                <a16:creationId xmlns:a16="http://schemas.microsoft.com/office/drawing/2014/main" xmlns="" id="{B50D701C-DE12-BF49-BCB8-B18BA9BC091A}"/>
              </a:ext>
            </a:extLst>
          </p:cNvPr>
          <p:cNvSpPr>
            <a:spLocks noGrp="1"/>
          </p:cNvSpPr>
          <p:nvPr>
            <p:ph type="body" sz="quarter" idx="15"/>
          </p:nvPr>
        </p:nvSpPr>
        <p:spPr>
          <a:xfrm>
            <a:off x="729818" y="2994224"/>
            <a:ext cx="1634432" cy="485774"/>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pic>
        <p:nvPicPr>
          <p:cNvPr id="8" name="Grafika 1">
            <a:extLst>
              <a:ext uri="{FF2B5EF4-FFF2-40B4-BE49-F238E27FC236}">
                <a16:creationId xmlns:a16="http://schemas.microsoft.com/office/drawing/2014/main" xmlns="" id="{39AF5090-5984-8444-B345-46DA14326E91}"/>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8" y="728663"/>
            <a:ext cx="735540" cy="263835"/>
          </a:xfrm>
          <a:prstGeom prst="rect">
            <a:avLst/>
          </a:prstGeom>
        </p:spPr>
      </p:pic>
      <p:sp>
        <p:nvSpPr>
          <p:cNvPr id="28" name="Text Placeholder 15">
            <a:extLst>
              <a:ext uri="{FF2B5EF4-FFF2-40B4-BE49-F238E27FC236}">
                <a16:creationId xmlns:a16="http://schemas.microsoft.com/office/drawing/2014/main" xmlns="" id="{4A22FF09-A52F-7249-A1E1-6CE0647F41D0}"/>
              </a:ext>
            </a:extLst>
          </p:cNvPr>
          <p:cNvSpPr>
            <a:spLocks noGrp="1"/>
          </p:cNvSpPr>
          <p:nvPr>
            <p:ph type="body" sz="quarter" idx="16" hasCustomPrompt="1"/>
          </p:nvPr>
        </p:nvSpPr>
        <p:spPr>
          <a:xfrm>
            <a:off x="3056229" y="2337195"/>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29" name="Text Placeholder 5">
            <a:extLst>
              <a:ext uri="{FF2B5EF4-FFF2-40B4-BE49-F238E27FC236}">
                <a16:creationId xmlns:a16="http://schemas.microsoft.com/office/drawing/2014/main" xmlns="" id="{8F104D3E-2DB8-FC43-B374-A10A8A53AD8A}"/>
              </a:ext>
            </a:extLst>
          </p:cNvPr>
          <p:cNvSpPr>
            <a:spLocks noGrp="1"/>
          </p:cNvSpPr>
          <p:nvPr>
            <p:ph type="body" sz="quarter" idx="17"/>
          </p:nvPr>
        </p:nvSpPr>
        <p:spPr>
          <a:xfrm>
            <a:off x="3056229" y="2994224"/>
            <a:ext cx="1634432" cy="485774"/>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0" name="Text Placeholder 4">
            <a:extLst>
              <a:ext uri="{FF2B5EF4-FFF2-40B4-BE49-F238E27FC236}">
                <a16:creationId xmlns:a16="http://schemas.microsoft.com/office/drawing/2014/main" xmlns="" id="{285F7E27-9DAC-3C4E-BB8A-A6AB83E19F66}"/>
              </a:ext>
            </a:extLst>
          </p:cNvPr>
          <p:cNvSpPr>
            <a:spLocks noGrp="1"/>
          </p:cNvSpPr>
          <p:nvPr>
            <p:ph type="body" sz="quarter" idx="18" hasCustomPrompt="1"/>
          </p:nvPr>
        </p:nvSpPr>
        <p:spPr>
          <a:xfrm>
            <a:off x="3056030" y="1760538"/>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02.</a:t>
            </a:r>
            <a:endParaRPr lang="x-none"/>
          </a:p>
        </p:txBody>
      </p:sp>
      <p:sp>
        <p:nvSpPr>
          <p:cNvPr id="31" name="Text Placeholder 15">
            <a:extLst>
              <a:ext uri="{FF2B5EF4-FFF2-40B4-BE49-F238E27FC236}">
                <a16:creationId xmlns:a16="http://schemas.microsoft.com/office/drawing/2014/main" xmlns="" id="{BAD6E0D9-7B12-1A48-BBA5-D595F6DC5405}"/>
              </a:ext>
            </a:extLst>
          </p:cNvPr>
          <p:cNvSpPr>
            <a:spLocks noGrp="1"/>
          </p:cNvSpPr>
          <p:nvPr>
            <p:ph type="body" sz="quarter" idx="19" hasCustomPrompt="1"/>
          </p:nvPr>
        </p:nvSpPr>
        <p:spPr>
          <a:xfrm>
            <a:off x="5382839" y="2336414"/>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32" name="Text Placeholder 5">
            <a:extLst>
              <a:ext uri="{FF2B5EF4-FFF2-40B4-BE49-F238E27FC236}">
                <a16:creationId xmlns:a16="http://schemas.microsoft.com/office/drawing/2014/main" xmlns="" id="{9B5C443A-4641-1E4F-875C-209F37062287}"/>
              </a:ext>
            </a:extLst>
          </p:cNvPr>
          <p:cNvSpPr>
            <a:spLocks noGrp="1"/>
          </p:cNvSpPr>
          <p:nvPr>
            <p:ph type="body" sz="quarter" idx="20"/>
          </p:nvPr>
        </p:nvSpPr>
        <p:spPr>
          <a:xfrm>
            <a:off x="5382839" y="2993443"/>
            <a:ext cx="1634432" cy="485774"/>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3" name="Text Placeholder 4">
            <a:extLst>
              <a:ext uri="{FF2B5EF4-FFF2-40B4-BE49-F238E27FC236}">
                <a16:creationId xmlns:a16="http://schemas.microsoft.com/office/drawing/2014/main" xmlns="" id="{F24E5A1F-F1A4-EB46-B23E-8C3EC81E13F2}"/>
              </a:ext>
            </a:extLst>
          </p:cNvPr>
          <p:cNvSpPr>
            <a:spLocks noGrp="1"/>
          </p:cNvSpPr>
          <p:nvPr>
            <p:ph type="body" sz="quarter" idx="21" hasCustomPrompt="1"/>
          </p:nvPr>
        </p:nvSpPr>
        <p:spPr>
          <a:xfrm>
            <a:off x="5382640" y="1759757"/>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03.</a:t>
            </a:r>
            <a:endParaRPr lang="x-none"/>
          </a:p>
        </p:txBody>
      </p:sp>
      <p:sp>
        <p:nvSpPr>
          <p:cNvPr id="34" name="Text Placeholder 15">
            <a:extLst>
              <a:ext uri="{FF2B5EF4-FFF2-40B4-BE49-F238E27FC236}">
                <a16:creationId xmlns:a16="http://schemas.microsoft.com/office/drawing/2014/main" xmlns="" id="{AB49F4FD-57A6-2341-BDEB-F5E045340B2F}"/>
              </a:ext>
            </a:extLst>
          </p:cNvPr>
          <p:cNvSpPr>
            <a:spLocks noGrp="1"/>
          </p:cNvSpPr>
          <p:nvPr>
            <p:ph type="body" sz="quarter" idx="22" hasCustomPrompt="1"/>
          </p:nvPr>
        </p:nvSpPr>
        <p:spPr>
          <a:xfrm>
            <a:off x="729324" y="4546344"/>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35" name="Text Placeholder 5">
            <a:extLst>
              <a:ext uri="{FF2B5EF4-FFF2-40B4-BE49-F238E27FC236}">
                <a16:creationId xmlns:a16="http://schemas.microsoft.com/office/drawing/2014/main" xmlns="" id="{1B4A7DF0-7865-DF4A-83AF-1EB48840A6A6}"/>
              </a:ext>
            </a:extLst>
          </p:cNvPr>
          <p:cNvSpPr>
            <a:spLocks noGrp="1"/>
          </p:cNvSpPr>
          <p:nvPr>
            <p:ph type="body" sz="quarter" idx="23"/>
          </p:nvPr>
        </p:nvSpPr>
        <p:spPr>
          <a:xfrm>
            <a:off x="729324" y="5203373"/>
            <a:ext cx="1634432" cy="486880"/>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36" name="Text Placeholder 4">
            <a:extLst>
              <a:ext uri="{FF2B5EF4-FFF2-40B4-BE49-F238E27FC236}">
                <a16:creationId xmlns:a16="http://schemas.microsoft.com/office/drawing/2014/main" xmlns="" id="{16A28839-8E36-C24A-9036-CD3A8F35B5B0}"/>
              </a:ext>
            </a:extLst>
          </p:cNvPr>
          <p:cNvSpPr>
            <a:spLocks noGrp="1"/>
          </p:cNvSpPr>
          <p:nvPr>
            <p:ph type="body" sz="quarter" idx="24" hasCustomPrompt="1"/>
          </p:nvPr>
        </p:nvSpPr>
        <p:spPr>
          <a:xfrm>
            <a:off x="729125" y="3969687"/>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04.</a:t>
            </a:r>
            <a:endParaRPr lang="x-none"/>
          </a:p>
        </p:txBody>
      </p:sp>
      <p:sp>
        <p:nvSpPr>
          <p:cNvPr id="39" name="Text Placeholder 15">
            <a:extLst>
              <a:ext uri="{FF2B5EF4-FFF2-40B4-BE49-F238E27FC236}">
                <a16:creationId xmlns:a16="http://schemas.microsoft.com/office/drawing/2014/main" xmlns="" id="{40744580-20A7-2043-84AD-5F556A719207}"/>
              </a:ext>
            </a:extLst>
          </p:cNvPr>
          <p:cNvSpPr>
            <a:spLocks noGrp="1"/>
          </p:cNvSpPr>
          <p:nvPr>
            <p:ph type="body" sz="quarter" idx="25" hasCustomPrompt="1"/>
          </p:nvPr>
        </p:nvSpPr>
        <p:spPr>
          <a:xfrm>
            <a:off x="3055735" y="4546344"/>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40" name="Text Placeholder 5">
            <a:extLst>
              <a:ext uri="{FF2B5EF4-FFF2-40B4-BE49-F238E27FC236}">
                <a16:creationId xmlns:a16="http://schemas.microsoft.com/office/drawing/2014/main" xmlns="" id="{6FD37477-42FA-5649-AE1F-730471831E94}"/>
              </a:ext>
            </a:extLst>
          </p:cNvPr>
          <p:cNvSpPr>
            <a:spLocks noGrp="1"/>
          </p:cNvSpPr>
          <p:nvPr>
            <p:ph type="body" sz="quarter" idx="26"/>
          </p:nvPr>
        </p:nvSpPr>
        <p:spPr>
          <a:xfrm>
            <a:off x="3055735" y="5203373"/>
            <a:ext cx="1634432" cy="486880"/>
          </a:xfrm>
        </p:spPr>
        <p:txBody>
          <a:bodyPr numCol="1">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1" name="Text Placeholder 4">
            <a:extLst>
              <a:ext uri="{FF2B5EF4-FFF2-40B4-BE49-F238E27FC236}">
                <a16:creationId xmlns:a16="http://schemas.microsoft.com/office/drawing/2014/main" xmlns="" id="{4EF9FECF-71AA-BF47-AADB-87F1B78F4A5A}"/>
              </a:ext>
            </a:extLst>
          </p:cNvPr>
          <p:cNvSpPr>
            <a:spLocks noGrp="1"/>
          </p:cNvSpPr>
          <p:nvPr>
            <p:ph type="body" sz="quarter" idx="27" hasCustomPrompt="1"/>
          </p:nvPr>
        </p:nvSpPr>
        <p:spPr>
          <a:xfrm>
            <a:off x="3055536" y="3969687"/>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05.</a:t>
            </a:r>
            <a:endParaRPr lang="x-none"/>
          </a:p>
        </p:txBody>
      </p:sp>
      <p:sp>
        <p:nvSpPr>
          <p:cNvPr id="42" name="Text Placeholder 15">
            <a:extLst>
              <a:ext uri="{FF2B5EF4-FFF2-40B4-BE49-F238E27FC236}">
                <a16:creationId xmlns:a16="http://schemas.microsoft.com/office/drawing/2014/main" xmlns="" id="{49E45FEC-5AD9-0446-9E67-E5E5AFD5CC46}"/>
              </a:ext>
            </a:extLst>
          </p:cNvPr>
          <p:cNvSpPr>
            <a:spLocks noGrp="1"/>
          </p:cNvSpPr>
          <p:nvPr>
            <p:ph type="body" sz="quarter" idx="28" hasCustomPrompt="1"/>
          </p:nvPr>
        </p:nvSpPr>
        <p:spPr>
          <a:xfrm>
            <a:off x="5382146" y="4546344"/>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43" name="Text Placeholder 5">
            <a:extLst>
              <a:ext uri="{FF2B5EF4-FFF2-40B4-BE49-F238E27FC236}">
                <a16:creationId xmlns:a16="http://schemas.microsoft.com/office/drawing/2014/main" xmlns="" id="{4393EECA-FDC8-9647-BBAB-E314D7019F7E}"/>
              </a:ext>
            </a:extLst>
          </p:cNvPr>
          <p:cNvSpPr>
            <a:spLocks noGrp="1"/>
          </p:cNvSpPr>
          <p:nvPr>
            <p:ph type="body" sz="quarter" idx="29"/>
          </p:nvPr>
        </p:nvSpPr>
        <p:spPr>
          <a:xfrm>
            <a:off x="5382146" y="5203373"/>
            <a:ext cx="1634432" cy="486880"/>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44" name="Text Placeholder 4">
            <a:extLst>
              <a:ext uri="{FF2B5EF4-FFF2-40B4-BE49-F238E27FC236}">
                <a16:creationId xmlns:a16="http://schemas.microsoft.com/office/drawing/2014/main" xmlns="" id="{384050B9-2F3E-DD4C-8A4F-72BA120849D2}"/>
              </a:ext>
            </a:extLst>
          </p:cNvPr>
          <p:cNvSpPr>
            <a:spLocks noGrp="1"/>
          </p:cNvSpPr>
          <p:nvPr>
            <p:ph type="body" sz="quarter" idx="30" hasCustomPrompt="1"/>
          </p:nvPr>
        </p:nvSpPr>
        <p:spPr>
          <a:xfrm>
            <a:off x="5381947" y="3969687"/>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06.</a:t>
            </a:r>
            <a:endParaRPr lang="x-none"/>
          </a:p>
        </p:txBody>
      </p:sp>
    </p:spTree>
    <p:extLst>
      <p:ext uri="{BB962C8B-B14F-4D97-AF65-F5344CB8AC3E}">
        <p14:creationId xmlns:p14="http://schemas.microsoft.com/office/powerpoint/2010/main" xmlns="" val="3655430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a:solidFill>
                  <a:schemeClr val="bg1"/>
                </a:solidFill>
              </a:defRPr>
            </a:lvl1pPr>
          </a:lstStyle>
          <a:p>
            <a:r>
              <a:rPr lang="en-GB" noProof="0"/>
              <a:t>THE TITLE SLIDE</a:t>
            </a:r>
          </a:p>
        </p:txBody>
      </p:sp>
      <p:sp>
        <p:nvSpPr>
          <p:cNvPr id="3" name="Subtitle 2">
            <a:extLst>
              <a:ext uri="{FF2B5EF4-FFF2-40B4-BE49-F238E27FC236}">
                <a16:creationId xmlns:a16="http://schemas.microsoft.com/office/drawing/2014/main" xmlns=""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5" name="Text Placeholder 14">
            <a:extLst>
              <a:ext uri="{FF2B5EF4-FFF2-40B4-BE49-F238E27FC236}">
                <a16:creationId xmlns:a16="http://schemas.microsoft.com/office/drawing/2014/main" xmlns=""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6" name="Grafika 4">
            <a:extLst>
              <a:ext uri="{FF2B5EF4-FFF2-40B4-BE49-F238E27FC236}">
                <a16:creationId xmlns:a16="http://schemas.microsoft.com/office/drawing/2014/main" xmlns="" id="{7E567010-5601-ED49-9BA9-E9508FDDA362}"/>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xmlns="" val="712388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list + photo = white 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xmlns="" id="{8BE6CA1F-69D3-4B4F-8D20-E234D2F21BB5}"/>
              </a:ext>
            </a:extLst>
          </p:cNvPr>
          <p:cNvSpPr>
            <a:spLocks noGrp="1"/>
          </p:cNvSpPr>
          <p:nvPr>
            <p:ph type="pic" sz="quarter" idx="13"/>
          </p:nvPr>
        </p:nvSpPr>
        <p:spPr>
          <a:xfrm>
            <a:off x="729125" y="3427893"/>
            <a:ext cx="10731037" cy="2701443"/>
          </a:xfrm>
        </p:spPr>
        <p:txBody>
          <a:bodyPr/>
          <a:lstStyle/>
          <a:p>
            <a:r>
              <a:rPr lang="en-US"/>
              <a:t>Click icon to add picture</a:t>
            </a:r>
            <a:endParaRPr lang="x-none"/>
          </a:p>
        </p:txBody>
      </p:sp>
      <p:pic>
        <p:nvPicPr>
          <p:cNvPr id="8" name="Grafika 1">
            <a:extLst>
              <a:ext uri="{FF2B5EF4-FFF2-40B4-BE49-F238E27FC236}">
                <a16:creationId xmlns:a16="http://schemas.microsoft.com/office/drawing/2014/main" xmlns="" id="{39AF5090-5984-8444-B345-46DA14326E91}"/>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8" y="728663"/>
            <a:ext cx="735540" cy="263835"/>
          </a:xfrm>
          <a:prstGeom prst="rect">
            <a:avLst/>
          </a:prstGeom>
        </p:spPr>
      </p:pic>
      <p:sp>
        <p:nvSpPr>
          <p:cNvPr id="47" name="Title 1">
            <a:extLst>
              <a:ext uri="{FF2B5EF4-FFF2-40B4-BE49-F238E27FC236}">
                <a16:creationId xmlns:a16="http://schemas.microsoft.com/office/drawing/2014/main" xmlns="" id="{10ABF6AF-D7E0-B04B-8974-F45639CC65F2}"/>
              </a:ext>
            </a:extLst>
          </p:cNvPr>
          <p:cNvSpPr>
            <a:spLocks noGrp="1"/>
          </p:cNvSpPr>
          <p:nvPr>
            <p:ph type="title" hasCustomPrompt="1"/>
          </p:nvPr>
        </p:nvSpPr>
        <p:spPr>
          <a:xfrm>
            <a:off x="6096000" y="729403"/>
            <a:ext cx="1634432" cy="486881"/>
          </a:xfrm>
        </p:spPr>
        <p:txBody>
          <a:bodyPr anchor="t">
            <a:noAutofit/>
          </a:bodyPr>
          <a:lstStyle>
            <a:lvl1pPr>
              <a:defRPr sz="3500" b="1">
                <a:solidFill>
                  <a:schemeClr val="tx1"/>
                </a:solidFill>
              </a:defRPr>
            </a:lvl1pPr>
          </a:lstStyle>
          <a:p>
            <a:r>
              <a:rPr lang="en-GB"/>
              <a:t>01.</a:t>
            </a:r>
            <a:endParaRPr lang="x-none"/>
          </a:p>
        </p:txBody>
      </p:sp>
      <p:sp>
        <p:nvSpPr>
          <p:cNvPr id="48" name="Text Placeholder 15">
            <a:extLst>
              <a:ext uri="{FF2B5EF4-FFF2-40B4-BE49-F238E27FC236}">
                <a16:creationId xmlns:a16="http://schemas.microsoft.com/office/drawing/2014/main" xmlns="" id="{88C75D92-C23D-3F41-8821-413EF6C85F7B}"/>
              </a:ext>
            </a:extLst>
          </p:cNvPr>
          <p:cNvSpPr>
            <a:spLocks noGrp="1"/>
          </p:cNvSpPr>
          <p:nvPr>
            <p:ph type="body" sz="quarter" idx="14" hasCustomPrompt="1"/>
          </p:nvPr>
        </p:nvSpPr>
        <p:spPr>
          <a:xfrm>
            <a:off x="6095999" y="1306841"/>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49" name="Text Placeholder 5">
            <a:extLst>
              <a:ext uri="{FF2B5EF4-FFF2-40B4-BE49-F238E27FC236}">
                <a16:creationId xmlns:a16="http://schemas.microsoft.com/office/drawing/2014/main" xmlns="" id="{C428BED5-052E-D14D-B718-73CF21702938}"/>
              </a:ext>
            </a:extLst>
          </p:cNvPr>
          <p:cNvSpPr>
            <a:spLocks noGrp="1"/>
          </p:cNvSpPr>
          <p:nvPr>
            <p:ph type="body" sz="quarter" idx="15"/>
          </p:nvPr>
        </p:nvSpPr>
        <p:spPr>
          <a:xfrm>
            <a:off x="6095999" y="1963870"/>
            <a:ext cx="1634432" cy="486880"/>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50" name="Text Placeholder 15">
            <a:extLst>
              <a:ext uri="{FF2B5EF4-FFF2-40B4-BE49-F238E27FC236}">
                <a16:creationId xmlns:a16="http://schemas.microsoft.com/office/drawing/2014/main" xmlns="" id="{1938ADC2-76DC-AC4D-9AD9-633B94EEF29E}"/>
              </a:ext>
            </a:extLst>
          </p:cNvPr>
          <p:cNvSpPr>
            <a:spLocks noGrp="1"/>
          </p:cNvSpPr>
          <p:nvPr>
            <p:ph type="body" sz="quarter" idx="16" hasCustomPrompt="1"/>
          </p:nvPr>
        </p:nvSpPr>
        <p:spPr>
          <a:xfrm>
            <a:off x="7970037" y="1303671"/>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51" name="Text Placeholder 5">
            <a:extLst>
              <a:ext uri="{FF2B5EF4-FFF2-40B4-BE49-F238E27FC236}">
                <a16:creationId xmlns:a16="http://schemas.microsoft.com/office/drawing/2014/main" xmlns="" id="{14ECE99F-7326-0449-849D-BCF8C4B01DAB}"/>
              </a:ext>
            </a:extLst>
          </p:cNvPr>
          <p:cNvSpPr>
            <a:spLocks noGrp="1"/>
          </p:cNvSpPr>
          <p:nvPr>
            <p:ph type="body" sz="quarter" idx="17"/>
          </p:nvPr>
        </p:nvSpPr>
        <p:spPr>
          <a:xfrm>
            <a:off x="7970037" y="1960700"/>
            <a:ext cx="1634432" cy="486880"/>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52" name="Text Placeholder 4">
            <a:extLst>
              <a:ext uri="{FF2B5EF4-FFF2-40B4-BE49-F238E27FC236}">
                <a16:creationId xmlns:a16="http://schemas.microsoft.com/office/drawing/2014/main" xmlns="" id="{15AA36C7-1079-0541-877D-901BF7FD77C9}"/>
              </a:ext>
            </a:extLst>
          </p:cNvPr>
          <p:cNvSpPr>
            <a:spLocks noGrp="1"/>
          </p:cNvSpPr>
          <p:nvPr>
            <p:ph type="body" sz="quarter" idx="18" hasCustomPrompt="1"/>
          </p:nvPr>
        </p:nvSpPr>
        <p:spPr>
          <a:xfrm>
            <a:off x="7969838" y="727014"/>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02.</a:t>
            </a:r>
            <a:endParaRPr lang="x-none"/>
          </a:p>
        </p:txBody>
      </p:sp>
      <p:sp>
        <p:nvSpPr>
          <p:cNvPr id="53" name="Text Placeholder 15">
            <a:extLst>
              <a:ext uri="{FF2B5EF4-FFF2-40B4-BE49-F238E27FC236}">
                <a16:creationId xmlns:a16="http://schemas.microsoft.com/office/drawing/2014/main" xmlns="" id="{D3A98CEF-63B9-EE40-A30A-B3FEBBFDCE83}"/>
              </a:ext>
            </a:extLst>
          </p:cNvPr>
          <p:cNvSpPr>
            <a:spLocks noGrp="1"/>
          </p:cNvSpPr>
          <p:nvPr>
            <p:ph type="body" sz="quarter" idx="19" hasCustomPrompt="1"/>
          </p:nvPr>
        </p:nvSpPr>
        <p:spPr>
          <a:xfrm>
            <a:off x="9844570" y="1303671"/>
            <a:ext cx="1634432" cy="486881"/>
          </a:xfrm>
        </p:spPr>
        <p:txBody>
          <a:bodyPr anchor="t">
            <a:noAutofit/>
          </a:bodyPr>
          <a:lstStyle>
            <a:lvl1pPr marL="0" indent="0">
              <a:buNone/>
              <a:defRPr sz="16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54" name="Text Placeholder 5">
            <a:extLst>
              <a:ext uri="{FF2B5EF4-FFF2-40B4-BE49-F238E27FC236}">
                <a16:creationId xmlns:a16="http://schemas.microsoft.com/office/drawing/2014/main" xmlns="" id="{A56BD489-2A8F-3447-8621-D275E85CA620}"/>
              </a:ext>
            </a:extLst>
          </p:cNvPr>
          <p:cNvSpPr>
            <a:spLocks noGrp="1"/>
          </p:cNvSpPr>
          <p:nvPr>
            <p:ph type="body" sz="quarter" idx="20"/>
          </p:nvPr>
        </p:nvSpPr>
        <p:spPr>
          <a:xfrm>
            <a:off x="9844570" y="1960700"/>
            <a:ext cx="1634432" cy="486880"/>
          </a:xfrm>
        </p:spPr>
        <p:txBody>
          <a:bodyPr>
            <a:normAutofit/>
          </a:bodyPr>
          <a:lstStyle>
            <a:lvl1pPr marL="0" indent="0">
              <a:lnSpc>
                <a:spcPct val="100000"/>
              </a:lnSpc>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
        <p:nvSpPr>
          <p:cNvPr id="55" name="Text Placeholder 4">
            <a:extLst>
              <a:ext uri="{FF2B5EF4-FFF2-40B4-BE49-F238E27FC236}">
                <a16:creationId xmlns:a16="http://schemas.microsoft.com/office/drawing/2014/main" xmlns="" id="{ED4A8025-CB42-5548-90CD-7D5EE33FBC85}"/>
              </a:ext>
            </a:extLst>
          </p:cNvPr>
          <p:cNvSpPr>
            <a:spLocks noGrp="1"/>
          </p:cNvSpPr>
          <p:nvPr>
            <p:ph type="body" sz="quarter" idx="21" hasCustomPrompt="1"/>
          </p:nvPr>
        </p:nvSpPr>
        <p:spPr>
          <a:xfrm>
            <a:off x="9844371" y="727014"/>
            <a:ext cx="1635125" cy="485775"/>
          </a:xfrm>
        </p:spPr>
        <p:txBody>
          <a:bodyPr>
            <a:noAutofit/>
          </a:bodyPr>
          <a:lstStyle>
            <a:lvl1pPr marL="0" indent="0">
              <a:buNone/>
              <a:defRPr sz="3500" b="1"/>
            </a:lvl1pPr>
            <a:lvl2pPr marL="457200" indent="0">
              <a:buNone/>
              <a:defRPr sz="3500" b="1"/>
            </a:lvl2pPr>
            <a:lvl3pPr marL="914400" indent="0">
              <a:buNone/>
              <a:defRPr sz="3500" b="1"/>
            </a:lvl3pPr>
            <a:lvl4pPr marL="1371600" indent="0">
              <a:buNone/>
              <a:defRPr sz="3500" b="1"/>
            </a:lvl4pPr>
            <a:lvl5pPr marL="1828800" indent="0">
              <a:buNone/>
              <a:defRPr sz="3500" b="1"/>
            </a:lvl5pPr>
          </a:lstStyle>
          <a:p>
            <a:pPr lvl="0"/>
            <a:r>
              <a:rPr lang="en-GB"/>
              <a:t>03.</a:t>
            </a:r>
            <a:endParaRPr lang="x-none"/>
          </a:p>
        </p:txBody>
      </p:sp>
      <p:sp>
        <p:nvSpPr>
          <p:cNvPr id="56" name="Text Placeholder 15">
            <a:extLst>
              <a:ext uri="{FF2B5EF4-FFF2-40B4-BE49-F238E27FC236}">
                <a16:creationId xmlns:a16="http://schemas.microsoft.com/office/drawing/2014/main" xmlns="" id="{2D944928-3581-E843-B15A-C09FF98DEC17}"/>
              </a:ext>
            </a:extLst>
          </p:cNvPr>
          <p:cNvSpPr>
            <a:spLocks noGrp="1"/>
          </p:cNvSpPr>
          <p:nvPr>
            <p:ph type="body" sz="quarter" idx="22" hasCustomPrompt="1"/>
          </p:nvPr>
        </p:nvSpPr>
        <p:spPr>
          <a:xfrm>
            <a:off x="729124" y="1306841"/>
            <a:ext cx="3462886" cy="483711"/>
          </a:xfrm>
        </p:spPr>
        <p:txBody>
          <a:bodyPr anchor="t">
            <a:noAutofit/>
          </a:bodyPr>
          <a:lstStyle>
            <a:lvl1pPr marL="0" indent="0">
              <a:buNone/>
              <a:defRPr sz="1800" b="0">
                <a:solidFill>
                  <a:schemeClr val="tx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a:t>Title</a:t>
            </a:r>
            <a:endParaRPr lang="x-none"/>
          </a:p>
        </p:txBody>
      </p:sp>
      <p:sp>
        <p:nvSpPr>
          <p:cNvPr id="58" name="Text Placeholder 5">
            <a:extLst>
              <a:ext uri="{FF2B5EF4-FFF2-40B4-BE49-F238E27FC236}">
                <a16:creationId xmlns:a16="http://schemas.microsoft.com/office/drawing/2014/main" xmlns="" id="{736D1FD4-1257-B245-BFC1-C98BC2C69D0F}"/>
              </a:ext>
            </a:extLst>
          </p:cNvPr>
          <p:cNvSpPr>
            <a:spLocks noGrp="1"/>
          </p:cNvSpPr>
          <p:nvPr>
            <p:ph type="body" sz="quarter" idx="23"/>
          </p:nvPr>
        </p:nvSpPr>
        <p:spPr>
          <a:xfrm>
            <a:off x="729124" y="1960700"/>
            <a:ext cx="3462886" cy="946002"/>
          </a:xfrm>
        </p:spPr>
        <p:txBody>
          <a:bodyPr>
            <a:normAutofit/>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xmlns="" val="1651013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5" name="Grafika 1">
            <a:extLst>
              <a:ext uri="{FF2B5EF4-FFF2-40B4-BE49-F238E27FC236}">
                <a16:creationId xmlns:a16="http://schemas.microsoft.com/office/drawing/2014/main" xmlns="" id="{EB50DB6D-C3D1-3946-AF82-BB73C160A592}"/>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5363884" y="3166393"/>
            <a:ext cx="1464232" cy="525214"/>
          </a:xfrm>
          <a:prstGeom prst="rect">
            <a:avLst/>
          </a:prstGeom>
        </p:spPr>
      </p:pic>
    </p:spTree>
    <p:extLst>
      <p:ext uri="{BB962C8B-B14F-4D97-AF65-F5344CB8AC3E}">
        <p14:creationId xmlns:p14="http://schemas.microsoft.com/office/powerpoint/2010/main" xmlns="" val="2469649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left">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496047" y="2048811"/>
            <a:ext cx="9144000" cy="1461152"/>
          </a:xfrm>
        </p:spPr>
        <p:txBody>
          <a:bodyPr anchor="b">
            <a:normAutofit/>
          </a:bodyPr>
          <a:lstStyle>
            <a:lvl1pPr algn="l">
              <a:defRPr sz="3600"/>
            </a:lvl1pPr>
          </a:lstStyle>
          <a:p>
            <a:r>
              <a:rPr lang="en-GB"/>
              <a:t>Click to edit Master title style</a:t>
            </a:r>
            <a:endParaRPr lang="en-US"/>
          </a:p>
        </p:txBody>
      </p:sp>
      <p:sp>
        <p:nvSpPr>
          <p:cNvPr id="3" name="Subtitle 2"/>
          <p:cNvSpPr>
            <a:spLocks noGrp="1"/>
          </p:cNvSpPr>
          <p:nvPr>
            <p:ph type="subTitle" idx="1"/>
          </p:nvPr>
        </p:nvSpPr>
        <p:spPr>
          <a:xfrm>
            <a:off x="496047" y="3602038"/>
            <a:ext cx="9144000" cy="4501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496047"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981134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 center">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1524000"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125698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center">
    <p:spTree>
      <p:nvGrpSpPr>
        <p:cNvPr id="1" name=""/>
        <p:cNvGrpSpPr/>
        <p:nvPr/>
      </p:nvGrpSpPr>
      <p:grpSpPr>
        <a:xfrm>
          <a:off x="0" y="0"/>
          <a:ext cx="0" cy="0"/>
          <a:chOff x="0" y="0"/>
          <a:chExt cx="0" cy="0"/>
        </a:xfrm>
      </p:grpSpPr>
      <p:pic>
        <p:nvPicPr>
          <p:cNvPr id="10" name="Obraz 10" descr="Obraz zawierający komputer&#10;&#10;Opis wygenerowany automatycznie">
            <a:extLst>
              <a:ext uri="{FF2B5EF4-FFF2-40B4-BE49-F238E27FC236}">
                <a16:creationId xmlns:a16="http://schemas.microsoft.com/office/drawing/2014/main" xmlns="" id="{25FD2AB8-7754-E04F-AF0C-98C9F57A3E2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2" name="Prostokąt 1">
            <a:extLst>
              <a:ext uri="{FF2B5EF4-FFF2-40B4-BE49-F238E27FC236}">
                <a16:creationId xmlns:a16="http://schemas.microsoft.com/office/drawing/2014/main" xmlns="" id="{CD37172C-8538-F747-B376-9CD24DBEADD6}"/>
              </a:ext>
            </a:extLst>
          </p:cNvPr>
          <p:cNvSpPr/>
          <p:nvPr userDrawn="1"/>
        </p:nvSpPr>
        <p:spPr>
          <a:xfrm>
            <a:off x="0" y="0"/>
            <a:ext cx="12192000" cy="6858000"/>
          </a:xfrm>
          <a:prstGeom prst="rect">
            <a:avLst/>
          </a:prstGeom>
          <a:solidFill>
            <a:srgbClr val="00A3E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9" name="Graphic 8">
            <a:extLst>
              <a:ext uri="{FF2B5EF4-FFF2-40B4-BE49-F238E27FC236}">
                <a16:creationId xmlns:a16="http://schemas.microsoft.com/office/drawing/2014/main" xmlns="" id="{4F2F8B56-88E4-074C-83CF-B5AAF4DAE0EF}"/>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727638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Divider with text">
    <p:spTree>
      <p:nvGrpSpPr>
        <p:cNvPr id="1" name=""/>
        <p:cNvGrpSpPr/>
        <p:nvPr/>
      </p:nvGrpSpPr>
      <p:grpSpPr>
        <a:xfrm>
          <a:off x="0" y="0"/>
          <a:ext cx="0" cy="0"/>
          <a:chOff x="0" y="0"/>
          <a:chExt cx="0" cy="0"/>
        </a:xfrm>
      </p:grpSpPr>
      <p:pic>
        <p:nvPicPr>
          <p:cNvPr id="7" name="Obraz 12" descr="Obraz zawierający latawiec, latanie, osoba, zewnętrzne&#10;&#10;Opis wygenerowany automatycznie">
            <a:extLst>
              <a:ext uri="{FF2B5EF4-FFF2-40B4-BE49-F238E27FC236}">
                <a16:creationId xmlns:a16="http://schemas.microsoft.com/office/drawing/2014/main" xmlns="" id="{54A0BA8C-3DD4-0846-8767-6F6C5CEC80E5}"/>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6047" y="1709739"/>
            <a:ext cx="11048253" cy="1402980"/>
          </a:xfrm>
        </p:spPr>
        <p:txBody>
          <a:bodyPr anchor="b">
            <a:normAutofit/>
          </a:bodyPr>
          <a:lstStyle>
            <a:lvl1pPr algn="ctr">
              <a:defRPr sz="3600"/>
            </a:lvl1pPr>
          </a:lstStyle>
          <a:p>
            <a:r>
              <a:rPr lang="en-GB"/>
              <a:t>Click to edit Master title style</a:t>
            </a:r>
            <a:endParaRPr lang="en-US"/>
          </a:p>
        </p:txBody>
      </p:sp>
      <p:sp>
        <p:nvSpPr>
          <p:cNvPr id="3" name="Text Placeholder 2"/>
          <p:cNvSpPr>
            <a:spLocks noGrp="1"/>
          </p:cNvSpPr>
          <p:nvPr>
            <p:ph type="body" idx="1"/>
          </p:nvPr>
        </p:nvSpPr>
        <p:spPr>
          <a:xfrm>
            <a:off x="496047" y="3429001"/>
            <a:ext cx="11048253" cy="2660650"/>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350E0B29-5173-954C-B718-9E4C50110C82}"/>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1877375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E25FC384-0661-024B-8704-3D238BB32F5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495300" y="1784480"/>
            <a:ext cx="11049000" cy="4121020"/>
          </a:xfrm>
        </p:spPr>
        <p:txBody>
          <a:bodyPr/>
          <a:lstStyle>
            <a:lvl1pPr>
              <a:defRPr>
                <a:solidFill>
                  <a:schemeClr val="bg1"/>
                </a:solidFill>
              </a:defRPr>
            </a:lvl1pPr>
          </a:lstStyle>
          <a:p>
            <a:r>
              <a:rPr lang="en-GB"/>
              <a:t>Click icon to add table</a:t>
            </a:r>
            <a:endParaRPr lang="x-none"/>
          </a:p>
        </p:txBody>
      </p:sp>
    </p:spTree>
    <p:extLst>
      <p:ext uri="{BB962C8B-B14F-4D97-AF65-F5344CB8AC3E}">
        <p14:creationId xmlns:p14="http://schemas.microsoft.com/office/powerpoint/2010/main" xmlns="" val="2299555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able Placeholder 12">
            <a:extLst>
              <a:ext uri="{FF2B5EF4-FFF2-40B4-BE49-F238E27FC236}">
                <a16:creationId xmlns:a16="http://schemas.microsoft.com/office/drawing/2014/main" xmlns="" id="{5E1DF5EA-8B49-4B47-BC14-0D09B9263F25}"/>
              </a:ext>
            </a:extLst>
          </p:cNvPr>
          <p:cNvSpPr>
            <a:spLocks noGrp="1"/>
          </p:cNvSpPr>
          <p:nvPr>
            <p:ph type="tbl" sz="quarter" idx="13"/>
          </p:nvPr>
        </p:nvSpPr>
        <p:spPr>
          <a:xfrm>
            <a:off x="495300" y="1784480"/>
            <a:ext cx="11049000" cy="4121020"/>
          </a:xfrm>
        </p:spPr>
        <p:txBody>
          <a:bodyPr/>
          <a:lstStyle/>
          <a:p>
            <a:r>
              <a:rPr lang="en-GB"/>
              <a:t>Click icon to add table</a:t>
            </a:r>
            <a:endParaRPr lang="x-none"/>
          </a:p>
        </p:txBody>
      </p:sp>
    </p:spTree>
    <p:extLst>
      <p:ext uri="{BB962C8B-B14F-4D97-AF65-F5344CB8AC3E}">
        <p14:creationId xmlns:p14="http://schemas.microsoft.com/office/powerpoint/2010/main" xmlns="" val="3739855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96A14568-8929-8E4F-B13C-A3D137FFB85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6096000" y="1565275"/>
            <a:ext cx="5448300" cy="4340225"/>
          </a:xfrm>
        </p:spPr>
        <p:txBody>
          <a:bodyPr/>
          <a:lstStyle>
            <a:lvl1pPr>
              <a:defRPr>
                <a:solidFill>
                  <a:schemeClr val="bg1"/>
                </a:solidFill>
              </a:defRPr>
            </a:lvl1pPr>
          </a:lstStyle>
          <a:p>
            <a:r>
              <a:rPr lang="en-GB"/>
              <a:t>Click icon to add table</a:t>
            </a:r>
            <a:endParaRPr lang="x-none"/>
          </a:p>
        </p:txBody>
      </p:sp>
      <p:sp>
        <p:nvSpPr>
          <p:cNvPr id="9" name="Text Placeholder 2">
            <a:extLst>
              <a:ext uri="{FF2B5EF4-FFF2-40B4-BE49-F238E27FC236}">
                <a16:creationId xmlns:a16="http://schemas.microsoft.com/office/drawing/2014/main" xmlns="" id="{62CA759D-A3FA-B248-930D-3F45B26B53B7}"/>
              </a:ext>
            </a:extLst>
          </p:cNvPr>
          <p:cNvSpPr>
            <a:spLocks noGrp="1"/>
          </p:cNvSpPr>
          <p:nvPr>
            <p:ph type="body" idx="14"/>
          </p:nvPr>
        </p:nvSpPr>
        <p:spPr>
          <a:xfrm>
            <a:off x="496046" y="1565275"/>
            <a:ext cx="5341083" cy="3313136"/>
          </a:xfrm>
        </p:spPr>
        <p:txBody>
          <a:bodyPr>
            <a:normAutofit/>
          </a:bodyPr>
          <a:lstStyle>
            <a:lvl1pPr marL="0" indent="0" algn="l">
              <a:buNone/>
              <a:defRPr sz="1800" b="1" i="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546375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Blank - blue">
    <p:spTree>
      <p:nvGrpSpPr>
        <p:cNvPr id="1" name=""/>
        <p:cNvGrpSpPr/>
        <p:nvPr/>
      </p:nvGrpSpPr>
      <p:grpSpPr>
        <a:xfrm>
          <a:off x="0" y="0"/>
          <a:ext cx="0" cy="0"/>
          <a:chOff x="0" y="0"/>
          <a:chExt cx="0" cy="0"/>
        </a:xfrm>
      </p:grpSpPr>
      <p:pic>
        <p:nvPicPr>
          <p:cNvPr id="9" name="Obraz 12" descr="Obraz zawierający latawiec, latanie, osoba, zewnętrzne&#10;&#10;Opis wygenerowany automatycznie">
            <a:extLst>
              <a:ext uri="{FF2B5EF4-FFF2-40B4-BE49-F238E27FC236}">
                <a16:creationId xmlns:a16="http://schemas.microsoft.com/office/drawing/2014/main" xmlns="" id="{EDFED8A5-7001-E142-BFDC-8651A4BAC25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307534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Grafika 4">
            <a:extLst>
              <a:ext uri="{FF2B5EF4-FFF2-40B4-BE49-F238E27FC236}">
                <a16:creationId xmlns:a16="http://schemas.microsoft.com/office/drawing/2014/main" xmlns="" id="{BE09AEEA-E49E-9B40-A24D-6CA9EC9DE108}"/>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31838" y="730332"/>
            <a:ext cx="735540" cy="260268"/>
          </a:xfrm>
          <a:prstGeom prst="rect">
            <a:avLst/>
          </a:prstGeom>
        </p:spPr>
      </p:pic>
      <p:pic>
        <p:nvPicPr>
          <p:cNvPr id="16" name="Picture 15" descr="A picture containing person, jumping, person, racket&#10;&#10;Description automatically generated">
            <a:extLst>
              <a:ext uri="{FF2B5EF4-FFF2-40B4-BE49-F238E27FC236}">
                <a16:creationId xmlns:a16="http://schemas.microsoft.com/office/drawing/2014/main" xmlns="" id="{C976C393-A98B-FB44-AA73-9D17EFD3FFDC}"/>
              </a:ext>
            </a:extLst>
          </p:cNvPr>
          <p:cNvPicPr>
            <a:picLocks noChangeAspect="1"/>
          </p:cNvPicPr>
          <p:nvPr userDrawn="1"/>
        </p:nvPicPr>
        <p:blipFill>
          <a:blip r:embed="rId4"/>
          <a:stretch>
            <a:fillRect/>
          </a:stretch>
        </p:blipFill>
        <p:spPr>
          <a:xfrm>
            <a:off x="885024" y="-598205"/>
            <a:ext cx="11306976" cy="7537984"/>
          </a:xfrm>
          <a:prstGeom prst="rect">
            <a:avLst/>
          </a:prstGeom>
        </p:spPr>
      </p:pic>
      <p:pic>
        <p:nvPicPr>
          <p:cNvPr id="8" name="Picture 6" descr="C:\Users\PS\Desktop\Untitled-1.png"/>
          <p:cNvPicPr>
            <a:picLocks noChangeAspect="1" noChangeArrowheads="1"/>
          </p:cNvPicPr>
          <p:nvPr userDrawn="1"/>
        </p:nvPicPr>
        <p:blipFill>
          <a:blip r:embed="rId5">
            <a:extLst>
              <a:ext uri="{28A0092B-C50C-407E-A947-70E740481C1C}">
                <a14:useLocalDpi xmlns:a14="http://schemas.microsoft.com/office/drawing/2010/main" xmlns="" val="0"/>
              </a:ext>
            </a:extLst>
          </a:blip>
          <a:srcRect/>
          <a:stretch>
            <a:fillRect/>
          </a:stretch>
        </p:blipFill>
        <p:spPr bwMode="auto">
          <a:xfrm>
            <a:off x="0" y="0"/>
            <a:ext cx="12426462" cy="698988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
            <a:extLst>
              <a:ext uri="{FF2B5EF4-FFF2-40B4-BE49-F238E27FC236}">
                <a16:creationId xmlns:a16="http://schemas.microsoft.com/office/drawing/2014/main" xmlns="" id="{660816E5-A24C-1349-9A78-B294BE1DA9F6}"/>
              </a:ext>
            </a:extLst>
          </p:cNvPr>
          <p:cNvSpPr>
            <a:spLocks noGrp="1"/>
          </p:cNvSpPr>
          <p:nvPr>
            <p:ph type="ctrTitle" hasCustomPrompt="1"/>
          </p:nvPr>
        </p:nvSpPr>
        <p:spPr>
          <a:xfrm>
            <a:off x="731838" y="2970724"/>
            <a:ext cx="10271648" cy="661252"/>
          </a:xfrm>
        </p:spPr>
        <p:txBody>
          <a:bodyPr anchor="b">
            <a:normAutofit/>
          </a:bodyPr>
          <a:lstStyle>
            <a:lvl1pPr algn="l">
              <a:defRPr sz="5000" b="1" baseline="0">
                <a:solidFill>
                  <a:schemeClr val="bg1"/>
                </a:solidFill>
              </a:defRPr>
            </a:lvl1pPr>
          </a:lstStyle>
          <a:p>
            <a:r>
              <a:rPr lang="en-GB" noProof="0"/>
              <a:t>THE TITLE SLIDE</a:t>
            </a:r>
          </a:p>
        </p:txBody>
      </p:sp>
      <p:sp>
        <p:nvSpPr>
          <p:cNvPr id="13" name="Subtitle 2">
            <a:extLst>
              <a:ext uri="{FF2B5EF4-FFF2-40B4-BE49-F238E27FC236}">
                <a16:creationId xmlns:a16="http://schemas.microsoft.com/office/drawing/2014/main" xmlns="" id="{2C5C33B8-E2B5-7746-B4B8-4B76637E470B}"/>
              </a:ext>
            </a:extLst>
          </p:cNvPr>
          <p:cNvSpPr>
            <a:spLocks noGrp="1"/>
          </p:cNvSpPr>
          <p:nvPr>
            <p:ph type="subTitle" idx="1" hasCustomPrompt="1"/>
          </p:nvPr>
        </p:nvSpPr>
        <p:spPr>
          <a:xfrm>
            <a:off x="731838" y="4580725"/>
            <a:ext cx="9144000" cy="396311"/>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a:t>
            </a:r>
          </a:p>
        </p:txBody>
      </p:sp>
      <p:sp>
        <p:nvSpPr>
          <p:cNvPr id="14" name="Text Placeholder 14">
            <a:extLst>
              <a:ext uri="{FF2B5EF4-FFF2-40B4-BE49-F238E27FC236}">
                <a16:creationId xmlns:a16="http://schemas.microsoft.com/office/drawing/2014/main" xmlns="" id="{DA44033A-D809-3D44-82E4-1CFD64280815}"/>
              </a:ext>
            </a:extLst>
          </p:cNvPr>
          <p:cNvSpPr>
            <a:spLocks noGrp="1"/>
          </p:cNvSpPr>
          <p:nvPr>
            <p:ph type="body" sz="quarter" idx="10" hasCustomPrompt="1"/>
          </p:nvPr>
        </p:nvSpPr>
        <p:spPr>
          <a:xfrm>
            <a:off x="731838" y="5226831"/>
            <a:ext cx="4387850" cy="308611"/>
          </a:xfrm>
        </p:spPr>
        <p:txBody>
          <a:bodyPr>
            <a:noAutofit/>
          </a:bodyPr>
          <a:lstStyle>
            <a:lvl1pPr marL="0" indent="0">
              <a:buNone/>
              <a:defRPr sz="1400" baseline="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GB" noProof="0"/>
              <a:t>Additional Text</a:t>
            </a:r>
          </a:p>
        </p:txBody>
      </p:sp>
      <p:pic>
        <p:nvPicPr>
          <p:cNvPr id="9" name="Grafika 4">
            <a:extLst>
              <a:ext uri="{FF2B5EF4-FFF2-40B4-BE49-F238E27FC236}">
                <a16:creationId xmlns:a16="http://schemas.microsoft.com/office/drawing/2014/main" xmlns="" id="{7D62A00A-6E19-5341-860E-F946C313C536}"/>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731836" y="730332"/>
            <a:ext cx="1868755" cy="661252"/>
          </a:xfrm>
          <a:prstGeom prst="rect">
            <a:avLst/>
          </a:prstGeom>
        </p:spPr>
      </p:pic>
    </p:spTree>
    <p:extLst>
      <p:ext uri="{BB962C8B-B14F-4D97-AF65-F5344CB8AC3E}">
        <p14:creationId xmlns:p14="http://schemas.microsoft.com/office/powerpoint/2010/main" xmlns="" val="18217465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left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5912285" y="3695178"/>
            <a:ext cx="5632015" cy="2165872"/>
          </a:xfrm>
        </p:spPr>
        <p:txBody>
          <a:bodyPr>
            <a:normAutofit/>
          </a:bodyPr>
          <a:lstStyle>
            <a:lvl1pPr marL="0" indent="0" algn="l">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Table Placeholder 8">
            <a:extLst>
              <a:ext uri="{FF2B5EF4-FFF2-40B4-BE49-F238E27FC236}">
                <a16:creationId xmlns:a16="http://schemas.microsoft.com/office/drawing/2014/main" xmlns="" id="{16670C2A-A24E-EE41-B543-5849E2118872}"/>
              </a:ext>
            </a:extLst>
          </p:cNvPr>
          <p:cNvSpPr>
            <a:spLocks noGrp="1"/>
          </p:cNvSpPr>
          <p:nvPr>
            <p:ph type="tbl" sz="quarter" idx="14"/>
          </p:nvPr>
        </p:nvSpPr>
        <p:spPr>
          <a:xfrm>
            <a:off x="496046" y="1771650"/>
            <a:ext cx="5178425" cy="4089400"/>
          </a:xfrm>
        </p:spPr>
        <p:txBody>
          <a:bodyPr/>
          <a:lstStyle/>
          <a:p>
            <a:r>
              <a:rPr lang="en-GB"/>
              <a:t>Click icon to add table</a:t>
            </a:r>
            <a:endParaRPr lang="x-none"/>
          </a:p>
        </p:txBody>
      </p:sp>
    </p:spTree>
    <p:extLst>
      <p:ext uri="{BB962C8B-B14F-4D97-AF65-F5344CB8AC3E}">
        <p14:creationId xmlns:p14="http://schemas.microsoft.com/office/powerpoint/2010/main" xmlns="" val="18407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 right - text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3" y="2880986"/>
            <a:ext cx="5178027" cy="298006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4"/>
            <a:ext cx="5632015" cy="2079320"/>
          </a:xfrm>
        </p:spPr>
        <p:txBody>
          <a:bodyPr>
            <a:normAutofit/>
          </a:bodyPr>
          <a:lstStyle>
            <a:lvl1pPr marL="0" indent="0" algn="l">
              <a:buNone/>
              <a:defRPr sz="3200" b="1"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558744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pictures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4"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3"/>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Picture Placeholder 2">
            <a:extLst>
              <a:ext uri="{FF2B5EF4-FFF2-40B4-BE49-F238E27FC236}">
                <a16:creationId xmlns:a16="http://schemas.microsoft.com/office/drawing/2014/main" xmlns="" id="{25E3E1A0-9ED9-7D41-883C-41EB484317E1}"/>
              </a:ext>
            </a:extLst>
          </p:cNvPr>
          <p:cNvSpPr>
            <a:spLocks noGrp="1" noChangeAspect="1"/>
          </p:cNvSpPr>
          <p:nvPr>
            <p:ph type="pic" idx="14"/>
          </p:nvPr>
        </p:nvSpPr>
        <p:spPr>
          <a:xfrm>
            <a:off x="8626169" y="4164904"/>
            <a:ext cx="2918131" cy="16794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3745323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left - bullets (logo)">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b="1"/>
            </a:lvl1pPr>
            <a:lvl2pPr marL="685800" indent="-228600">
              <a:buFontTx/>
              <a:buBlip>
                <a:blip r:embed="rId5">
                  <a:extLst>
                    <a:ext uri="{96DAC541-7B7A-43D3-8B79-37D633B846F1}">
                      <asvg:svgBlip xmlns:asvg="http://schemas.microsoft.com/office/drawing/2016/SVG/main" xmlns="" r:embed="rId6"/>
                    </a:ext>
                  </a:extLst>
                </a:blip>
              </a:buBlip>
              <a:defRPr sz="1200"/>
            </a:lvl2pPr>
            <a:lvl3pPr marL="1143000" indent="-228600">
              <a:buFontTx/>
              <a:buBlip>
                <a:blip r:embed="rId5">
                  <a:extLst>
                    <a:ext uri="{96DAC541-7B7A-43D3-8B79-37D633B846F1}">
                      <asvg:svgBlip xmlns:asvg="http://schemas.microsoft.com/office/drawing/2016/SVG/main" xmlns="" r:embed="rId6"/>
                    </a:ext>
                  </a:extLst>
                </a:blip>
              </a:buBlip>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254887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left - bullets">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 typeface="Arial" panose="020B0604020202020204" pitchFamily="34" charset="0"/>
              <a:buChar char="•"/>
              <a:defRPr sz="1400" b="1"/>
            </a:lvl1pPr>
            <a:lvl2pPr marL="685800" indent="-228600">
              <a:buFont typeface="Arial" panose="020B0604020202020204" pitchFamily="34" charset="0"/>
              <a:buChar char="•"/>
              <a:defRPr sz="1200"/>
            </a:lvl2pPr>
            <a:lvl3pPr marL="1143000" indent="-228600">
              <a:buFont typeface="Arial" panose="020B0604020202020204" pitchFamily="34" charset="0"/>
              <a:buChar char="•"/>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3186245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and text - title bottom">
    <p:spTree>
      <p:nvGrpSpPr>
        <p:cNvPr id="1" name=""/>
        <p:cNvGrpSpPr/>
        <p:nvPr/>
      </p:nvGrpSpPr>
      <p:grpSpPr>
        <a:xfrm>
          <a:off x="0" y="0"/>
          <a:ext cx="0" cy="0"/>
          <a:chOff x="0" y="0"/>
          <a:chExt cx="0" cy="0"/>
        </a:xfrm>
      </p:grpSpPr>
      <p:pic>
        <p:nvPicPr>
          <p:cNvPr id="13" name="Obraz 2" descr="Obraz zawierający parasol&#10;&#10;Opis wygenerowany automatycznie">
            <a:extLst>
              <a:ext uri="{FF2B5EF4-FFF2-40B4-BE49-F238E27FC236}">
                <a16:creationId xmlns:a16="http://schemas.microsoft.com/office/drawing/2014/main" xmlns="" id="{370EB8EA-2D2D-274E-ADF6-00DE07199EA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 b="-1"/>
          <a:stretch/>
        </p:blipFill>
        <p:spPr>
          <a:xfrm>
            <a:off x="0" y="0"/>
            <a:ext cx="12192000" cy="6858000"/>
          </a:xfrm>
          <a:prstGeom prst="rect">
            <a:avLst/>
          </a:prstGeom>
        </p:spPr>
      </p:pic>
      <p:sp>
        <p:nvSpPr>
          <p:cNvPr id="2" name="Title 1"/>
          <p:cNvSpPr>
            <a:spLocks noGrp="1"/>
          </p:cNvSpPr>
          <p:nvPr>
            <p:ph type="title" hasCustomPrompt="1"/>
          </p:nvPr>
        </p:nvSpPr>
        <p:spPr>
          <a:xfrm>
            <a:off x="496047" y="5365962"/>
            <a:ext cx="11048254" cy="522711"/>
          </a:xfrm>
        </p:spPr>
        <p:txBody>
          <a:bodyPr/>
          <a:lstStyle>
            <a:lvl1pPr algn="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440494"/>
            <a:ext cx="4775628" cy="328808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912285" y="1440494"/>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661404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and text - title g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305" y="1520283"/>
            <a:ext cx="5511451" cy="865925"/>
          </a:xfrm>
        </p:spPr>
        <p:txBody>
          <a:bodyPr/>
          <a:lstStyle>
            <a:lvl1pPr algn="l">
              <a:defRPr>
                <a:solidFill>
                  <a:schemeClr val="accent3"/>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079305" y="2855934"/>
            <a:ext cx="5511451" cy="2699358"/>
          </a:xfrm>
        </p:spPr>
        <p:txBody>
          <a:bodyPr>
            <a:normAutofit/>
          </a:bodyPr>
          <a:lstStyle>
            <a:lvl1pPr marL="0" indent="0" algn="l">
              <a:buNone/>
              <a:defRPr sz="1800" b="1"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533293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36933803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s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marL="228600" indent="-228600">
              <a:buFontTx/>
              <a:buBlip>
                <a:blip r:embed="rId2">
                  <a:extLst>
                    <a:ext uri="{96DAC541-7B7A-43D3-8B79-37D633B846F1}">
                      <asvg:svgBlip xmlns:asvg="http://schemas.microsoft.com/office/drawing/2016/SVG/main" xmlns="" r:embed="rId3"/>
                    </a:ext>
                  </a:extLst>
                </a:blip>
              </a:buBlip>
              <a:defRPr sz="1400"/>
            </a:lvl1pPr>
            <a:lvl2pPr marL="685800" indent="-228600">
              <a:buFontTx/>
              <a:buBlip>
                <a:blip r:embed="rId2">
                  <a:extLst>
                    <a:ext uri="{96DAC541-7B7A-43D3-8B79-37D633B846F1}">
                      <asvg:svgBlip xmlns:asvg="http://schemas.microsoft.com/office/drawing/2016/SVG/main" xmlns="" r:embed="rId3"/>
                    </a:ext>
                  </a:extLst>
                </a:blip>
              </a:buBlip>
              <a:defRPr sz="1200"/>
            </a:lvl2pPr>
            <a:lvl3pPr marL="1143000" indent="-228600">
              <a:buFontTx/>
              <a:buBlip>
                <a:blip r:embed="rId2">
                  <a:extLst>
                    <a:ext uri="{96DAC541-7B7A-43D3-8B79-37D633B846F1}">
                      <asvg:svgBlip xmlns:asvg="http://schemas.microsoft.com/office/drawing/2016/SVG/main" xmlns="" r:embed="rId3"/>
                    </a:ext>
                  </a:extLst>
                </a:blip>
              </a:buBlip>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564810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 light blue">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5C2729BB-7A12-3C4A-AE6F-8B757BC4F55B}"/>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520327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Grafika 4">
            <a:extLst>
              <a:ext uri="{FF2B5EF4-FFF2-40B4-BE49-F238E27FC236}">
                <a16:creationId xmlns:a16="http://schemas.microsoft.com/office/drawing/2014/main" xmlns="" id="{270C488E-A5E2-A540-A956-B69C6A434673}"/>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6" y="730332"/>
            <a:ext cx="1220869" cy="432000"/>
          </a:xfrm>
          <a:prstGeom prst="rect">
            <a:avLst/>
          </a:prstGeom>
        </p:spPr>
      </p:pic>
    </p:spTree>
    <p:extLst>
      <p:ext uri="{BB962C8B-B14F-4D97-AF65-F5344CB8AC3E}">
        <p14:creationId xmlns:p14="http://schemas.microsoft.com/office/powerpoint/2010/main" xmlns="" val="2714151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9928E2FC-0E1E-ED4F-9A4D-CF6D9D4DC2E6}"/>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solidFill>
                  <a:schemeClr val="bg1"/>
                </a:solidFill>
              </a:defRPr>
            </a:lvl1pPr>
            <a:lvl2pPr>
              <a:defRPr sz="1200">
                <a:solidFill>
                  <a:schemeClr val="bg2"/>
                </a:solidFill>
              </a:defRPr>
            </a:lvl2pPr>
            <a:lvl3pPr>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36409771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logo)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1E3A7FCD-0F49-F248-8B3E-3EB71952D2F5}"/>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a:solidFill>
                  <a:schemeClr val="bg1"/>
                </a:solidFill>
              </a:defRPr>
            </a:lvl1pPr>
            <a:lvl2pPr marL="685800" indent="-228600">
              <a:buFontTx/>
              <a:buBlip>
                <a:blip r:embed="rId5">
                  <a:extLst>
                    <a:ext uri="{96DAC541-7B7A-43D3-8B79-37D633B846F1}">
                      <asvg:svgBlip xmlns:asvg="http://schemas.microsoft.com/office/drawing/2016/SVG/main" xmlns="" r:embed="rId6"/>
                    </a:ext>
                  </a:extLst>
                </a:blip>
              </a:buBlip>
              <a:defRPr sz="1200">
                <a:solidFill>
                  <a:schemeClr val="bg2"/>
                </a:solidFill>
              </a:defRPr>
            </a:lvl2pPr>
            <a:lvl3pPr marL="1143000" indent="-228600">
              <a:buFontTx/>
              <a:buBlip>
                <a:blip r:embed="rId5">
                  <a:extLst>
                    <a:ext uri="{96DAC541-7B7A-43D3-8B79-37D633B846F1}">
                      <asvg:svgBlip xmlns:asvg="http://schemas.microsoft.com/office/drawing/2016/SVG/main" xmlns="" r:embed="rId6"/>
                    </a:ext>
                  </a:extLst>
                </a:blip>
              </a:buBlip>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4155424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 bold">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F328A3FF-10C8-814C-B37F-55E6FD353917}"/>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496047" y="2167002"/>
            <a:ext cx="9224150" cy="3764071"/>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9288347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 text - bottom titl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AF223FAC-9332-B642-BB91-5CBFF9B9D3B0}"/>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6"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5993703" y="1415441"/>
            <a:ext cx="5550597" cy="3313136"/>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itle 1">
            <a:extLst>
              <a:ext uri="{FF2B5EF4-FFF2-40B4-BE49-F238E27FC236}">
                <a16:creationId xmlns:a16="http://schemas.microsoft.com/office/drawing/2014/main" xmlns="" id="{59EC3873-B10B-D146-9FFA-061B7B0E01AC}"/>
              </a:ext>
            </a:extLst>
          </p:cNvPr>
          <p:cNvSpPr>
            <a:spLocks noGrp="1"/>
          </p:cNvSpPr>
          <p:nvPr>
            <p:ph type="title" hasCustomPrompt="1"/>
          </p:nvPr>
        </p:nvSpPr>
        <p:spPr>
          <a:xfrm>
            <a:off x="496047" y="5365962"/>
            <a:ext cx="11048254" cy="522711"/>
          </a:xfrm>
        </p:spPr>
        <p:txBody>
          <a:bodyPr/>
          <a:lstStyle>
            <a:lvl1pPr algn="r">
              <a:defRPr>
                <a:solidFill>
                  <a:schemeClr val="bg1"/>
                </a:solidFill>
              </a:defRPr>
            </a:lvl1pPr>
          </a:lstStyle>
          <a:p>
            <a:r>
              <a:rPr lang="en-GB"/>
              <a:t>CLICK TO EDIT MASTER TITLE STYLE</a:t>
            </a:r>
            <a:endParaRPr lang="en-US"/>
          </a:p>
        </p:txBody>
      </p:sp>
      <p:sp>
        <p:nvSpPr>
          <p:cNvPr id="11" name="Picture Placeholder 2">
            <a:extLst>
              <a:ext uri="{FF2B5EF4-FFF2-40B4-BE49-F238E27FC236}">
                <a16:creationId xmlns:a16="http://schemas.microsoft.com/office/drawing/2014/main" xmlns="" id="{BFA8FD5A-3B29-9743-985D-88C8C1ED4BE6}"/>
              </a:ext>
            </a:extLst>
          </p:cNvPr>
          <p:cNvSpPr>
            <a:spLocks noGrp="1" noChangeAspect="1"/>
          </p:cNvSpPr>
          <p:nvPr>
            <p:ph type="pic" idx="1"/>
          </p:nvPr>
        </p:nvSpPr>
        <p:spPr>
          <a:xfrm>
            <a:off x="496046" y="1440494"/>
            <a:ext cx="4775628" cy="3288082"/>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25460241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Huge title + text">
    <p:spTree>
      <p:nvGrpSpPr>
        <p:cNvPr id="1" name=""/>
        <p:cNvGrpSpPr/>
        <p:nvPr/>
      </p:nvGrpSpPr>
      <p:grpSpPr>
        <a:xfrm>
          <a:off x="0" y="0"/>
          <a:ext cx="0" cy="0"/>
          <a:chOff x="0" y="0"/>
          <a:chExt cx="0" cy="0"/>
        </a:xfrm>
      </p:grpSpPr>
      <p:sp>
        <p:nvSpPr>
          <p:cNvPr id="2" name="Title 1"/>
          <p:cNvSpPr>
            <a:spLocks noGrp="1"/>
          </p:cNvSpPr>
          <p:nvPr>
            <p:ph type="title"/>
          </p:nvPr>
        </p:nvSpPr>
        <p:spPr>
          <a:xfrm>
            <a:off x="496047" y="1333957"/>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496047"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7" name="Graphic 6">
            <a:extLst>
              <a:ext uri="{FF2B5EF4-FFF2-40B4-BE49-F238E27FC236}">
                <a16:creationId xmlns:a16="http://schemas.microsoft.com/office/drawing/2014/main" xmlns="" id="{C10AD274-C96D-FF41-9656-FB140E374665}"/>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1030745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9178" y="1208352"/>
            <a:ext cx="11193643" cy="1325563"/>
          </a:xfrm>
        </p:spPr>
        <p:txBody>
          <a:bodyPr/>
          <a:lstStyle/>
          <a:p>
            <a:r>
              <a:rPr lang="en-GB"/>
              <a:t>Click to edit Master title style</a:t>
            </a:r>
            <a:endParaRPr lang="en-US"/>
          </a:p>
        </p:txBody>
      </p:sp>
      <p:sp>
        <p:nvSpPr>
          <p:cNvPr id="3" name="Content Placeholder 2"/>
          <p:cNvSpPr>
            <a:spLocks noGrp="1"/>
          </p:cNvSpPr>
          <p:nvPr>
            <p:ph sz="half" idx="1"/>
          </p:nvPr>
        </p:nvSpPr>
        <p:spPr>
          <a:xfrm>
            <a:off x="496046" y="2713301"/>
            <a:ext cx="5372100" cy="34636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2713301"/>
            <a:ext cx="5372100" cy="34636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8" name="Graphic 7">
            <a:extLst>
              <a:ext uri="{FF2B5EF4-FFF2-40B4-BE49-F238E27FC236}">
                <a16:creationId xmlns:a16="http://schemas.microsoft.com/office/drawing/2014/main" xmlns="" id="{730D15E9-FDA6-734C-8C93-C663B8D9555E}"/>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29798908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1311684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6047" y="1278894"/>
            <a:ext cx="3932237" cy="1069975"/>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722312" y="1278894"/>
            <a:ext cx="6821988" cy="45821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6048" y="2617940"/>
            <a:ext cx="3932236" cy="325104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8" name="Graphic 7">
            <a:extLst>
              <a:ext uri="{FF2B5EF4-FFF2-40B4-BE49-F238E27FC236}">
                <a16:creationId xmlns:a16="http://schemas.microsoft.com/office/drawing/2014/main" xmlns="" id="{D24CCE2B-294B-104A-A58B-F885B26F45C9}"/>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2354485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st page / close page">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3201750"/>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4754977"/>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408651" y="2265343"/>
            <a:ext cx="1374699" cy="497736"/>
          </a:xfrm>
          <a:prstGeom prst="rect">
            <a:avLst/>
          </a:prstGeom>
        </p:spPr>
      </p:pic>
    </p:spTree>
    <p:extLst>
      <p:ext uri="{BB962C8B-B14F-4D97-AF65-F5344CB8AC3E}">
        <p14:creationId xmlns:p14="http://schemas.microsoft.com/office/powerpoint/2010/main" xmlns="" val="3933409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95984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816E5-A24C-1349-9A78-B294BE1DA9F6}"/>
              </a:ext>
            </a:extLst>
          </p:cNvPr>
          <p:cNvSpPr>
            <a:spLocks noGrp="1"/>
          </p:cNvSpPr>
          <p:nvPr>
            <p:ph type="ctrTitle" hasCustomPrompt="1"/>
          </p:nvPr>
        </p:nvSpPr>
        <p:spPr>
          <a:xfrm>
            <a:off x="960176" y="3173260"/>
            <a:ext cx="10271648" cy="661252"/>
          </a:xfrm>
        </p:spPr>
        <p:txBody>
          <a:bodyPr anchor="b">
            <a:normAutofit/>
          </a:bodyPr>
          <a:lstStyle>
            <a:lvl1pPr algn="ctr">
              <a:defRPr sz="5000" b="1">
                <a:solidFill>
                  <a:schemeClr val="bg1"/>
                </a:solidFill>
              </a:defRPr>
            </a:lvl1pPr>
          </a:lstStyle>
          <a:p>
            <a:r>
              <a:rPr lang="en-GB"/>
              <a:t>CLICK TO EDIT MASTER TITLE STYLE</a:t>
            </a:r>
            <a:endParaRPr lang="x-none"/>
          </a:p>
        </p:txBody>
      </p:sp>
      <p:sp>
        <p:nvSpPr>
          <p:cNvPr id="15" name="Text Placeholder 14">
            <a:extLst>
              <a:ext uri="{FF2B5EF4-FFF2-40B4-BE49-F238E27FC236}">
                <a16:creationId xmlns:a16="http://schemas.microsoft.com/office/drawing/2014/main" xmlns="" id="{DA44033A-D809-3D44-82E4-1CFD64280815}"/>
              </a:ext>
            </a:extLst>
          </p:cNvPr>
          <p:cNvSpPr>
            <a:spLocks noGrp="1"/>
          </p:cNvSpPr>
          <p:nvPr>
            <p:ph type="body" sz="quarter" idx="10"/>
          </p:nvPr>
        </p:nvSpPr>
        <p:spPr>
          <a:xfrm>
            <a:off x="3902075" y="4180491"/>
            <a:ext cx="4387850" cy="1155802"/>
          </a:xfrm>
        </p:spPr>
        <p:txBody>
          <a:bodyPr>
            <a:no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pic>
        <p:nvPicPr>
          <p:cNvPr id="5" name="Grafika 4">
            <a:extLst>
              <a:ext uri="{FF2B5EF4-FFF2-40B4-BE49-F238E27FC236}">
                <a16:creationId xmlns:a16="http://schemas.microsoft.com/office/drawing/2014/main" xmlns="" id="{928A0268-651C-9847-AE12-CC3625AE12A8}"/>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5485565" y="2151628"/>
            <a:ext cx="1220869" cy="432000"/>
          </a:xfrm>
          <a:prstGeom prst="rect">
            <a:avLst/>
          </a:prstGeom>
        </p:spPr>
      </p:pic>
    </p:spTree>
    <p:extLst>
      <p:ext uri="{BB962C8B-B14F-4D97-AF65-F5344CB8AC3E}">
        <p14:creationId xmlns:p14="http://schemas.microsoft.com/office/powerpoint/2010/main" xmlns="" val="18146813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254805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 left">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496047" y="2048811"/>
            <a:ext cx="9144000" cy="1461152"/>
          </a:xfrm>
        </p:spPr>
        <p:txBody>
          <a:bodyPr anchor="b">
            <a:normAutofit/>
          </a:bodyPr>
          <a:lstStyle>
            <a:lvl1pPr algn="l">
              <a:defRPr sz="3600"/>
            </a:lvl1pPr>
          </a:lstStyle>
          <a:p>
            <a:r>
              <a:rPr lang="en-GB"/>
              <a:t>Click to edit Master title style</a:t>
            </a:r>
            <a:endParaRPr lang="en-US"/>
          </a:p>
        </p:txBody>
      </p:sp>
      <p:sp>
        <p:nvSpPr>
          <p:cNvPr id="3" name="Subtitle 2"/>
          <p:cNvSpPr>
            <a:spLocks noGrp="1"/>
          </p:cNvSpPr>
          <p:nvPr>
            <p:ph type="subTitle" idx="1"/>
          </p:nvPr>
        </p:nvSpPr>
        <p:spPr>
          <a:xfrm>
            <a:off x="496047" y="3602038"/>
            <a:ext cx="9144000" cy="4501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496047"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4973796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 center">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1524000"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22151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vider - center">
    <p:spTree>
      <p:nvGrpSpPr>
        <p:cNvPr id="1" name=""/>
        <p:cNvGrpSpPr/>
        <p:nvPr/>
      </p:nvGrpSpPr>
      <p:grpSpPr>
        <a:xfrm>
          <a:off x="0" y="0"/>
          <a:ext cx="0" cy="0"/>
          <a:chOff x="0" y="0"/>
          <a:chExt cx="0" cy="0"/>
        </a:xfrm>
      </p:grpSpPr>
      <p:pic>
        <p:nvPicPr>
          <p:cNvPr id="10" name="Obraz 10" descr="Obraz zawierający komputer&#10;&#10;Opis wygenerowany automatycznie">
            <a:extLst>
              <a:ext uri="{FF2B5EF4-FFF2-40B4-BE49-F238E27FC236}">
                <a16:creationId xmlns:a16="http://schemas.microsoft.com/office/drawing/2014/main" xmlns="" id="{25FD2AB8-7754-E04F-AF0C-98C9F57A3E2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2" name="Prostokąt 1">
            <a:extLst>
              <a:ext uri="{FF2B5EF4-FFF2-40B4-BE49-F238E27FC236}">
                <a16:creationId xmlns:a16="http://schemas.microsoft.com/office/drawing/2014/main" xmlns="" id="{CD37172C-8538-F747-B376-9CD24DBEADD6}"/>
              </a:ext>
            </a:extLst>
          </p:cNvPr>
          <p:cNvSpPr/>
          <p:nvPr userDrawn="1"/>
        </p:nvSpPr>
        <p:spPr>
          <a:xfrm>
            <a:off x="0" y="0"/>
            <a:ext cx="12192000" cy="6858000"/>
          </a:xfrm>
          <a:prstGeom prst="rect">
            <a:avLst/>
          </a:prstGeom>
          <a:solidFill>
            <a:srgbClr val="00A3E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9" name="Graphic 8">
            <a:extLst>
              <a:ext uri="{FF2B5EF4-FFF2-40B4-BE49-F238E27FC236}">
                <a16:creationId xmlns:a16="http://schemas.microsoft.com/office/drawing/2014/main" xmlns="" id="{4F2F8B56-88E4-074C-83CF-B5AAF4DAE0EF}"/>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12678470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E25FC384-0661-024B-8704-3D238BB32F5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495300" y="1784480"/>
            <a:ext cx="11049000" cy="4121020"/>
          </a:xfrm>
        </p:spPr>
        <p:txBody>
          <a:bodyPr/>
          <a:lstStyle>
            <a:lvl1pPr>
              <a:defRPr>
                <a:solidFill>
                  <a:schemeClr val="bg1"/>
                </a:solidFill>
              </a:defRPr>
            </a:lvl1pPr>
          </a:lstStyle>
          <a:p>
            <a:r>
              <a:rPr lang="en-GB"/>
              <a:t>Click icon to add table</a:t>
            </a:r>
            <a:endParaRPr lang="x-none"/>
          </a:p>
        </p:txBody>
      </p:sp>
    </p:spTree>
    <p:extLst>
      <p:ext uri="{BB962C8B-B14F-4D97-AF65-F5344CB8AC3E}">
        <p14:creationId xmlns:p14="http://schemas.microsoft.com/office/powerpoint/2010/main" xmlns="" val="32194215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ab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able Placeholder 12">
            <a:extLst>
              <a:ext uri="{FF2B5EF4-FFF2-40B4-BE49-F238E27FC236}">
                <a16:creationId xmlns:a16="http://schemas.microsoft.com/office/drawing/2014/main" xmlns="" id="{5E1DF5EA-8B49-4B47-BC14-0D09B9263F25}"/>
              </a:ext>
            </a:extLst>
          </p:cNvPr>
          <p:cNvSpPr>
            <a:spLocks noGrp="1"/>
          </p:cNvSpPr>
          <p:nvPr>
            <p:ph type="tbl" sz="quarter" idx="13"/>
          </p:nvPr>
        </p:nvSpPr>
        <p:spPr>
          <a:xfrm>
            <a:off x="495300" y="1784480"/>
            <a:ext cx="11049000" cy="4121020"/>
          </a:xfrm>
        </p:spPr>
        <p:txBody>
          <a:bodyPr/>
          <a:lstStyle/>
          <a:p>
            <a:r>
              <a:rPr lang="en-GB"/>
              <a:t>Click icon to add table</a:t>
            </a:r>
            <a:endParaRPr lang="x-none"/>
          </a:p>
        </p:txBody>
      </p:sp>
    </p:spTree>
    <p:extLst>
      <p:ext uri="{BB962C8B-B14F-4D97-AF65-F5344CB8AC3E}">
        <p14:creationId xmlns:p14="http://schemas.microsoft.com/office/powerpoint/2010/main" xmlns="" val="3557715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able and text">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96A14568-8929-8E4F-B13C-A3D137FFB85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6096000" y="1565275"/>
            <a:ext cx="5448300" cy="4340225"/>
          </a:xfrm>
        </p:spPr>
        <p:txBody>
          <a:bodyPr/>
          <a:lstStyle>
            <a:lvl1pPr>
              <a:defRPr>
                <a:solidFill>
                  <a:schemeClr val="bg1"/>
                </a:solidFill>
              </a:defRPr>
            </a:lvl1pPr>
          </a:lstStyle>
          <a:p>
            <a:r>
              <a:rPr lang="en-GB"/>
              <a:t>Click icon to add table</a:t>
            </a:r>
            <a:endParaRPr lang="x-none"/>
          </a:p>
        </p:txBody>
      </p:sp>
      <p:sp>
        <p:nvSpPr>
          <p:cNvPr id="9" name="Text Placeholder 2">
            <a:extLst>
              <a:ext uri="{FF2B5EF4-FFF2-40B4-BE49-F238E27FC236}">
                <a16:creationId xmlns:a16="http://schemas.microsoft.com/office/drawing/2014/main" xmlns="" id="{62CA759D-A3FA-B248-930D-3F45B26B53B7}"/>
              </a:ext>
            </a:extLst>
          </p:cNvPr>
          <p:cNvSpPr>
            <a:spLocks noGrp="1"/>
          </p:cNvSpPr>
          <p:nvPr>
            <p:ph type="body" idx="14"/>
          </p:nvPr>
        </p:nvSpPr>
        <p:spPr>
          <a:xfrm>
            <a:off x="496046" y="1565275"/>
            <a:ext cx="5341083" cy="3313136"/>
          </a:xfrm>
        </p:spPr>
        <p:txBody>
          <a:bodyPr>
            <a:normAutofit/>
          </a:bodyPr>
          <a:lstStyle>
            <a:lvl1pPr marL="0" indent="0" algn="l">
              <a:buNone/>
              <a:defRPr sz="1800" b="1" i="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2573403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able left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5912285" y="3695178"/>
            <a:ext cx="5632015" cy="2165872"/>
          </a:xfrm>
        </p:spPr>
        <p:txBody>
          <a:bodyPr>
            <a:normAutofit/>
          </a:bodyPr>
          <a:lstStyle>
            <a:lvl1pPr marL="0" indent="0" algn="l">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Table Placeholder 8">
            <a:extLst>
              <a:ext uri="{FF2B5EF4-FFF2-40B4-BE49-F238E27FC236}">
                <a16:creationId xmlns:a16="http://schemas.microsoft.com/office/drawing/2014/main" xmlns="" id="{16670C2A-A24E-EE41-B543-5849E2118872}"/>
              </a:ext>
            </a:extLst>
          </p:cNvPr>
          <p:cNvSpPr>
            <a:spLocks noGrp="1"/>
          </p:cNvSpPr>
          <p:nvPr>
            <p:ph type="tbl" sz="quarter" idx="14"/>
          </p:nvPr>
        </p:nvSpPr>
        <p:spPr>
          <a:xfrm>
            <a:off x="496046" y="1771650"/>
            <a:ext cx="5178425" cy="4089400"/>
          </a:xfrm>
        </p:spPr>
        <p:txBody>
          <a:bodyPr/>
          <a:lstStyle/>
          <a:p>
            <a:r>
              <a:rPr lang="en-GB"/>
              <a:t>Click icon to add table</a:t>
            </a:r>
            <a:endParaRPr lang="x-none"/>
          </a:p>
        </p:txBody>
      </p:sp>
    </p:spTree>
    <p:extLst>
      <p:ext uri="{BB962C8B-B14F-4D97-AF65-F5344CB8AC3E}">
        <p14:creationId xmlns:p14="http://schemas.microsoft.com/office/powerpoint/2010/main" xmlns="" val="26514116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Picture - right - text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3" y="2880986"/>
            <a:ext cx="5178027" cy="298006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4"/>
            <a:ext cx="5632015" cy="2079320"/>
          </a:xfrm>
        </p:spPr>
        <p:txBody>
          <a:bodyPr>
            <a:normAutofit/>
          </a:bodyPr>
          <a:lstStyle>
            <a:lvl1pPr marL="0" indent="0" algn="l">
              <a:buNone/>
              <a:defRPr sz="3200" b="1"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29562877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pictures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4"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3"/>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Picture Placeholder 2">
            <a:extLst>
              <a:ext uri="{FF2B5EF4-FFF2-40B4-BE49-F238E27FC236}">
                <a16:creationId xmlns:a16="http://schemas.microsoft.com/office/drawing/2014/main" xmlns="" id="{25E3E1A0-9ED9-7D41-883C-41EB484317E1}"/>
              </a:ext>
            </a:extLst>
          </p:cNvPr>
          <p:cNvSpPr>
            <a:spLocks noGrp="1" noChangeAspect="1"/>
          </p:cNvSpPr>
          <p:nvPr>
            <p:ph type="pic" idx="14"/>
          </p:nvPr>
        </p:nvSpPr>
        <p:spPr>
          <a:xfrm>
            <a:off x="8626169" y="4164904"/>
            <a:ext cx="2918131" cy="16794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116165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816E5-A24C-1349-9A78-B294BE1DA9F6}"/>
              </a:ext>
            </a:extLst>
          </p:cNvPr>
          <p:cNvSpPr>
            <a:spLocks noGrp="1"/>
          </p:cNvSpPr>
          <p:nvPr>
            <p:ph type="ctrTitle" hasCustomPrompt="1"/>
          </p:nvPr>
        </p:nvSpPr>
        <p:spPr>
          <a:xfrm>
            <a:off x="960176" y="2543364"/>
            <a:ext cx="10271648" cy="876152"/>
          </a:xfrm>
        </p:spPr>
        <p:txBody>
          <a:bodyPr anchor="t">
            <a:normAutofit/>
          </a:bodyPr>
          <a:lstStyle>
            <a:lvl1pPr algn="ctr">
              <a:defRPr sz="3000" b="1">
                <a:solidFill>
                  <a:schemeClr val="bg1"/>
                </a:solidFill>
              </a:defRPr>
            </a:lvl1pPr>
          </a:lstStyle>
          <a:p>
            <a:r>
              <a:rPr lang="en-GB"/>
              <a:t>CLICK TO EDIT MASTER TITLE STYLE</a:t>
            </a:r>
            <a:endParaRPr lang="x-none"/>
          </a:p>
        </p:txBody>
      </p:sp>
      <p:sp>
        <p:nvSpPr>
          <p:cNvPr id="15" name="Text Placeholder 14">
            <a:extLst>
              <a:ext uri="{FF2B5EF4-FFF2-40B4-BE49-F238E27FC236}">
                <a16:creationId xmlns:a16="http://schemas.microsoft.com/office/drawing/2014/main" xmlns="" id="{DA44033A-D809-3D44-82E4-1CFD64280815}"/>
              </a:ext>
            </a:extLst>
          </p:cNvPr>
          <p:cNvSpPr>
            <a:spLocks noGrp="1"/>
          </p:cNvSpPr>
          <p:nvPr>
            <p:ph type="body" sz="quarter" idx="10"/>
          </p:nvPr>
        </p:nvSpPr>
        <p:spPr>
          <a:xfrm>
            <a:off x="2894438" y="3438485"/>
            <a:ext cx="6533871" cy="1897808"/>
          </a:xfrm>
        </p:spPr>
        <p:txBody>
          <a:bodyPr>
            <a:noAutofit/>
          </a:bodyPr>
          <a:lstStyle>
            <a:lvl1pPr marL="0" indent="0" algn="ctr">
              <a:buNone/>
              <a:defRPr sz="16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pic>
        <p:nvPicPr>
          <p:cNvPr id="5" name="Grafika 1">
            <a:extLst>
              <a:ext uri="{FF2B5EF4-FFF2-40B4-BE49-F238E27FC236}">
                <a16:creationId xmlns:a16="http://schemas.microsoft.com/office/drawing/2014/main" xmlns="" id="{DE391125-B4FF-8D4F-BA40-6AC0F088CA33}"/>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731838" y="730332"/>
            <a:ext cx="735540" cy="260268"/>
          </a:xfrm>
          <a:prstGeom prst="rect">
            <a:avLst/>
          </a:prstGeom>
        </p:spPr>
      </p:pic>
    </p:spTree>
    <p:extLst>
      <p:ext uri="{BB962C8B-B14F-4D97-AF65-F5344CB8AC3E}">
        <p14:creationId xmlns:p14="http://schemas.microsoft.com/office/powerpoint/2010/main" xmlns="" val="26152853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Icture left - bullets (logo)">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b="1"/>
            </a:lvl1pPr>
            <a:lvl2pPr marL="685800" indent="-228600">
              <a:buFontTx/>
              <a:buBlip>
                <a:blip r:embed="rId5">
                  <a:extLst>
                    <a:ext uri="{96DAC541-7B7A-43D3-8B79-37D633B846F1}">
                      <asvg:svgBlip xmlns:asvg="http://schemas.microsoft.com/office/drawing/2016/SVG/main" xmlns="" r:embed="rId6"/>
                    </a:ext>
                  </a:extLst>
                </a:blip>
              </a:buBlip>
              <a:defRPr sz="1200"/>
            </a:lvl2pPr>
            <a:lvl3pPr marL="1143000" indent="-228600">
              <a:buFontTx/>
              <a:buBlip>
                <a:blip r:embed="rId5">
                  <a:extLst>
                    <a:ext uri="{96DAC541-7B7A-43D3-8B79-37D633B846F1}">
                      <asvg:svgBlip xmlns:asvg="http://schemas.microsoft.com/office/drawing/2016/SVG/main" xmlns="" r:embed="rId6"/>
                    </a:ext>
                  </a:extLst>
                </a:blip>
              </a:buBlip>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266230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PIcture left - bullets">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 typeface="Arial" panose="020B0604020202020204" pitchFamily="34" charset="0"/>
              <a:buChar char="•"/>
              <a:defRPr sz="1400" b="1"/>
            </a:lvl1pPr>
            <a:lvl2pPr marL="685800" indent="-228600">
              <a:buFont typeface="Arial" panose="020B0604020202020204" pitchFamily="34" charset="0"/>
              <a:buChar char="•"/>
              <a:defRPr sz="1200"/>
            </a:lvl2pPr>
            <a:lvl3pPr marL="1143000" indent="-228600">
              <a:buFont typeface="Arial" panose="020B0604020202020204" pitchFamily="34" charset="0"/>
              <a:buChar char="•"/>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163966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able and text - title bottom">
    <p:spTree>
      <p:nvGrpSpPr>
        <p:cNvPr id="1" name=""/>
        <p:cNvGrpSpPr/>
        <p:nvPr/>
      </p:nvGrpSpPr>
      <p:grpSpPr>
        <a:xfrm>
          <a:off x="0" y="0"/>
          <a:ext cx="0" cy="0"/>
          <a:chOff x="0" y="0"/>
          <a:chExt cx="0" cy="0"/>
        </a:xfrm>
      </p:grpSpPr>
      <p:pic>
        <p:nvPicPr>
          <p:cNvPr id="13" name="Obraz 2" descr="Obraz zawierający parasol&#10;&#10;Opis wygenerowany automatycznie">
            <a:extLst>
              <a:ext uri="{FF2B5EF4-FFF2-40B4-BE49-F238E27FC236}">
                <a16:creationId xmlns:a16="http://schemas.microsoft.com/office/drawing/2014/main" xmlns="" id="{370EB8EA-2D2D-274E-ADF6-00DE07199EA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 b="-1"/>
          <a:stretch/>
        </p:blipFill>
        <p:spPr>
          <a:xfrm>
            <a:off x="0" y="0"/>
            <a:ext cx="12192000" cy="6858000"/>
          </a:xfrm>
          <a:prstGeom prst="rect">
            <a:avLst/>
          </a:prstGeom>
        </p:spPr>
      </p:pic>
      <p:sp>
        <p:nvSpPr>
          <p:cNvPr id="2" name="Title 1"/>
          <p:cNvSpPr>
            <a:spLocks noGrp="1"/>
          </p:cNvSpPr>
          <p:nvPr>
            <p:ph type="title" hasCustomPrompt="1"/>
          </p:nvPr>
        </p:nvSpPr>
        <p:spPr>
          <a:xfrm>
            <a:off x="496047" y="5365962"/>
            <a:ext cx="11048254" cy="522711"/>
          </a:xfrm>
        </p:spPr>
        <p:txBody>
          <a:bodyPr/>
          <a:lstStyle>
            <a:lvl1pPr algn="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440494"/>
            <a:ext cx="4775628" cy="328808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912285" y="1440494"/>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4053135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able and text - title g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305" y="1520283"/>
            <a:ext cx="5511451" cy="865925"/>
          </a:xfrm>
        </p:spPr>
        <p:txBody>
          <a:bodyPr/>
          <a:lstStyle>
            <a:lvl1pPr algn="l">
              <a:defRPr>
                <a:solidFill>
                  <a:schemeClr val="accent3"/>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079305" y="2855934"/>
            <a:ext cx="5511451" cy="2699358"/>
          </a:xfrm>
        </p:spPr>
        <p:txBody>
          <a:bodyPr>
            <a:normAutofit/>
          </a:bodyPr>
          <a:lstStyle>
            <a:lvl1pPr marL="0" indent="0" algn="l">
              <a:buNone/>
              <a:defRPr sz="1800" b="1"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859032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9013315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ullets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marL="228600" indent="-228600">
              <a:buFontTx/>
              <a:buBlip>
                <a:blip r:embed="rId2">
                  <a:extLst>
                    <a:ext uri="{96DAC541-7B7A-43D3-8B79-37D633B846F1}">
                      <asvg:svgBlip xmlns:asvg="http://schemas.microsoft.com/office/drawing/2016/SVG/main" xmlns="" r:embed="rId3"/>
                    </a:ext>
                  </a:extLst>
                </a:blip>
              </a:buBlip>
              <a:defRPr sz="1400"/>
            </a:lvl1pPr>
            <a:lvl2pPr marL="685800" indent="-228600">
              <a:buFontTx/>
              <a:buBlip>
                <a:blip r:embed="rId2">
                  <a:extLst>
                    <a:ext uri="{96DAC541-7B7A-43D3-8B79-37D633B846F1}">
                      <asvg:svgBlip xmlns:asvg="http://schemas.microsoft.com/office/drawing/2016/SVG/main" xmlns="" r:embed="rId3"/>
                    </a:ext>
                  </a:extLst>
                </a:blip>
              </a:buBlip>
              <a:defRPr sz="1200"/>
            </a:lvl2pPr>
            <a:lvl3pPr marL="1143000" indent="-228600">
              <a:buFontTx/>
              <a:buBlip>
                <a:blip r:embed="rId2">
                  <a:extLst>
                    <a:ext uri="{96DAC541-7B7A-43D3-8B79-37D633B846F1}">
                      <asvg:svgBlip xmlns:asvg="http://schemas.microsoft.com/office/drawing/2016/SVG/main" xmlns="" r:embed="rId3"/>
                    </a:ext>
                  </a:extLst>
                </a:blip>
              </a:buBlip>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8781489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ullets - light blue">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5C2729BB-7A12-3C4A-AE6F-8B757BC4F55B}"/>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434881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ullets -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9928E2FC-0E1E-ED4F-9A4D-CF6D9D4DC2E6}"/>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solidFill>
                  <a:schemeClr val="bg1"/>
                </a:solidFill>
              </a:defRPr>
            </a:lvl1pPr>
            <a:lvl2pPr>
              <a:defRPr sz="1200">
                <a:solidFill>
                  <a:schemeClr val="bg2"/>
                </a:solidFill>
              </a:defRPr>
            </a:lvl2pPr>
            <a:lvl3pPr>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2633716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ullets (logo)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1E3A7FCD-0F49-F248-8B3E-3EB71952D2F5}"/>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a:solidFill>
                  <a:schemeClr val="bg1"/>
                </a:solidFill>
              </a:defRPr>
            </a:lvl1pPr>
            <a:lvl2pPr marL="685800" indent="-228600">
              <a:buFontTx/>
              <a:buBlip>
                <a:blip r:embed="rId5">
                  <a:extLst>
                    <a:ext uri="{96DAC541-7B7A-43D3-8B79-37D633B846F1}">
                      <asvg:svgBlip xmlns:asvg="http://schemas.microsoft.com/office/drawing/2016/SVG/main" xmlns="" r:embed="rId6"/>
                    </a:ext>
                  </a:extLst>
                </a:blip>
              </a:buBlip>
              <a:defRPr sz="1200">
                <a:solidFill>
                  <a:schemeClr val="bg2"/>
                </a:solidFill>
              </a:defRPr>
            </a:lvl2pPr>
            <a:lvl3pPr marL="1143000" indent="-228600">
              <a:buFontTx/>
              <a:buBlip>
                <a:blip r:embed="rId5">
                  <a:extLst>
                    <a:ext uri="{96DAC541-7B7A-43D3-8B79-37D633B846F1}">
                      <asvg:svgBlip xmlns:asvg="http://schemas.microsoft.com/office/drawing/2016/SVG/main" xmlns="" r:embed="rId6"/>
                    </a:ext>
                  </a:extLst>
                </a:blip>
              </a:buBlip>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3728752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 bold">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F328A3FF-10C8-814C-B37F-55E6FD353917}"/>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496047" y="2167002"/>
            <a:ext cx="9224150" cy="3764071"/>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64142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01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5"/>
          </a:xfrm>
        </p:spPr>
        <p:txBody>
          <a:bodyPr anchor="t">
            <a:normAutofit/>
          </a:bodyPr>
          <a:lstStyle>
            <a:lvl1pPr>
              <a:defRPr sz="2500" b="1"/>
            </a:lvl1pPr>
          </a:lstStyle>
          <a:p>
            <a:r>
              <a:rPr lang="en-US"/>
              <a:t>Click to edit Master title style</a:t>
            </a:r>
            <a:endParaRPr lang="x-none"/>
          </a:p>
        </p:txBody>
      </p:sp>
      <p:pic>
        <p:nvPicPr>
          <p:cNvPr id="7" name="Grafika 1">
            <a:extLst>
              <a:ext uri="{FF2B5EF4-FFF2-40B4-BE49-F238E27FC236}">
                <a16:creationId xmlns:a16="http://schemas.microsoft.com/office/drawing/2014/main" xmlns="" id="{46D0A8B5-E655-1349-9362-9C5A6ADCDE6D}"/>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28663"/>
            <a:ext cx="735540" cy="263835"/>
          </a:xfrm>
          <a:prstGeom prst="rect">
            <a:avLst/>
          </a:prstGeom>
        </p:spPr>
      </p:pic>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731837" y="1399223"/>
            <a:ext cx="3504881" cy="645966"/>
          </a:xfrm>
        </p:spPr>
        <p:txBody>
          <a:bodyPr>
            <a:noAutofit/>
          </a:bodyPr>
          <a:lstStyle>
            <a:lvl1pPr marL="0" indent="0" algn="l">
              <a:buNone/>
              <a:defRPr sz="1000"/>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xmlns="" id="{3FF206CA-22E6-BE4B-9885-21AD71987D05}"/>
              </a:ext>
            </a:extLst>
          </p:cNvPr>
          <p:cNvSpPr>
            <a:spLocks noGrp="1"/>
          </p:cNvSpPr>
          <p:nvPr>
            <p:ph type="tbl" sz="quarter" idx="14"/>
          </p:nvPr>
        </p:nvSpPr>
        <p:spPr>
          <a:xfrm>
            <a:off x="731838" y="2667000"/>
            <a:ext cx="10728325" cy="3460669"/>
          </a:xfrm>
        </p:spPr>
        <p:txBody>
          <a:bodyPr/>
          <a:lstStyle/>
          <a:p>
            <a:r>
              <a:rPr lang="en-US"/>
              <a:t>Click icon to add table</a:t>
            </a:r>
            <a:endParaRPr lang="x-none"/>
          </a:p>
        </p:txBody>
      </p:sp>
    </p:spTree>
    <p:extLst>
      <p:ext uri="{BB962C8B-B14F-4D97-AF65-F5344CB8AC3E}">
        <p14:creationId xmlns:p14="http://schemas.microsoft.com/office/powerpoint/2010/main" xmlns="" val="29870909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icture - text - bottom titl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AF223FAC-9332-B642-BB91-5CBFF9B9D3B0}"/>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6"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5993703" y="1415441"/>
            <a:ext cx="5550597" cy="3313136"/>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itle 1">
            <a:extLst>
              <a:ext uri="{FF2B5EF4-FFF2-40B4-BE49-F238E27FC236}">
                <a16:creationId xmlns:a16="http://schemas.microsoft.com/office/drawing/2014/main" xmlns="" id="{59EC3873-B10B-D146-9FFA-061B7B0E01AC}"/>
              </a:ext>
            </a:extLst>
          </p:cNvPr>
          <p:cNvSpPr>
            <a:spLocks noGrp="1"/>
          </p:cNvSpPr>
          <p:nvPr>
            <p:ph type="title" hasCustomPrompt="1"/>
          </p:nvPr>
        </p:nvSpPr>
        <p:spPr>
          <a:xfrm>
            <a:off x="496047" y="5365962"/>
            <a:ext cx="11048254" cy="522711"/>
          </a:xfrm>
        </p:spPr>
        <p:txBody>
          <a:bodyPr/>
          <a:lstStyle>
            <a:lvl1pPr algn="r">
              <a:defRPr>
                <a:solidFill>
                  <a:schemeClr val="bg1"/>
                </a:solidFill>
              </a:defRPr>
            </a:lvl1pPr>
          </a:lstStyle>
          <a:p>
            <a:r>
              <a:rPr lang="en-GB"/>
              <a:t>CLICK TO EDIT MASTER TITLE STYLE</a:t>
            </a:r>
            <a:endParaRPr lang="en-US"/>
          </a:p>
        </p:txBody>
      </p:sp>
      <p:sp>
        <p:nvSpPr>
          <p:cNvPr id="11" name="Picture Placeholder 2">
            <a:extLst>
              <a:ext uri="{FF2B5EF4-FFF2-40B4-BE49-F238E27FC236}">
                <a16:creationId xmlns:a16="http://schemas.microsoft.com/office/drawing/2014/main" xmlns="" id="{BFA8FD5A-3B29-9743-985D-88C8C1ED4BE6}"/>
              </a:ext>
            </a:extLst>
          </p:cNvPr>
          <p:cNvSpPr>
            <a:spLocks noGrp="1" noChangeAspect="1"/>
          </p:cNvSpPr>
          <p:nvPr>
            <p:ph type="pic" idx="1"/>
          </p:nvPr>
        </p:nvSpPr>
        <p:spPr>
          <a:xfrm>
            <a:off x="496046" y="1440494"/>
            <a:ext cx="4775628" cy="3288082"/>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2793497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ast page / close page">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3201750"/>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4754977"/>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408651" y="2265343"/>
            <a:ext cx="1374699" cy="497736"/>
          </a:xfrm>
          <a:prstGeom prst="rect">
            <a:avLst/>
          </a:prstGeom>
        </p:spPr>
      </p:pic>
    </p:spTree>
    <p:extLst>
      <p:ext uri="{BB962C8B-B14F-4D97-AF65-F5344CB8AC3E}">
        <p14:creationId xmlns:p14="http://schemas.microsoft.com/office/powerpoint/2010/main" xmlns="" val="42115058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left">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496047" y="2048811"/>
            <a:ext cx="9144000" cy="1461152"/>
          </a:xfrm>
        </p:spPr>
        <p:txBody>
          <a:bodyPr anchor="b">
            <a:normAutofit/>
          </a:bodyPr>
          <a:lstStyle>
            <a:lvl1pPr algn="l">
              <a:defRPr sz="3600"/>
            </a:lvl1pPr>
          </a:lstStyle>
          <a:p>
            <a:r>
              <a:rPr lang="en-GB"/>
              <a:t>Click to edit Master title style</a:t>
            </a:r>
            <a:endParaRPr lang="en-US"/>
          </a:p>
        </p:txBody>
      </p:sp>
      <p:sp>
        <p:nvSpPr>
          <p:cNvPr id="3" name="Subtitle 2"/>
          <p:cNvSpPr>
            <a:spLocks noGrp="1"/>
          </p:cNvSpPr>
          <p:nvPr>
            <p:ph type="subTitle" idx="1"/>
          </p:nvPr>
        </p:nvSpPr>
        <p:spPr>
          <a:xfrm>
            <a:off x="496047" y="3602038"/>
            <a:ext cx="9144000" cy="45013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496047"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1992055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center">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21" name="Text Placeholder 2">
            <a:extLst>
              <a:ext uri="{FF2B5EF4-FFF2-40B4-BE49-F238E27FC236}">
                <a16:creationId xmlns:a16="http://schemas.microsoft.com/office/drawing/2014/main" xmlns="" id="{504EB33C-92C9-0E45-98E5-73E61592F753}"/>
              </a:ext>
            </a:extLst>
          </p:cNvPr>
          <p:cNvSpPr>
            <a:spLocks noGrp="1"/>
          </p:cNvSpPr>
          <p:nvPr>
            <p:ph type="body" idx="13"/>
          </p:nvPr>
        </p:nvSpPr>
        <p:spPr>
          <a:xfrm>
            <a:off x="1524000" y="4541976"/>
            <a:ext cx="9144000" cy="662283"/>
          </a:xfrm>
        </p:spPr>
        <p:txBody>
          <a:bodyPr>
            <a:normAutofit/>
          </a:bodyPr>
          <a:lstStyle>
            <a:lvl1pPr marL="0" indent="0" algn="l">
              <a:buNone/>
              <a:defRPr sz="12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63727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 center">
    <p:spTree>
      <p:nvGrpSpPr>
        <p:cNvPr id="1" name=""/>
        <p:cNvGrpSpPr/>
        <p:nvPr/>
      </p:nvGrpSpPr>
      <p:grpSpPr>
        <a:xfrm>
          <a:off x="0" y="0"/>
          <a:ext cx="0" cy="0"/>
          <a:chOff x="0" y="0"/>
          <a:chExt cx="0" cy="0"/>
        </a:xfrm>
      </p:grpSpPr>
      <p:pic>
        <p:nvPicPr>
          <p:cNvPr id="10" name="Obraz 10" descr="Obraz zawierający komputer&#10;&#10;Opis wygenerowany automatycznie">
            <a:extLst>
              <a:ext uri="{FF2B5EF4-FFF2-40B4-BE49-F238E27FC236}">
                <a16:creationId xmlns:a16="http://schemas.microsoft.com/office/drawing/2014/main" xmlns="" id="{25FD2AB8-7754-E04F-AF0C-98C9F57A3E2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2" name="Prostokąt 1">
            <a:extLst>
              <a:ext uri="{FF2B5EF4-FFF2-40B4-BE49-F238E27FC236}">
                <a16:creationId xmlns:a16="http://schemas.microsoft.com/office/drawing/2014/main" xmlns="" id="{CD37172C-8538-F747-B376-9CD24DBEADD6}"/>
              </a:ext>
            </a:extLst>
          </p:cNvPr>
          <p:cNvSpPr/>
          <p:nvPr userDrawn="1"/>
        </p:nvSpPr>
        <p:spPr>
          <a:xfrm>
            <a:off x="0" y="0"/>
            <a:ext cx="12192000" cy="6858000"/>
          </a:xfrm>
          <a:prstGeom prst="rect">
            <a:avLst/>
          </a:prstGeom>
          <a:solidFill>
            <a:srgbClr val="00A3E2">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524000" y="2048811"/>
            <a:ext cx="9144000" cy="1461152"/>
          </a:xfrm>
        </p:spPr>
        <p:txBody>
          <a:bodyPr anchor="b">
            <a:normAutofit/>
          </a:bodyPr>
          <a:lstStyle>
            <a:lvl1pPr algn="ctr">
              <a:defRPr sz="3600"/>
            </a:lvl1pPr>
          </a:lstStyle>
          <a:p>
            <a:r>
              <a:rPr lang="en-GB"/>
              <a:t>Click to edit Master 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9" name="Graphic 8">
            <a:extLst>
              <a:ext uri="{FF2B5EF4-FFF2-40B4-BE49-F238E27FC236}">
                <a16:creationId xmlns:a16="http://schemas.microsoft.com/office/drawing/2014/main" xmlns="" id="{4F2F8B56-88E4-074C-83CF-B5AAF4DAE0EF}"/>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19105828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Divider with text">
    <p:spTree>
      <p:nvGrpSpPr>
        <p:cNvPr id="1" name=""/>
        <p:cNvGrpSpPr/>
        <p:nvPr/>
      </p:nvGrpSpPr>
      <p:grpSpPr>
        <a:xfrm>
          <a:off x="0" y="0"/>
          <a:ext cx="0" cy="0"/>
          <a:chOff x="0" y="0"/>
          <a:chExt cx="0" cy="0"/>
        </a:xfrm>
      </p:grpSpPr>
      <p:pic>
        <p:nvPicPr>
          <p:cNvPr id="7" name="Obraz 12" descr="Obraz zawierający latawiec, latanie, osoba, zewnętrzne&#10;&#10;Opis wygenerowany automatycznie">
            <a:extLst>
              <a:ext uri="{FF2B5EF4-FFF2-40B4-BE49-F238E27FC236}">
                <a16:creationId xmlns:a16="http://schemas.microsoft.com/office/drawing/2014/main" xmlns="" id="{54A0BA8C-3DD4-0846-8767-6F6C5CEC80E5}"/>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6047" y="1709739"/>
            <a:ext cx="11048253" cy="1402980"/>
          </a:xfrm>
        </p:spPr>
        <p:txBody>
          <a:bodyPr anchor="b">
            <a:normAutofit/>
          </a:bodyPr>
          <a:lstStyle>
            <a:lvl1pPr algn="ctr">
              <a:defRPr sz="3600"/>
            </a:lvl1pPr>
          </a:lstStyle>
          <a:p>
            <a:r>
              <a:rPr lang="en-GB"/>
              <a:t>Click to edit Master title style</a:t>
            </a:r>
            <a:endParaRPr lang="en-US"/>
          </a:p>
        </p:txBody>
      </p:sp>
      <p:sp>
        <p:nvSpPr>
          <p:cNvPr id="3" name="Text Placeholder 2"/>
          <p:cNvSpPr>
            <a:spLocks noGrp="1"/>
          </p:cNvSpPr>
          <p:nvPr>
            <p:ph type="body" idx="1"/>
          </p:nvPr>
        </p:nvSpPr>
        <p:spPr>
          <a:xfrm>
            <a:off x="496047" y="3429001"/>
            <a:ext cx="11048253" cy="2660650"/>
          </a:xfrm>
        </p:spPr>
        <p:txBody>
          <a:bodyPr>
            <a:norm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350E0B29-5173-954C-B718-9E4C50110C82}"/>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15471433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E25FC384-0661-024B-8704-3D238BB32F51}"/>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495300" y="1784480"/>
            <a:ext cx="11049000" cy="4121020"/>
          </a:xfrm>
        </p:spPr>
        <p:txBody>
          <a:bodyPr/>
          <a:lstStyle>
            <a:lvl1pPr>
              <a:defRPr>
                <a:solidFill>
                  <a:schemeClr val="bg1"/>
                </a:solidFill>
              </a:defRPr>
            </a:lvl1pPr>
          </a:lstStyle>
          <a:p>
            <a:r>
              <a:rPr lang="en-GB"/>
              <a:t>Click icon to add table</a:t>
            </a:r>
            <a:endParaRPr lang="x-none"/>
          </a:p>
        </p:txBody>
      </p:sp>
    </p:spTree>
    <p:extLst>
      <p:ext uri="{BB962C8B-B14F-4D97-AF65-F5344CB8AC3E}">
        <p14:creationId xmlns:p14="http://schemas.microsoft.com/office/powerpoint/2010/main" xmlns="" val="23115996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able Placeholder 12">
            <a:extLst>
              <a:ext uri="{FF2B5EF4-FFF2-40B4-BE49-F238E27FC236}">
                <a16:creationId xmlns:a16="http://schemas.microsoft.com/office/drawing/2014/main" xmlns="" id="{5E1DF5EA-8B49-4B47-BC14-0D09B9263F25}"/>
              </a:ext>
            </a:extLst>
          </p:cNvPr>
          <p:cNvSpPr>
            <a:spLocks noGrp="1"/>
          </p:cNvSpPr>
          <p:nvPr>
            <p:ph type="tbl" sz="quarter" idx="13"/>
          </p:nvPr>
        </p:nvSpPr>
        <p:spPr>
          <a:xfrm>
            <a:off x="495300" y="1784480"/>
            <a:ext cx="11049000" cy="4121020"/>
          </a:xfrm>
        </p:spPr>
        <p:txBody>
          <a:bodyPr/>
          <a:lstStyle/>
          <a:p>
            <a:r>
              <a:rPr lang="en-GB"/>
              <a:t>Click icon to add table</a:t>
            </a:r>
            <a:endParaRPr lang="x-none"/>
          </a:p>
        </p:txBody>
      </p:sp>
    </p:spTree>
    <p:extLst>
      <p:ext uri="{BB962C8B-B14F-4D97-AF65-F5344CB8AC3E}">
        <p14:creationId xmlns:p14="http://schemas.microsoft.com/office/powerpoint/2010/main" xmlns="" val="26984590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able and text">
    <p:spTree>
      <p:nvGrpSpPr>
        <p:cNvPr id="1" name=""/>
        <p:cNvGrpSpPr/>
        <p:nvPr/>
      </p:nvGrpSpPr>
      <p:grpSpPr>
        <a:xfrm>
          <a:off x="0" y="0"/>
          <a:ext cx="0" cy="0"/>
          <a:chOff x="0" y="0"/>
          <a:chExt cx="0" cy="0"/>
        </a:xfrm>
      </p:grpSpPr>
      <p:pic>
        <p:nvPicPr>
          <p:cNvPr id="7" name="Picture 6" descr="A picture containing white&#10;&#10;Description automatically generated">
            <a:extLst>
              <a:ext uri="{FF2B5EF4-FFF2-40B4-BE49-F238E27FC236}">
                <a16:creationId xmlns:a16="http://schemas.microsoft.com/office/drawing/2014/main" xmlns="" id="{E2A6D2AB-96E5-DA4D-A5D6-B2C429A5E9C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96A14568-8929-8E4F-B13C-A3D137FFB859}"/>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pic>
        <p:nvPicPr>
          <p:cNvPr id="8" name="Graphic 7">
            <a:extLst>
              <a:ext uri="{FF2B5EF4-FFF2-40B4-BE49-F238E27FC236}">
                <a16:creationId xmlns:a16="http://schemas.microsoft.com/office/drawing/2014/main" xmlns="" id="{6DF4DEE5-6F2B-204B-982F-58A825FC070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13" name="Table Placeholder 12">
            <a:extLst>
              <a:ext uri="{FF2B5EF4-FFF2-40B4-BE49-F238E27FC236}">
                <a16:creationId xmlns:a16="http://schemas.microsoft.com/office/drawing/2014/main" xmlns="" id="{311CD217-C80F-C649-9D58-5E741DF3EE46}"/>
              </a:ext>
            </a:extLst>
          </p:cNvPr>
          <p:cNvSpPr>
            <a:spLocks noGrp="1"/>
          </p:cNvSpPr>
          <p:nvPr>
            <p:ph type="tbl" sz="quarter" idx="13"/>
          </p:nvPr>
        </p:nvSpPr>
        <p:spPr>
          <a:xfrm>
            <a:off x="6096000" y="1565275"/>
            <a:ext cx="5448300" cy="4340225"/>
          </a:xfrm>
        </p:spPr>
        <p:txBody>
          <a:bodyPr/>
          <a:lstStyle>
            <a:lvl1pPr>
              <a:defRPr>
                <a:solidFill>
                  <a:schemeClr val="bg1"/>
                </a:solidFill>
              </a:defRPr>
            </a:lvl1pPr>
          </a:lstStyle>
          <a:p>
            <a:r>
              <a:rPr lang="en-GB"/>
              <a:t>Click icon to add table</a:t>
            </a:r>
            <a:endParaRPr lang="x-none"/>
          </a:p>
        </p:txBody>
      </p:sp>
      <p:sp>
        <p:nvSpPr>
          <p:cNvPr id="9" name="Text Placeholder 2">
            <a:extLst>
              <a:ext uri="{FF2B5EF4-FFF2-40B4-BE49-F238E27FC236}">
                <a16:creationId xmlns:a16="http://schemas.microsoft.com/office/drawing/2014/main" xmlns="" id="{62CA759D-A3FA-B248-930D-3F45B26B53B7}"/>
              </a:ext>
            </a:extLst>
          </p:cNvPr>
          <p:cNvSpPr>
            <a:spLocks noGrp="1"/>
          </p:cNvSpPr>
          <p:nvPr>
            <p:ph type="body" idx="14"/>
          </p:nvPr>
        </p:nvSpPr>
        <p:spPr>
          <a:xfrm>
            <a:off x="496046" y="1565275"/>
            <a:ext cx="5341083" cy="3313136"/>
          </a:xfrm>
        </p:spPr>
        <p:txBody>
          <a:bodyPr>
            <a:normAutofit/>
          </a:bodyPr>
          <a:lstStyle>
            <a:lvl1pPr marL="0" indent="0" algn="l">
              <a:buNone/>
              <a:defRPr sz="1800" b="1" i="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27590292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Blank - blue">
    <p:spTree>
      <p:nvGrpSpPr>
        <p:cNvPr id="1" name=""/>
        <p:cNvGrpSpPr/>
        <p:nvPr/>
      </p:nvGrpSpPr>
      <p:grpSpPr>
        <a:xfrm>
          <a:off x="0" y="0"/>
          <a:ext cx="0" cy="0"/>
          <a:chOff x="0" y="0"/>
          <a:chExt cx="0" cy="0"/>
        </a:xfrm>
      </p:grpSpPr>
      <p:pic>
        <p:nvPicPr>
          <p:cNvPr id="9" name="Obraz 12" descr="Obraz zawierający latawiec, latanie, osoba, zewnętrzne&#10;&#10;Opis wygenerowany automatycznie">
            <a:extLst>
              <a:ext uri="{FF2B5EF4-FFF2-40B4-BE49-F238E27FC236}">
                <a16:creationId xmlns:a16="http://schemas.microsoft.com/office/drawing/2014/main" xmlns="" id="{EDFED8A5-7001-E142-BFDC-8651A4BAC25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81395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01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5"/>
          </a:xfrm>
        </p:spPr>
        <p:txBody>
          <a:bodyPr anchor="t">
            <a:normAutofit/>
          </a:bodyPr>
          <a:lstStyle>
            <a:lvl1pPr>
              <a:defRPr sz="2500" b="1"/>
            </a:lvl1pPr>
          </a:lstStyle>
          <a:p>
            <a:r>
              <a:rPr lang="en-US"/>
              <a:t>Click to edit Master title style</a:t>
            </a:r>
            <a:endParaRPr lang="x-none"/>
          </a:p>
        </p:txBody>
      </p:sp>
      <p:pic>
        <p:nvPicPr>
          <p:cNvPr id="7" name="Grafika 1">
            <a:extLst>
              <a:ext uri="{FF2B5EF4-FFF2-40B4-BE49-F238E27FC236}">
                <a16:creationId xmlns:a16="http://schemas.microsoft.com/office/drawing/2014/main" xmlns="" id="{46D0A8B5-E655-1349-9362-9C5A6ADCDE6D}"/>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28663"/>
            <a:ext cx="735540" cy="263835"/>
          </a:xfrm>
          <a:prstGeom prst="rect">
            <a:avLst/>
          </a:prstGeom>
        </p:spPr>
      </p:pic>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731837" y="1866362"/>
            <a:ext cx="10728326" cy="4262974"/>
          </a:xfrm>
        </p:spPr>
        <p:txBody>
          <a:bodyPr>
            <a:noAutofit/>
          </a:bodyPr>
          <a:lstStyle>
            <a:lvl1pPr marL="0" indent="0" algn="l">
              <a:buNone/>
              <a:defRPr sz="1000"/>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Tree>
    <p:extLst>
      <p:ext uri="{BB962C8B-B14F-4D97-AF65-F5344CB8AC3E}">
        <p14:creationId xmlns:p14="http://schemas.microsoft.com/office/powerpoint/2010/main" xmlns="" val="612433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le left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5912285" y="3695178"/>
            <a:ext cx="5632015" cy="2165872"/>
          </a:xfrm>
        </p:spPr>
        <p:txBody>
          <a:bodyPr>
            <a:normAutofit/>
          </a:bodyPr>
          <a:lstStyle>
            <a:lvl1pPr marL="0" indent="0" algn="l">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Table Placeholder 8">
            <a:extLst>
              <a:ext uri="{FF2B5EF4-FFF2-40B4-BE49-F238E27FC236}">
                <a16:creationId xmlns:a16="http://schemas.microsoft.com/office/drawing/2014/main" xmlns="" id="{16670C2A-A24E-EE41-B543-5849E2118872}"/>
              </a:ext>
            </a:extLst>
          </p:cNvPr>
          <p:cNvSpPr>
            <a:spLocks noGrp="1"/>
          </p:cNvSpPr>
          <p:nvPr>
            <p:ph type="tbl" sz="quarter" idx="14"/>
          </p:nvPr>
        </p:nvSpPr>
        <p:spPr>
          <a:xfrm>
            <a:off x="496046" y="1771650"/>
            <a:ext cx="5178425" cy="4089400"/>
          </a:xfrm>
        </p:spPr>
        <p:txBody>
          <a:bodyPr/>
          <a:lstStyle/>
          <a:p>
            <a:r>
              <a:rPr lang="en-GB"/>
              <a:t>Click icon to add table</a:t>
            </a:r>
            <a:endParaRPr lang="x-none"/>
          </a:p>
        </p:txBody>
      </p:sp>
    </p:spTree>
    <p:extLst>
      <p:ext uri="{BB962C8B-B14F-4D97-AF65-F5344CB8AC3E}">
        <p14:creationId xmlns:p14="http://schemas.microsoft.com/office/powerpoint/2010/main" xmlns="" val="39024846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icture - right - text 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3" y="2880986"/>
            <a:ext cx="5178027" cy="298006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4"/>
            <a:ext cx="5632015" cy="2079320"/>
          </a:xfrm>
        </p:spPr>
        <p:txBody>
          <a:bodyPr>
            <a:normAutofit/>
          </a:bodyPr>
          <a:lstStyle>
            <a:lvl1pPr marL="0" indent="0" algn="l">
              <a:buNone/>
              <a:defRPr sz="3200" b="1"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308103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pictures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6366274"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8" name="Text Placeholder 2">
            <a:extLst>
              <a:ext uri="{FF2B5EF4-FFF2-40B4-BE49-F238E27FC236}">
                <a16:creationId xmlns:a16="http://schemas.microsoft.com/office/drawing/2014/main" xmlns="" id="{531E0FCB-F9DA-AE46-8251-B974F84E453C}"/>
              </a:ext>
            </a:extLst>
          </p:cNvPr>
          <p:cNvSpPr>
            <a:spLocks noGrp="1"/>
          </p:cNvSpPr>
          <p:nvPr>
            <p:ph type="body" idx="13"/>
          </p:nvPr>
        </p:nvSpPr>
        <p:spPr>
          <a:xfrm>
            <a:off x="496046" y="1772433"/>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9" name="Picture Placeholder 2">
            <a:extLst>
              <a:ext uri="{FF2B5EF4-FFF2-40B4-BE49-F238E27FC236}">
                <a16:creationId xmlns:a16="http://schemas.microsoft.com/office/drawing/2014/main" xmlns="" id="{25E3E1A0-9ED9-7D41-883C-41EB484317E1}"/>
              </a:ext>
            </a:extLst>
          </p:cNvPr>
          <p:cNvSpPr>
            <a:spLocks noGrp="1" noChangeAspect="1"/>
          </p:cNvSpPr>
          <p:nvPr>
            <p:ph type="pic" idx="14"/>
          </p:nvPr>
        </p:nvSpPr>
        <p:spPr>
          <a:xfrm>
            <a:off x="8626169" y="4164904"/>
            <a:ext cx="2918131" cy="16794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2033120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Icture left - bullets (logo)">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b="1"/>
            </a:lvl1pPr>
            <a:lvl2pPr marL="685800" indent="-228600">
              <a:buFontTx/>
              <a:buBlip>
                <a:blip r:embed="rId5">
                  <a:extLst>
                    <a:ext uri="{96DAC541-7B7A-43D3-8B79-37D633B846F1}">
                      <asvg:svgBlip xmlns:asvg="http://schemas.microsoft.com/office/drawing/2016/SVG/main" xmlns="" r:embed="rId6"/>
                    </a:ext>
                  </a:extLst>
                </a:blip>
              </a:buBlip>
              <a:defRPr sz="1200"/>
            </a:lvl2pPr>
            <a:lvl3pPr marL="1143000" indent="-228600">
              <a:buFontTx/>
              <a:buBlip>
                <a:blip r:embed="rId5">
                  <a:extLst>
                    <a:ext uri="{96DAC541-7B7A-43D3-8B79-37D633B846F1}">
                      <asvg:svgBlip xmlns:asvg="http://schemas.microsoft.com/office/drawing/2016/SVG/main" xmlns="" r:embed="rId6"/>
                    </a:ext>
                  </a:extLst>
                </a:blip>
              </a:buBlip>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20630408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Icture left - bullets">
    <p:spTree>
      <p:nvGrpSpPr>
        <p:cNvPr id="1" name=""/>
        <p:cNvGrpSpPr/>
        <p:nvPr/>
      </p:nvGrpSpPr>
      <p:grpSpPr>
        <a:xfrm>
          <a:off x="0" y="0"/>
          <a:ext cx="0" cy="0"/>
          <a:chOff x="0" y="0"/>
          <a:chExt cx="0" cy="0"/>
        </a:xfrm>
      </p:grpSpPr>
      <p:pic>
        <p:nvPicPr>
          <p:cNvPr id="10" name="Obraz 7">
            <a:extLst>
              <a:ext uri="{FF2B5EF4-FFF2-40B4-BE49-F238E27FC236}">
                <a16:creationId xmlns:a16="http://schemas.microsoft.com/office/drawing/2014/main" xmlns="" id="{A2C4AF2E-2EFA-D546-8374-EC8682385CC8}"/>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2" name="Graphic 11">
            <a:extLst>
              <a:ext uri="{FF2B5EF4-FFF2-40B4-BE49-F238E27FC236}">
                <a16:creationId xmlns:a16="http://schemas.microsoft.com/office/drawing/2014/main" xmlns="" id="{D9C8C6AF-1D8D-6D43-AAA7-6E64BE5847AC}"/>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772434"/>
            <a:ext cx="4775628" cy="295614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Content Placeholder 2">
            <a:extLst>
              <a:ext uri="{FF2B5EF4-FFF2-40B4-BE49-F238E27FC236}">
                <a16:creationId xmlns:a16="http://schemas.microsoft.com/office/drawing/2014/main" xmlns="" id="{D829CE03-6B62-D545-9785-06DBF668E14C}"/>
              </a:ext>
            </a:extLst>
          </p:cNvPr>
          <p:cNvSpPr>
            <a:spLocks noGrp="1"/>
          </p:cNvSpPr>
          <p:nvPr>
            <p:ph idx="14"/>
          </p:nvPr>
        </p:nvSpPr>
        <p:spPr>
          <a:xfrm>
            <a:off x="5912285" y="1772433"/>
            <a:ext cx="5632015" cy="2956141"/>
          </a:xfrm>
        </p:spPr>
        <p:txBody>
          <a:bodyPr/>
          <a:lstStyle>
            <a:lvl1pPr marL="228600" indent="-228600">
              <a:buFont typeface="Arial" panose="020B0604020202020204" pitchFamily="34" charset="0"/>
              <a:buChar char="•"/>
              <a:defRPr sz="1400" b="1"/>
            </a:lvl1pPr>
            <a:lvl2pPr marL="685800" indent="-228600">
              <a:buFont typeface="Arial" panose="020B0604020202020204" pitchFamily="34" charset="0"/>
              <a:buChar char="•"/>
              <a:defRPr sz="1200"/>
            </a:lvl2pPr>
            <a:lvl3pPr marL="1143000" indent="-228600">
              <a:buFont typeface="Arial" panose="020B0604020202020204" pitchFamily="34" charset="0"/>
              <a:buChar char="•"/>
              <a:defRPr sz="1000"/>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xmlns="" val="28017973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and text - title bottom">
    <p:spTree>
      <p:nvGrpSpPr>
        <p:cNvPr id="1" name=""/>
        <p:cNvGrpSpPr/>
        <p:nvPr/>
      </p:nvGrpSpPr>
      <p:grpSpPr>
        <a:xfrm>
          <a:off x="0" y="0"/>
          <a:ext cx="0" cy="0"/>
          <a:chOff x="0" y="0"/>
          <a:chExt cx="0" cy="0"/>
        </a:xfrm>
      </p:grpSpPr>
      <p:pic>
        <p:nvPicPr>
          <p:cNvPr id="13" name="Obraz 2" descr="Obraz zawierający parasol&#10;&#10;Opis wygenerowany automatycznie">
            <a:extLst>
              <a:ext uri="{FF2B5EF4-FFF2-40B4-BE49-F238E27FC236}">
                <a16:creationId xmlns:a16="http://schemas.microsoft.com/office/drawing/2014/main" xmlns="" id="{370EB8EA-2D2D-274E-ADF6-00DE07199EA5}"/>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1" b="-1"/>
          <a:stretch/>
        </p:blipFill>
        <p:spPr>
          <a:xfrm>
            <a:off x="0" y="0"/>
            <a:ext cx="12192000" cy="6858000"/>
          </a:xfrm>
          <a:prstGeom prst="rect">
            <a:avLst/>
          </a:prstGeom>
        </p:spPr>
      </p:pic>
      <p:sp>
        <p:nvSpPr>
          <p:cNvPr id="2" name="Title 1"/>
          <p:cNvSpPr>
            <a:spLocks noGrp="1"/>
          </p:cNvSpPr>
          <p:nvPr>
            <p:ph type="title" hasCustomPrompt="1"/>
          </p:nvPr>
        </p:nvSpPr>
        <p:spPr>
          <a:xfrm>
            <a:off x="496047" y="5365962"/>
            <a:ext cx="11048254" cy="522711"/>
          </a:xfrm>
        </p:spPr>
        <p:txBody>
          <a:bodyPr/>
          <a:lstStyle>
            <a:lvl1pPr algn="r">
              <a:defRPr>
                <a:solidFill>
                  <a:schemeClr val="tx1"/>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sp>
        <p:nvSpPr>
          <p:cNvPr id="7" name="Picture Placeholder 2">
            <a:extLst>
              <a:ext uri="{FF2B5EF4-FFF2-40B4-BE49-F238E27FC236}">
                <a16:creationId xmlns:a16="http://schemas.microsoft.com/office/drawing/2014/main" xmlns="" id="{70EB8222-8F63-2748-A3C5-A685F6AA9C13}"/>
              </a:ext>
            </a:extLst>
          </p:cNvPr>
          <p:cNvSpPr>
            <a:spLocks noGrp="1" noChangeAspect="1"/>
          </p:cNvSpPr>
          <p:nvPr>
            <p:ph type="pic" idx="1"/>
          </p:nvPr>
        </p:nvSpPr>
        <p:spPr>
          <a:xfrm>
            <a:off x="496046" y="1440494"/>
            <a:ext cx="4775628" cy="328808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912285" y="1440494"/>
            <a:ext cx="5632015" cy="2956141"/>
          </a:xfrm>
        </p:spPr>
        <p:txBody>
          <a:bodyPr>
            <a:normAutofit/>
          </a:bodyPr>
          <a:lstStyle>
            <a:lvl1pPr marL="0" indent="0" algn="l">
              <a:buNone/>
              <a:defRPr sz="16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39257808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able and text - title g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79305" y="1520283"/>
            <a:ext cx="5511451" cy="865925"/>
          </a:xfrm>
        </p:spPr>
        <p:txBody>
          <a:bodyPr/>
          <a:lstStyle>
            <a:lvl1pPr algn="l">
              <a:defRPr>
                <a:solidFill>
                  <a:schemeClr val="accent3"/>
                </a:solidFill>
              </a:defRPr>
            </a:lvl1pPr>
          </a:lstStyle>
          <a:p>
            <a:r>
              <a:rPr lang="en-GB"/>
              <a:t>CLICK TO EDIT MASTER TITLE STYLE</a:t>
            </a:r>
            <a:endParaRPr lang="en-US"/>
          </a:p>
        </p:txBody>
      </p:sp>
      <p:sp>
        <p:nvSpPr>
          <p:cNvPr id="3" name="Date Placeholder 2"/>
          <p:cNvSpPr>
            <a:spLocks noGrp="1"/>
          </p:cNvSpPr>
          <p:nvPr>
            <p:ph type="dt" sz="half" idx="10"/>
          </p:nvPr>
        </p:nvSpPr>
        <p:spPr>
          <a:xfrm>
            <a:off x="496047" y="6364209"/>
            <a:ext cx="2743200" cy="365125"/>
          </a:xfrm>
          <a:prstGeom prst="rect">
            <a:avLst/>
          </a:prstGeom>
        </p:spPr>
        <p:txBody>
          <a:bodyPr/>
          <a:lstStyle>
            <a:lvl1pPr>
              <a:defRPr>
                <a:solidFill>
                  <a:schemeClr val="tx1"/>
                </a:solidFill>
              </a:defRPr>
            </a:lvl1pPr>
          </a:lstStyle>
          <a:p>
            <a:fld id="{3BD7C9B4-A953-244B-93AA-BBE378304C7E}" type="datetimeFigureOut">
              <a:rPr lang="x-none" smtClean="0"/>
              <a:pPr/>
              <a:t>3/2/2022</a:t>
            </a:fld>
            <a:endParaRPr lang="x-none"/>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lgn="ctr">
              <a:defRPr>
                <a:solidFill>
                  <a:schemeClr val="tx1"/>
                </a:solidFill>
              </a:defRPr>
            </a:lvl1pPr>
          </a:lstStyle>
          <a:p>
            <a:endParaRPr lang="x-none"/>
          </a:p>
        </p:txBody>
      </p:sp>
      <p:sp>
        <p:nvSpPr>
          <p:cNvPr id="5" name="Slide Number Placeholder 4"/>
          <p:cNvSpPr>
            <a:spLocks noGrp="1"/>
          </p:cNvSpPr>
          <p:nvPr>
            <p:ph type="sldNum" sz="quarter" idx="12"/>
          </p:nvPr>
        </p:nvSpPr>
        <p:spPr>
          <a:xfrm>
            <a:off x="8801100" y="6356350"/>
            <a:ext cx="2743200" cy="365125"/>
          </a:xfrm>
          <a:prstGeom prst="rect">
            <a:avLst/>
          </a:prstGeom>
        </p:spPr>
        <p:txBody>
          <a:bodyPr/>
          <a:lstStyle>
            <a:lvl1pPr>
              <a:defRPr>
                <a:solidFill>
                  <a:schemeClr val="tx1"/>
                </a:solidFill>
              </a:defRPr>
            </a:lvl1pPr>
          </a:lstStyle>
          <a:p>
            <a:pPr algn="r"/>
            <a:fld id="{0AD87139-F663-7C47-80D5-28B0C3544BBF}" type="slidenum">
              <a:rPr lang="x-none" smtClean="0"/>
              <a:pPr algn="r"/>
              <a:t>‹#›</a:t>
            </a:fld>
            <a:endParaRPr lang="x-none"/>
          </a:p>
        </p:txBody>
      </p:sp>
      <p:pic>
        <p:nvPicPr>
          <p:cNvPr id="14" name="Graphic 13">
            <a:extLst>
              <a:ext uri="{FF2B5EF4-FFF2-40B4-BE49-F238E27FC236}">
                <a16:creationId xmlns:a16="http://schemas.microsoft.com/office/drawing/2014/main" xmlns="" id="{365B2724-EDD5-5040-91F8-B00FE978148D}"/>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
        <p:nvSpPr>
          <p:cNvPr id="15" name="Text Placeholder 2">
            <a:extLst>
              <a:ext uri="{FF2B5EF4-FFF2-40B4-BE49-F238E27FC236}">
                <a16:creationId xmlns:a16="http://schemas.microsoft.com/office/drawing/2014/main" xmlns="" id="{97F6C51D-68B3-234A-9D23-92F4B616487A}"/>
              </a:ext>
            </a:extLst>
          </p:cNvPr>
          <p:cNvSpPr>
            <a:spLocks noGrp="1"/>
          </p:cNvSpPr>
          <p:nvPr>
            <p:ph type="body" idx="13"/>
          </p:nvPr>
        </p:nvSpPr>
        <p:spPr>
          <a:xfrm>
            <a:off x="5079305" y="2855934"/>
            <a:ext cx="5511451" cy="2699358"/>
          </a:xfrm>
        </p:spPr>
        <p:txBody>
          <a:bodyPr>
            <a:normAutofit/>
          </a:bodyPr>
          <a:lstStyle>
            <a:lvl1pPr marL="0" indent="0" algn="l">
              <a:buNone/>
              <a:defRPr sz="1800" b="1"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42615671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9183718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ullets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47" y="2048220"/>
            <a:ext cx="11193642" cy="4034797"/>
          </a:xfrm>
        </p:spPr>
        <p:txBody>
          <a:bodyPr/>
          <a:lstStyle>
            <a:lvl1pPr marL="228600" indent="-228600">
              <a:buFontTx/>
              <a:buBlip>
                <a:blip r:embed="rId2">
                  <a:extLst>
                    <a:ext uri="{96DAC541-7B7A-43D3-8B79-37D633B846F1}">
                      <asvg:svgBlip xmlns:asvg="http://schemas.microsoft.com/office/drawing/2016/SVG/main" xmlns="" r:embed="rId3"/>
                    </a:ext>
                  </a:extLst>
                </a:blip>
              </a:buBlip>
              <a:defRPr sz="1400"/>
            </a:lvl1pPr>
            <a:lvl2pPr marL="685800" indent="-228600">
              <a:buFontTx/>
              <a:buBlip>
                <a:blip r:embed="rId2">
                  <a:extLst>
                    <a:ext uri="{96DAC541-7B7A-43D3-8B79-37D633B846F1}">
                      <asvg:svgBlip xmlns:asvg="http://schemas.microsoft.com/office/drawing/2016/SVG/main" xmlns="" r:embed="rId3"/>
                    </a:ext>
                  </a:extLst>
                </a:blip>
              </a:buBlip>
              <a:defRPr sz="1200"/>
            </a:lvl2pPr>
            <a:lvl3pPr marL="1143000" indent="-228600">
              <a:buFontTx/>
              <a:buBlip>
                <a:blip r:embed="rId2">
                  <a:extLst>
                    <a:ext uri="{96DAC541-7B7A-43D3-8B79-37D633B846F1}">
                      <asvg:svgBlip xmlns:asvg="http://schemas.microsoft.com/office/drawing/2016/SVG/main" xmlns="" r:embed="rId3"/>
                    </a:ext>
                  </a:extLst>
                </a:blip>
              </a:buBlip>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6758847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ullets - light blue">
    <p:spTree>
      <p:nvGrpSpPr>
        <p:cNvPr id="1" name=""/>
        <p:cNvGrpSpPr/>
        <p:nvPr/>
      </p:nvGrpSpPr>
      <p:grpSpPr>
        <a:xfrm>
          <a:off x="0" y="0"/>
          <a:ext cx="0" cy="0"/>
          <a:chOff x="0" y="0"/>
          <a:chExt cx="0" cy="0"/>
        </a:xfrm>
      </p:grpSpPr>
      <p:pic>
        <p:nvPicPr>
          <p:cNvPr id="9" name="Obraz 2">
            <a:extLst>
              <a:ext uri="{FF2B5EF4-FFF2-40B4-BE49-F238E27FC236}">
                <a16:creationId xmlns:a16="http://schemas.microsoft.com/office/drawing/2014/main" xmlns="" id="{5C2729BB-7A12-3C4A-AE6F-8B757BC4F55B}"/>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lvl1pPr>
            <a:lvl2pPr>
              <a:defRPr sz="1200"/>
            </a:lvl2pPr>
            <a:lvl3pPr>
              <a:defRPr sz="1000"/>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pPr algn="r"/>
            <a:fld id="{0AD87139-F663-7C47-80D5-28B0C3544BBF}" type="slidenum">
              <a:rPr lang="x-none" smtClean="0"/>
              <a:pPr algn="r"/>
              <a:t>‹#›</a:t>
            </a:fld>
            <a:endParaRPr lang="x-none"/>
          </a:p>
        </p:txBody>
      </p:sp>
      <p:sp>
        <p:nvSpPr>
          <p:cNvPr id="10" name="Title 1">
            <a:extLst>
              <a:ext uri="{FF2B5EF4-FFF2-40B4-BE49-F238E27FC236}">
                <a16:creationId xmlns:a16="http://schemas.microsoft.com/office/drawing/2014/main" xmlns="" id="{D850A82C-AB0E-6542-B251-C556356ED632}"/>
              </a:ext>
            </a:extLst>
          </p:cNvPr>
          <p:cNvSpPr>
            <a:spLocks noGrp="1"/>
          </p:cNvSpPr>
          <p:nvPr>
            <p:ph type="title" hasCustomPrompt="1"/>
          </p:nvPr>
        </p:nvSpPr>
        <p:spPr>
          <a:xfrm>
            <a:off x="496046" y="555812"/>
            <a:ext cx="11193643" cy="522711"/>
          </a:xfrm>
        </p:spPr>
        <p:txBody>
          <a:bodyPr/>
          <a:lstStyle>
            <a:lvl1pPr>
              <a:defRPr>
                <a:solidFill>
                  <a:schemeClr val="tx1"/>
                </a:solidFill>
              </a:defRPr>
            </a:lvl1pPr>
          </a:lstStyle>
          <a:p>
            <a:r>
              <a:rPr lang="en-GB"/>
              <a:t>CLICK TO EDIT MASTER TITLE STYLE</a:t>
            </a:r>
            <a:endParaRPr lang="en-US"/>
          </a:p>
        </p:txBody>
      </p:sp>
      <p:pic>
        <p:nvPicPr>
          <p:cNvPr id="11" name="Graphic 10">
            <a:extLst>
              <a:ext uri="{FF2B5EF4-FFF2-40B4-BE49-F238E27FC236}">
                <a16:creationId xmlns:a16="http://schemas.microsoft.com/office/drawing/2014/main" xmlns="" id="{6D786FCF-2E16-4F42-A123-30DEA7BDB23B}"/>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5737" y="555812"/>
            <a:ext cx="1033952" cy="374362"/>
          </a:xfrm>
          <a:prstGeom prst="rect">
            <a:avLst/>
          </a:prstGeom>
        </p:spPr>
      </p:pic>
    </p:spTree>
    <p:extLst>
      <p:ext uri="{BB962C8B-B14F-4D97-AF65-F5344CB8AC3E}">
        <p14:creationId xmlns:p14="http://schemas.microsoft.com/office/powerpoint/2010/main" xmlns="" val="2044817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02 = white 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B5BB0-3650-DB49-9F48-920EA3B5CF7A}"/>
              </a:ext>
            </a:extLst>
          </p:cNvPr>
          <p:cNvSpPr>
            <a:spLocks noGrp="1"/>
          </p:cNvSpPr>
          <p:nvPr>
            <p:ph type="title"/>
          </p:nvPr>
        </p:nvSpPr>
        <p:spPr>
          <a:xfrm>
            <a:off x="731837" y="728664"/>
            <a:ext cx="7152592" cy="325016"/>
          </a:xfrm>
        </p:spPr>
        <p:txBody>
          <a:bodyPr anchor="t">
            <a:normAutofit/>
          </a:bodyPr>
          <a:lstStyle>
            <a:lvl1pPr>
              <a:defRPr sz="2500" b="1"/>
            </a:lvl1pPr>
          </a:lstStyle>
          <a:p>
            <a:r>
              <a:rPr lang="en-US"/>
              <a:t>Click to edit Master title style</a:t>
            </a:r>
            <a:endParaRPr lang="x-none"/>
          </a:p>
        </p:txBody>
      </p:sp>
      <p:pic>
        <p:nvPicPr>
          <p:cNvPr id="7" name="Grafika 1">
            <a:extLst>
              <a:ext uri="{FF2B5EF4-FFF2-40B4-BE49-F238E27FC236}">
                <a16:creationId xmlns:a16="http://schemas.microsoft.com/office/drawing/2014/main" xmlns="" id="{46D0A8B5-E655-1349-9362-9C5A6ADCDE6D}"/>
              </a:ext>
            </a:extLst>
          </p:cNvPr>
          <p:cNvPicPr>
            <a:picLocks noChangeAspect="1"/>
          </p:cNvPicPr>
          <p:nvPr userDrawn="1"/>
        </p:nvPicPr>
        <p:blipFill>
          <a:blip r:embed="rId2">
            <a:extLst>
              <a:ext uri="{96DAC541-7B7A-43D3-8B79-37D633B846F1}">
                <asvg:svgBlip xmlns:asvg="http://schemas.microsoft.com/office/drawing/2016/SVG/main" xmlns="" r:embed="rId4"/>
              </a:ext>
            </a:extLst>
          </a:blip>
          <a:stretch>
            <a:fillRect/>
          </a:stretch>
        </p:blipFill>
        <p:spPr>
          <a:xfrm>
            <a:off x="10724623" y="728663"/>
            <a:ext cx="735540" cy="263835"/>
          </a:xfrm>
          <a:prstGeom prst="rect">
            <a:avLst/>
          </a:prstGeom>
        </p:spPr>
      </p:pic>
      <p:sp>
        <p:nvSpPr>
          <p:cNvPr id="10" name="Text Placeholder 9">
            <a:extLst>
              <a:ext uri="{FF2B5EF4-FFF2-40B4-BE49-F238E27FC236}">
                <a16:creationId xmlns:a16="http://schemas.microsoft.com/office/drawing/2014/main" xmlns="" id="{C79444BE-AC17-5B4D-AC28-9A7F3D0E46EF}"/>
              </a:ext>
            </a:extLst>
          </p:cNvPr>
          <p:cNvSpPr>
            <a:spLocks noGrp="1"/>
          </p:cNvSpPr>
          <p:nvPr>
            <p:ph type="body" sz="quarter" idx="13"/>
          </p:nvPr>
        </p:nvSpPr>
        <p:spPr>
          <a:xfrm>
            <a:off x="731837" y="3555598"/>
            <a:ext cx="4632328" cy="645966"/>
          </a:xfrm>
        </p:spPr>
        <p:txBody>
          <a:bodyPr>
            <a:noAutofit/>
          </a:bodyPr>
          <a:lstStyle>
            <a:lvl1pPr marL="0" indent="0" algn="l">
              <a:buNone/>
              <a:defRPr sz="1000"/>
            </a:lvl1pPr>
            <a:lvl2pPr marL="457200" indent="0" algn="l">
              <a:buNone/>
              <a:defRPr sz="1000"/>
            </a:lvl2pPr>
            <a:lvl3pPr marL="914400" indent="0" algn="l">
              <a:buNone/>
              <a:defRPr sz="1000"/>
            </a:lvl3pPr>
            <a:lvl4pPr marL="1371600" indent="0" algn="l">
              <a:buNone/>
              <a:defRPr sz="1000"/>
            </a:lvl4pPr>
            <a:lvl5pPr marL="1828800" indent="0" algn="l">
              <a:buNone/>
              <a:defRPr sz="1000"/>
            </a:lvl5pPr>
          </a:lstStyle>
          <a:p>
            <a:pPr lvl="0"/>
            <a:r>
              <a:rPr lang="en-US"/>
              <a:t>Click to edit Master text styles</a:t>
            </a:r>
          </a:p>
        </p:txBody>
      </p:sp>
      <p:sp>
        <p:nvSpPr>
          <p:cNvPr id="14" name="Table Placeholder 13">
            <a:extLst>
              <a:ext uri="{FF2B5EF4-FFF2-40B4-BE49-F238E27FC236}">
                <a16:creationId xmlns:a16="http://schemas.microsoft.com/office/drawing/2014/main" xmlns="" id="{3FF206CA-22E6-BE4B-9885-21AD71987D05}"/>
              </a:ext>
            </a:extLst>
          </p:cNvPr>
          <p:cNvSpPr>
            <a:spLocks noGrp="1"/>
          </p:cNvSpPr>
          <p:nvPr>
            <p:ph type="tbl" sz="quarter" idx="14"/>
          </p:nvPr>
        </p:nvSpPr>
        <p:spPr>
          <a:xfrm>
            <a:off x="6095997" y="2148246"/>
            <a:ext cx="5364165" cy="3980496"/>
          </a:xfrm>
        </p:spPr>
        <p:txBody>
          <a:bodyPr/>
          <a:lstStyle/>
          <a:p>
            <a:r>
              <a:rPr lang="en-US"/>
              <a:t>Click icon to add table</a:t>
            </a:r>
            <a:endParaRPr lang="x-none"/>
          </a:p>
        </p:txBody>
      </p:sp>
      <p:sp>
        <p:nvSpPr>
          <p:cNvPr id="4" name="Text Placeholder 3">
            <a:extLst>
              <a:ext uri="{FF2B5EF4-FFF2-40B4-BE49-F238E27FC236}">
                <a16:creationId xmlns:a16="http://schemas.microsoft.com/office/drawing/2014/main" xmlns="" id="{7E365943-D22C-7748-85E1-AEFD644CE297}"/>
              </a:ext>
            </a:extLst>
          </p:cNvPr>
          <p:cNvSpPr>
            <a:spLocks noGrp="1"/>
          </p:cNvSpPr>
          <p:nvPr>
            <p:ph type="body" sz="quarter" idx="15"/>
          </p:nvPr>
        </p:nvSpPr>
        <p:spPr>
          <a:xfrm>
            <a:off x="731837" y="2148841"/>
            <a:ext cx="4632328" cy="1181755"/>
          </a:xfrm>
        </p:spPr>
        <p:txBody>
          <a:bodyPr>
            <a:noAutofit/>
          </a:bodyPr>
          <a:lstStyle>
            <a:lvl1pPr marL="0" indent="0" algn="l">
              <a:buNone/>
              <a:defRPr sz="1400"/>
            </a:lvl1pPr>
            <a:lvl2pPr marL="457200" indent="0" algn="l">
              <a:buNone/>
              <a:defRPr sz="1400"/>
            </a:lvl2pPr>
            <a:lvl3pPr marL="914400" indent="0" algn="l">
              <a:buNone/>
              <a:defRPr sz="1400"/>
            </a:lvl3pPr>
            <a:lvl4pPr marL="1371600" indent="0" algn="l">
              <a:buNone/>
              <a:defRPr sz="1400"/>
            </a:lvl4pPr>
            <a:lvl5pPr marL="1828800" indent="0" algn="l">
              <a:buNone/>
              <a:defRPr sz="1400"/>
            </a:lvl5pPr>
          </a:lstStyle>
          <a:p>
            <a:pPr lvl="0"/>
            <a:r>
              <a:rPr lang="en-US"/>
              <a:t>Click to edit Master text styles</a:t>
            </a:r>
          </a:p>
        </p:txBody>
      </p:sp>
    </p:spTree>
    <p:extLst>
      <p:ext uri="{BB962C8B-B14F-4D97-AF65-F5344CB8AC3E}">
        <p14:creationId xmlns:p14="http://schemas.microsoft.com/office/powerpoint/2010/main" xmlns="" val="3194731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ullets -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9928E2FC-0E1E-ED4F-9A4D-CF6D9D4DC2E6}"/>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a:defRPr sz="1400">
                <a:solidFill>
                  <a:schemeClr val="bg1"/>
                </a:solidFill>
              </a:defRPr>
            </a:lvl1pPr>
            <a:lvl2pPr>
              <a:defRPr sz="1200">
                <a:solidFill>
                  <a:schemeClr val="bg2"/>
                </a:solidFill>
              </a:defRPr>
            </a:lvl2pPr>
            <a:lvl3pPr>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1974375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ullets (logo) whit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xmlns="" id="{1E3A7FCD-0F49-F248-8B3E-3EB71952D2F5}"/>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3" name="Content Placeholder 2"/>
          <p:cNvSpPr>
            <a:spLocks noGrp="1"/>
          </p:cNvSpPr>
          <p:nvPr>
            <p:ph idx="1"/>
          </p:nvPr>
        </p:nvSpPr>
        <p:spPr>
          <a:xfrm>
            <a:off x="496047" y="2048220"/>
            <a:ext cx="11048253" cy="4034797"/>
          </a:xfrm>
        </p:spPr>
        <p:txBody>
          <a:bodyPr/>
          <a:lstStyle>
            <a:lvl1pPr marL="228600" indent="-228600">
              <a:buFontTx/>
              <a:buBlip>
                <a:blip r:embed="rId5">
                  <a:extLst>
                    <a:ext uri="{96DAC541-7B7A-43D3-8B79-37D633B846F1}">
                      <asvg:svgBlip xmlns:asvg="http://schemas.microsoft.com/office/drawing/2016/SVG/main" xmlns="" r:embed="rId6"/>
                    </a:ext>
                  </a:extLst>
                </a:blip>
              </a:buBlip>
              <a:defRPr sz="1400">
                <a:solidFill>
                  <a:schemeClr val="bg1"/>
                </a:solidFill>
              </a:defRPr>
            </a:lvl1pPr>
            <a:lvl2pPr marL="685800" indent="-228600">
              <a:buFontTx/>
              <a:buBlip>
                <a:blip r:embed="rId5">
                  <a:extLst>
                    <a:ext uri="{96DAC541-7B7A-43D3-8B79-37D633B846F1}">
                      <asvg:svgBlip xmlns:asvg="http://schemas.microsoft.com/office/drawing/2016/SVG/main" xmlns="" r:embed="rId6"/>
                    </a:ext>
                  </a:extLst>
                </a:blip>
              </a:buBlip>
              <a:defRPr sz="1200">
                <a:solidFill>
                  <a:schemeClr val="bg2"/>
                </a:solidFill>
              </a:defRPr>
            </a:lvl2pPr>
            <a:lvl3pPr marL="1143000" indent="-228600">
              <a:buFontTx/>
              <a:buBlip>
                <a:blip r:embed="rId5">
                  <a:extLst>
                    <a:ext uri="{96DAC541-7B7A-43D3-8B79-37D633B846F1}">
                      <asvg:svgBlip xmlns:asvg="http://schemas.microsoft.com/office/drawing/2016/SVG/main" xmlns="" r:embed="rId6"/>
                    </a:ext>
                  </a:extLst>
                </a:blip>
              </a:buBlip>
              <a:defRPr sz="1000">
                <a:solidFill>
                  <a:schemeClr val="accent1"/>
                </a:solidFill>
              </a:defRPr>
            </a:lvl3pPr>
          </a:lstStyle>
          <a:p>
            <a:pPr lvl="0"/>
            <a:r>
              <a:rPr lang="en-GB"/>
              <a:t>Click to edit Master text styles</a:t>
            </a:r>
          </a:p>
          <a:p>
            <a:pPr lvl="1"/>
            <a:r>
              <a:rPr lang="en-GB"/>
              <a:t>Second level</a:t>
            </a:r>
          </a:p>
          <a:p>
            <a:pPr lvl="2"/>
            <a:r>
              <a:rPr lang="en-GB"/>
              <a:t>Third level</a:t>
            </a:r>
          </a:p>
        </p:txBody>
      </p:sp>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Tree>
    <p:extLst>
      <p:ext uri="{BB962C8B-B14F-4D97-AF65-F5344CB8AC3E}">
        <p14:creationId xmlns:p14="http://schemas.microsoft.com/office/powerpoint/2010/main" xmlns="" val="2687825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bold">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xmlns="" id="{F328A3FF-10C8-814C-B37F-55E6FD353917}"/>
              </a:ext>
            </a:extLst>
          </p:cNvPr>
          <p:cNvSpPr/>
          <p:nvPr userDrawn="1"/>
        </p:nvSpPr>
        <p:spPr>
          <a:xfrm>
            <a:off x="-3133"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itle 1">
            <a:extLst>
              <a:ext uri="{FF2B5EF4-FFF2-40B4-BE49-F238E27FC236}">
                <a16:creationId xmlns:a16="http://schemas.microsoft.com/office/drawing/2014/main" xmlns="" id="{F5519847-2D6D-7C42-AF88-AF51BFF3F664}"/>
              </a:ext>
            </a:extLst>
          </p:cNvPr>
          <p:cNvSpPr>
            <a:spLocks noGrp="1"/>
          </p:cNvSpPr>
          <p:nvPr>
            <p:ph type="title" hasCustomPrompt="1"/>
          </p:nvPr>
        </p:nvSpPr>
        <p:spPr>
          <a:xfrm>
            <a:off x="496046" y="555812"/>
            <a:ext cx="11193643" cy="522711"/>
          </a:xfrm>
        </p:spPr>
        <p:txBody>
          <a:bodyPr/>
          <a:lstStyle>
            <a:lvl1pPr>
              <a:defRPr>
                <a:solidFill>
                  <a:schemeClr val="bg1"/>
                </a:solidFill>
              </a:defRPr>
            </a:lvl1pPr>
          </a:lstStyle>
          <a:p>
            <a:r>
              <a:rPr lang="en-GB"/>
              <a:t>CLICK TO EDIT MASTER TITLE STYLE</a:t>
            </a:r>
            <a:endParaRPr lang="en-US"/>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10656489"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496047" y="2167002"/>
            <a:ext cx="9224150" cy="3764071"/>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xmlns="" val="19729235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cture - text - bottom title">
    <p:spTree>
      <p:nvGrpSpPr>
        <p:cNvPr id="1" name=""/>
        <p:cNvGrpSpPr/>
        <p:nvPr/>
      </p:nvGrpSpPr>
      <p:grpSpPr>
        <a:xfrm>
          <a:off x="0" y="0"/>
          <a:ext cx="0" cy="0"/>
          <a:chOff x="0" y="0"/>
          <a:chExt cx="0" cy="0"/>
        </a:xfrm>
      </p:grpSpPr>
      <p:pic>
        <p:nvPicPr>
          <p:cNvPr id="18" name="Picture 17" descr="A picture containing white&#10;&#10;Description automatically generated">
            <a:extLst>
              <a:ext uri="{FF2B5EF4-FFF2-40B4-BE49-F238E27FC236}">
                <a16:creationId xmlns:a16="http://schemas.microsoft.com/office/drawing/2014/main" xmlns="" id="{4BDA2FC8-26B3-F744-AF15-204504208852}"/>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xmlns="" id="{AF223FAC-9332-B642-BB91-5CBFF9B9D3B0}"/>
              </a:ext>
            </a:extLst>
          </p:cNvPr>
          <p:cNvSpPr/>
          <p:nvPr userDrawn="1"/>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0" name="Graphic 19">
            <a:extLst>
              <a:ext uri="{FF2B5EF4-FFF2-40B4-BE49-F238E27FC236}">
                <a16:creationId xmlns:a16="http://schemas.microsoft.com/office/drawing/2014/main" xmlns="" id="{007A8333-0D8F-2647-AD4A-019376C86E4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96046" y="555812"/>
            <a:ext cx="1033200" cy="374090"/>
          </a:xfrm>
          <a:prstGeom prst="rect">
            <a:avLst/>
          </a:prstGeom>
        </p:spPr>
      </p:pic>
      <p:sp>
        <p:nvSpPr>
          <p:cNvPr id="4" name="Date Placeholder 3"/>
          <p:cNvSpPr>
            <a:spLocks noGrp="1"/>
          </p:cNvSpPr>
          <p:nvPr>
            <p:ph type="dt" sz="half" idx="10"/>
          </p:nvPr>
        </p:nvSpPr>
        <p:spPr>
          <a:xfrm>
            <a:off x="496047" y="6364209"/>
            <a:ext cx="2743200" cy="365125"/>
          </a:xfrm>
          <a:prstGeom prst="rect">
            <a:avLst/>
          </a:prstGeom>
        </p:spPr>
        <p:txBody>
          <a:bodyPr/>
          <a:lstStyle>
            <a:lvl1pPr>
              <a:defRPr>
                <a:solidFill>
                  <a:schemeClr val="bg1"/>
                </a:solidFill>
              </a:defRPr>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a:solidFill>
                  <a:schemeClr val="bg1"/>
                </a:solidFill>
              </a:defRPr>
            </a:lvl1p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lvl1pPr>
              <a:defRPr>
                <a:solidFill>
                  <a:schemeClr val="bg1"/>
                </a:solidFill>
              </a:defRPr>
            </a:lvl1pPr>
          </a:lstStyle>
          <a:p>
            <a:pPr algn="r"/>
            <a:fld id="{0AD87139-F663-7C47-80D5-28B0C3544BBF}" type="slidenum">
              <a:rPr lang="x-none" smtClean="0"/>
              <a:pPr algn="r"/>
              <a:t>‹#›</a:t>
            </a:fld>
            <a:endParaRPr lang="x-none"/>
          </a:p>
        </p:txBody>
      </p:sp>
      <p:sp>
        <p:nvSpPr>
          <p:cNvPr id="9" name="Text Placeholder 2">
            <a:extLst>
              <a:ext uri="{FF2B5EF4-FFF2-40B4-BE49-F238E27FC236}">
                <a16:creationId xmlns:a16="http://schemas.microsoft.com/office/drawing/2014/main" xmlns="" id="{4148D681-206E-034B-8700-D47D9AF9459C}"/>
              </a:ext>
            </a:extLst>
          </p:cNvPr>
          <p:cNvSpPr>
            <a:spLocks noGrp="1"/>
          </p:cNvSpPr>
          <p:nvPr>
            <p:ph type="body" idx="13"/>
          </p:nvPr>
        </p:nvSpPr>
        <p:spPr>
          <a:xfrm>
            <a:off x="5993703" y="1415441"/>
            <a:ext cx="5550597" cy="3313136"/>
          </a:xfrm>
        </p:spPr>
        <p:txBody>
          <a:bodyPr>
            <a:normAutofit/>
          </a:bodyPr>
          <a:lstStyle>
            <a:lvl1pPr marL="0" indent="0" algn="l">
              <a:buNone/>
              <a:defRPr sz="1800" b="1" i="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0" name="Title 1">
            <a:extLst>
              <a:ext uri="{FF2B5EF4-FFF2-40B4-BE49-F238E27FC236}">
                <a16:creationId xmlns:a16="http://schemas.microsoft.com/office/drawing/2014/main" xmlns="" id="{59EC3873-B10B-D146-9FFA-061B7B0E01AC}"/>
              </a:ext>
            </a:extLst>
          </p:cNvPr>
          <p:cNvSpPr>
            <a:spLocks noGrp="1"/>
          </p:cNvSpPr>
          <p:nvPr>
            <p:ph type="title" hasCustomPrompt="1"/>
          </p:nvPr>
        </p:nvSpPr>
        <p:spPr>
          <a:xfrm>
            <a:off x="496047" y="5365962"/>
            <a:ext cx="11048254" cy="522711"/>
          </a:xfrm>
        </p:spPr>
        <p:txBody>
          <a:bodyPr/>
          <a:lstStyle>
            <a:lvl1pPr algn="r">
              <a:defRPr>
                <a:solidFill>
                  <a:schemeClr val="bg1"/>
                </a:solidFill>
              </a:defRPr>
            </a:lvl1pPr>
          </a:lstStyle>
          <a:p>
            <a:r>
              <a:rPr lang="en-GB"/>
              <a:t>CLICK TO EDIT MASTER TITLE STYLE</a:t>
            </a:r>
            <a:endParaRPr lang="en-US"/>
          </a:p>
        </p:txBody>
      </p:sp>
      <p:sp>
        <p:nvSpPr>
          <p:cNvPr id="11" name="Picture Placeholder 2">
            <a:extLst>
              <a:ext uri="{FF2B5EF4-FFF2-40B4-BE49-F238E27FC236}">
                <a16:creationId xmlns:a16="http://schemas.microsoft.com/office/drawing/2014/main" xmlns="" id="{BFA8FD5A-3B29-9743-985D-88C8C1ED4BE6}"/>
              </a:ext>
            </a:extLst>
          </p:cNvPr>
          <p:cNvSpPr>
            <a:spLocks noGrp="1" noChangeAspect="1"/>
          </p:cNvSpPr>
          <p:nvPr>
            <p:ph type="pic" idx="1"/>
          </p:nvPr>
        </p:nvSpPr>
        <p:spPr>
          <a:xfrm>
            <a:off x="496046" y="1440494"/>
            <a:ext cx="4775628" cy="3288082"/>
          </a:xfrm>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Tree>
    <p:extLst>
      <p:ext uri="{BB962C8B-B14F-4D97-AF65-F5344CB8AC3E}">
        <p14:creationId xmlns:p14="http://schemas.microsoft.com/office/powerpoint/2010/main" xmlns="" val="13017495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Huge title + text">
    <p:spTree>
      <p:nvGrpSpPr>
        <p:cNvPr id="1" name=""/>
        <p:cNvGrpSpPr/>
        <p:nvPr/>
      </p:nvGrpSpPr>
      <p:grpSpPr>
        <a:xfrm>
          <a:off x="0" y="0"/>
          <a:ext cx="0" cy="0"/>
          <a:chOff x="0" y="0"/>
          <a:chExt cx="0" cy="0"/>
        </a:xfrm>
      </p:grpSpPr>
      <p:sp>
        <p:nvSpPr>
          <p:cNvPr id="2" name="Title 1"/>
          <p:cNvSpPr>
            <a:spLocks noGrp="1"/>
          </p:cNvSpPr>
          <p:nvPr>
            <p:ph type="title"/>
          </p:nvPr>
        </p:nvSpPr>
        <p:spPr>
          <a:xfrm>
            <a:off x="496047" y="1333957"/>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496047"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7" name="Graphic 6">
            <a:extLst>
              <a:ext uri="{FF2B5EF4-FFF2-40B4-BE49-F238E27FC236}">
                <a16:creationId xmlns:a16="http://schemas.microsoft.com/office/drawing/2014/main" xmlns="" id="{C10AD274-C96D-FF41-9656-FB140E374665}"/>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28848418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9178" y="1208352"/>
            <a:ext cx="11193643" cy="1325563"/>
          </a:xfrm>
        </p:spPr>
        <p:txBody>
          <a:bodyPr/>
          <a:lstStyle/>
          <a:p>
            <a:r>
              <a:rPr lang="en-GB"/>
              <a:t>Click to edit Master title style</a:t>
            </a:r>
            <a:endParaRPr lang="en-US"/>
          </a:p>
        </p:txBody>
      </p:sp>
      <p:sp>
        <p:nvSpPr>
          <p:cNvPr id="3" name="Content Placeholder 2"/>
          <p:cNvSpPr>
            <a:spLocks noGrp="1"/>
          </p:cNvSpPr>
          <p:nvPr>
            <p:ph sz="half" idx="1"/>
          </p:nvPr>
        </p:nvSpPr>
        <p:spPr>
          <a:xfrm>
            <a:off x="496046" y="2713301"/>
            <a:ext cx="5372100" cy="34636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2713301"/>
            <a:ext cx="5372100" cy="346366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8" name="Graphic 7">
            <a:extLst>
              <a:ext uri="{FF2B5EF4-FFF2-40B4-BE49-F238E27FC236}">
                <a16:creationId xmlns:a16="http://schemas.microsoft.com/office/drawing/2014/main" xmlns="" id="{730D15E9-FDA6-734C-8C93-C663B8D9555E}"/>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3984022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x-none"/>
          </a:p>
        </p:txBody>
      </p:sp>
      <p:sp>
        <p:nvSpPr>
          <p:cNvPr id="4" name="Slide Number Placeholder 3"/>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22891143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6047" y="1278894"/>
            <a:ext cx="3932237" cy="1069975"/>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4722312" y="1278894"/>
            <a:ext cx="6821988" cy="458215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6048" y="2617940"/>
            <a:ext cx="3932236" cy="325104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x-none"/>
          </a:p>
        </p:txBody>
      </p:sp>
      <p:sp>
        <p:nvSpPr>
          <p:cNvPr id="7" name="Slide Number Placeholder 6"/>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pic>
        <p:nvPicPr>
          <p:cNvPr id="8" name="Graphic 7">
            <a:extLst>
              <a:ext uri="{FF2B5EF4-FFF2-40B4-BE49-F238E27FC236}">
                <a16:creationId xmlns:a16="http://schemas.microsoft.com/office/drawing/2014/main" xmlns="" id="{D24CCE2B-294B-104A-A58B-F885B26F45C9}"/>
              </a:ext>
            </a:extLst>
          </p:cNvPr>
          <p:cNvPicPr>
            <a:picLocks noChangeAspect="1"/>
          </p:cNvPicPr>
          <p:nvPr userDrawn="1"/>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496047" y="555812"/>
            <a:ext cx="1033952" cy="374362"/>
          </a:xfrm>
          <a:prstGeom prst="rect">
            <a:avLst/>
          </a:prstGeom>
        </p:spPr>
      </p:pic>
    </p:spTree>
    <p:extLst>
      <p:ext uri="{BB962C8B-B14F-4D97-AF65-F5344CB8AC3E}">
        <p14:creationId xmlns:p14="http://schemas.microsoft.com/office/powerpoint/2010/main" xmlns="" val="42697465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st page / close page">
    <p:spTree>
      <p:nvGrpSpPr>
        <p:cNvPr id="1" name=""/>
        <p:cNvGrpSpPr/>
        <p:nvPr/>
      </p:nvGrpSpPr>
      <p:grpSpPr>
        <a:xfrm>
          <a:off x="0" y="0"/>
          <a:ext cx="0" cy="0"/>
          <a:chOff x="0" y="0"/>
          <a:chExt cx="0" cy="0"/>
        </a:xfrm>
      </p:grpSpPr>
      <p:pic>
        <p:nvPicPr>
          <p:cNvPr id="9" name="Obraz 10" descr="Obraz zawierający komputer&#10;&#10;Opis wygenerowany automatycznie">
            <a:extLst>
              <a:ext uri="{FF2B5EF4-FFF2-40B4-BE49-F238E27FC236}">
                <a16:creationId xmlns:a16="http://schemas.microsoft.com/office/drawing/2014/main" xmlns="" id="{8731ED37-FB31-154B-9C25-C6AF280A4027}"/>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a:stretch/>
        </p:blipFill>
        <p:spPr>
          <a:xfrm>
            <a:off x="-55671" y="-62630"/>
            <a:ext cx="12303342" cy="6920630"/>
          </a:xfrm>
          <a:prstGeom prst="rect">
            <a:avLst/>
          </a:prstGeom>
        </p:spPr>
      </p:pic>
      <p:sp>
        <p:nvSpPr>
          <p:cNvPr id="2" name="Title 1"/>
          <p:cNvSpPr>
            <a:spLocks noGrp="1"/>
          </p:cNvSpPr>
          <p:nvPr>
            <p:ph type="ctrTitle"/>
          </p:nvPr>
        </p:nvSpPr>
        <p:spPr>
          <a:xfrm>
            <a:off x="1524000" y="3201750"/>
            <a:ext cx="9144000" cy="1461152"/>
          </a:xfrm>
        </p:spPr>
        <p:txBody>
          <a:bodyPr anchor="b">
            <a:normAutofit/>
          </a:bodyPr>
          <a:lstStyle>
            <a:lvl1pPr algn="ctr">
              <a:defRPr sz="3600"/>
            </a:lvl1pPr>
          </a:lstStyle>
          <a:p>
            <a:r>
              <a:rPr lang="en-GB"/>
              <a:t>Click to edit Master title style</a:t>
            </a:r>
            <a:endParaRPr lang="en-US"/>
          </a:p>
        </p:txBody>
      </p:sp>
      <p:sp>
        <p:nvSpPr>
          <p:cNvPr id="3" name="Subtitle 2"/>
          <p:cNvSpPr>
            <a:spLocks noGrp="1"/>
          </p:cNvSpPr>
          <p:nvPr>
            <p:ph type="subTitle" idx="1"/>
          </p:nvPr>
        </p:nvSpPr>
        <p:spPr>
          <a:xfrm>
            <a:off x="1524000" y="4754977"/>
            <a:ext cx="9144000" cy="450132"/>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lgn="ctr">
              <a:defRPr sz="1000"/>
            </a:lvl1pPr>
          </a:lstStyle>
          <a:p>
            <a:endParaRPr lang="x-none"/>
          </a:p>
        </p:txBody>
      </p:sp>
      <p:sp>
        <p:nvSpPr>
          <p:cNvPr id="6" name="Slide Number Placeholder 5"/>
          <p:cNvSpPr>
            <a:spLocks noGrp="1"/>
          </p:cNvSpPr>
          <p:nvPr>
            <p:ph type="sldNum" sz="quarter" idx="12"/>
          </p:nvPr>
        </p:nvSpPr>
        <p:spPr>
          <a:xfrm>
            <a:off x="8946490" y="6356350"/>
            <a:ext cx="2743200" cy="365125"/>
          </a:xfrm>
          <a:prstGeom prst="rect">
            <a:avLst/>
          </a:prstGeom>
        </p:spPr>
        <p:txBody>
          <a:bodyPr/>
          <a:lstStyle>
            <a:lvl1pPr>
              <a:defRPr sz="1000"/>
            </a:lvl1pPr>
          </a:lstStyle>
          <a:p>
            <a:pPr algn="r"/>
            <a:fld id="{0AD87139-F663-7C47-80D5-28B0C3544BBF}" type="slidenum">
              <a:rPr lang="x-none" smtClean="0"/>
              <a:pPr algn="r"/>
              <a:t>‹#›</a:t>
            </a:fld>
            <a:endParaRPr lang="x-none"/>
          </a:p>
        </p:txBody>
      </p:sp>
      <p:pic>
        <p:nvPicPr>
          <p:cNvPr id="10" name="Graphic 9">
            <a:extLst>
              <a:ext uri="{FF2B5EF4-FFF2-40B4-BE49-F238E27FC236}">
                <a16:creationId xmlns:a16="http://schemas.microsoft.com/office/drawing/2014/main" xmlns="" id="{02B0D68F-CEDB-F340-B1C7-89E8E7974FD5}"/>
              </a:ext>
            </a:extLst>
          </p:cNvPr>
          <p:cNvPicPr>
            <a:picLocks noChangeAspect="1"/>
          </p:cNvPicPr>
          <p:nvPr userDrawn="1"/>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408651" y="2265343"/>
            <a:ext cx="1374699" cy="497736"/>
          </a:xfrm>
          <a:prstGeom prst="rect">
            <a:avLst/>
          </a:prstGeom>
        </p:spPr>
      </p:pic>
    </p:spTree>
    <p:extLst>
      <p:ext uri="{BB962C8B-B14F-4D97-AF65-F5344CB8AC3E}">
        <p14:creationId xmlns:p14="http://schemas.microsoft.com/office/powerpoint/2010/main" xmlns="" val="1846332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96047" y="6364209"/>
            <a:ext cx="2743200" cy="365125"/>
          </a:xfrm>
          <a:prstGeom prst="rect">
            <a:avLst/>
          </a:prstGeom>
        </p:spPr>
        <p:txBody>
          <a:bodyPr/>
          <a:lstStyle/>
          <a:p>
            <a:fld id="{3BD7C9B4-A953-244B-93AA-BBE378304C7E}" type="datetimeFigureOut">
              <a:rPr lang="x-none" smtClean="0"/>
              <a:pPr/>
              <a:t>3/2/2022</a:t>
            </a:fld>
            <a:endParaRPr lang="x-none"/>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x-none"/>
          </a:p>
        </p:txBody>
      </p:sp>
      <p:sp>
        <p:nvSpPr>
          <p:cNvPr id="6" name="Slide Number Placeholder 5"/>
          <p:cNvSpPr>
            <a:spLocks noGrp="1"/>
          </p:cNvSpPr>
          <p:nvPr>
            <p:ph type="sldNum" sz="quarter" idx="12"/>
          </p:nvPr>
        </p:nvSpPr>
        <p:spPr>
          <a:xfrm>
            <a:off x="8801100" y="6356350"/>
            <a:ext cx="2743200" cy="365125"/>
          </a:xfrm>
          <a:prstGeom prst="rect">
            <a:avLst/>
          </a:prstGeom>
        </p:spPr>
        <p:txBody>
          <a:body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393569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image" Target="../media/image6.jpe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8" Type="http://schemas.openxmlformats.org/officeDocument/2006/relationships/slideLayout" Target="../slideLayouts/slideLayout29.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slideLayout" Target="../slideLayouts/slideLayout100.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image" Target="../media/image6.jpe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9E87595-39BE-4447-93EA-2100ED40AF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A57547A-6488-AC46-BCC8-0DC8D55C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BE227328-9080-F343-93F0-4C36FD70A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E4CCB-B74A-F34E-9C5F-B39B21B493A7}" type="datetimeFigureOut">
              <a:rPr lang="x-none" smtClean="0"/>
              <a:pPr/>
              <a:t>3/2/2022</a:t>
            </a:fld>
            <a:endParaRPr lang="x-none"/>
          </a:p>
        </p:txBody>
      </p:sp>
      <p:sp>
        <p:nvSpPr>
          <p:cNvPr id="5" name="Footer Placeholder 4">
            <a:extLst>
              <a:ext uri="{FF2B5EF4-FFF2-40B4-BE49-F238E27FC236}">
                <a16:creationId xmlns:a16="http://schemas.microsoft.com/office/drawing/2014/main" xmlns="" id="{18F5B7E4-F8A7-8A4E-ABE2-ED29DD4E8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9E29E4B0-021B-2743-B6C5-729550A7DD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FB829-DAAB-1E4D-AAD1-0FF824A1A527}" type="slidenum">
              <a:rPr lang="x-none" smtClean="0"/>
              <a:pPr/>
              <a:t>‹#›</a:t>
            </a:fld>
            <a:endParaRPr lang="x-none"/>
          </a:p>
        </p:txBody>
      </p:sp>
    </p:spTree>
    <p:extLst>
      <p:ext uri="{BB962C8B-B14F-4D97-AF65-F5344CB8AC3E}">
        <p14:creationId xmlns:p14="http://schemas.microsoft.com/office/powerpoint/2010/main" xmlns="" val="1805264603"/>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 id="2147483661" r:id="rId5"/>
    <p:sldLayoutId id="2147483662" r:id="rId6"/>
    <p:sldLayoutId id="2147483650" r:id="rId7"/>
    <p:sldLayoutId id="2147483678" r:id="rId8"/>
    <p:sldLayoutId id="2147483663" r:id="rId9"/>
    <p:sldLayoutId id="2147483664" r:id="rId10"/>
    <p:sldLayoutId id="2147483665" r:id="rId11"/>
    <p:sldLayoutId id="2147483666" r:id="rId12"/>
    <p:sldLayoutId id="2147483667" r:id="rId13"/>
    <p:sldLayoutId id="2147483652" r:id="rId14"/>
    <p:sldLayoutId id="2147483668" r:id="rId15"/>
    <p:sldLayoutId id="2147483669" r:id="rId16"/>
    <p:sldLayoutId id="2147483670" r:id="rId17"/>
    <p:sldLayoutId id="2147483671" r:id="rId18"/>
    <p:sldLayoutId id="2147483672" r:id="rId19"/>
    <p:sldLayoutId id="2147483673" r:id="rId20"/>
    <p:sldLayoutId id="214748367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descr="Obraz zawierający latawiec, parasol, niebieski, latanie&#10;&#10;Opis wygenerowany automatycznie">
            <a:extLst>
              <a:ext uri="{FF2B5EF4-FFF2-40B4-BE49-F238E27FC236}">
                <a16:creationId xmlns:a16="http://schemas.microsoft.com/office/drawing/2014/main" xmlns="" id="{523A381A-E74D-0D4D-ABAF-E46348F5988E}"/>
              </a:ext>
            </a:extLst>
          </p:cNvPr>
          <p:cNvPicPr>
            <a:picLocks noChangeAspect="1"/>
          </p:cNvPicPr>
          <p:nvPr userDrawn="1"/>
        </p:nvPicPr>
        <p:blipFill>
          <a:blip r:embed="rId52">
            <a:extLst>
              <a:ext uri="{28A0092B-C50C-407E-A947-70E740481C1C}">
                <a14:useLocalDpi xmlns:a14="http://schemas.microsoft.com/office/drawing/2010/main" xmlns="" val="0"/>
              </a:ext>
            </a:extLst>
          </a:blip>
          <a:stretch>
            <a:fillRect/>
          </a:stretch>
        </p:blipFill>
        <p:spPr>
          <a:xfrm>
            <a:off x="0" y="7859"/>
            <a:ext cx="12192000" cy="6858000"/>
          </a:xfrm>
          <a:prstGeom prst="rect">
            <a:avLst/>
          </a:prstGeom>
        </p:spPr>
      </p:pic>
      <p:sp>
        <p:nvSpPr>
          <p:cNvPr id="2" name="Title Placeholder 1"/>
          <p:cNvSpPr>
            <a:spLocks noGrp="1"/>
          </p:cNvSpPr>
          <p:nvPr>
            <p:ph type="title"/>
          </p:nvPr>
        </p:nvSpPr>
        <p:spPr>
          <a:xfrm>
            <a:off x="496046" y="1208352"/>
            <a:ext cx="11193643"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96047" y="2718148"/>
            <a:ext cx="11193642" cy="336487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Date Placeholder 3">
            <a:extLst>
              <a:ext uri="{FF2B5EF4-FFF2-40B4-BE49-F238E27FC236}">
                <a16:creationId xmlns:a16="http://schemas.microsoft.com/office/drawing/2014/main" xmlns="" id="{3599E64C-5D08-D848-890D-DFCAC3847927}"/>
              </a:ext>
            </a:extLst>
          </p:cNvPr>
          <p:cNvSpPr>
            <a:spLocks noGrp="1"/>
          </p:cNvSpPr>
          <p:nvPr>
            <p:ph type="dt" sz="half" idx="2"/>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dirty="0"/>
          </a:p>
        </p:txBody>
      </p:sp>
      <p:sp>
        <p:nvSpPr>
          <p:cNvPr id="10" name="Footer Placeholder 4">
            <a:extLst>
              <a:ext uri="{FF2B5EF4-FFF2-40B4-BE49-F238E27FC236}">
                <a16:creationId xmlns:a16="http://schemas.microsoft.com/office/drawing/2014/main" xmlns="" id="{5626969E-079F-0948-9962-03EB978FB698}"/>
              </a:ext>
            </a:extLst>
          </p:cNvPr>
          <p:cNvSpPr>
            <a:spLocks noGrp="1"/>
          </p:cNvSpPr>
          <p:nvPr>
            <p:ph type="ftr" sz="quarter" idx="3"/>
          </p:nvPr>
        </p:nvSpPr>
        <p:spPr>
          <a:xfrm>
            <a:off x="4038600" y="6356350"/>
            <a:ext cx="4114800" cy="365125"/>
          </a:xfrm>
          <a:prstGeom prst="rect">
            <a:avLst/>
          </a:prstGeom>
        </p:spPr>
        <p:txBody>
          <a:bodyPr/>
          <a:lstStyle>
            <a:lvl1pPr>
              <a:defRPr sz="1000"/>
            </a:lvl1pPr>
          </a:lstStyle>
          <a:p>
            <a:endParaRPr lang="x-none" dirty="0"/>
          </a:p>
        </p:txBody>
      </p:sp>
      <p:sp>
        <p:nvSpPr>
          <p:cNvPr id="11" name="Slide Number Placeholder 5">
            <a:extLst>
              <a:ext uri="{FF2B5EF4-FFF2-40B4-BE49-F238E27FC236}">
                <a16:creationId xmlns:a16="http://schemas.microsoft.com/office/drawing/2014/main" xmlns="" id="{BDC620E9-80A0-5B4A-B506-F6B51C1C11A3}"/>
              </a:ext>
            </a:extLst>
          </p:cNvPr>
          <p:cNvSpPr>
            <a:spLocks noGrp="1"/>
          </p:cNvSpPr>
          <p:nvPr>
            <p:ph type="sldNum" sz="quarter" idx="4"/>
          </p:nvPr>
        </p:nvSpPr>
        <p:spPr>
          <a:xfrm>
            <a:off x="8946490" y="6356350"/>
            <a:ext cx="2743200" cy="365125"/>
          </a:xfrm>
          <a:prstGeom prst="rect">
            <a:avLst/>
          </a:prstGeom>
        </p:spPr>
        <p:txBody>
          <a:bodyPr/>
          <a:lstStyle>
            <a:lvl1pPr>
              <a:defRPr sz="1000"/>
            </a:lvl1pPr>
          </a:lstStyle>
          <a:p>
            <a:fld id="{0AD87139-F663-7C47-80D5-28B0C3544BBF}" type="slidenum">
              <a:rPr lang="x-none" smtClean="0"/>
              <a:pPr/>
              <a:t>‹#›</a:t>
            </a:fld>
            <a:endParaRPr lang="x-none" dirty="0"/>
          </a:p>
        </p:txBody>
      </p:sp>
    </p:spTree>
    <p:extLst>
      <p:ext uri="{BB962C8B-B14F-4D97-AF65-F5344CB8AC3E}">
        <p14:creationId xmlns:p14="http://schemas.microsoft.com/office/powerpoint/2010/main" xmlns="" val="2992224602"/>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680" r:id="rId30"/>
    <p:sldLayoutId id="2147483681" r:id="rId31"/>
    <p:sldLayoutId id="2147483682" r:id="rId32"/>
    <p:sldLayoutId id="2147483684" r:id="rId33"/>
    <p:sldLayoutId id="2147483685" r:id="rId34"/>
    <p:sldLayoutId id="2147483686"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6" r:id="rId50"/>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Obraz 6" descr="Obraz zawierający latawiec, parasol, niebieski, latanie&#10;&#10;Opis wygenerowany automatycznie">
            <a:extLst>
              <a:ext uri="{FF2B5EF4-FFF2-40B4-BE49-F238E27FC236}">
                <a16:creationId xmlns:a16="http://schemas.microsoft.com/office/drawing/2014/main" xmlns="" id="{523A381A-E74D-0D4D-ABAF-E46348F5988E}"/>
              </a:ext>
            </a:extLst>
          </p:cNvPr>
          <p:cNvPicPr>
            <a:picLocks noChangeAspect="1"/>
          </p:cNvPicPr>
          <p:nvPr userDrawn="1"/>
        </p:nvPicPr>
        <p:blipFill>
          <a:blip r:embed="rId31">
            <a:extLst>
              <a:ext uri="{28A0092B-C50C-407E-A947-70E740481C1C}">
                <a14:useLocalDpi xmlns:a14="http://schemas.microsoft.com/office/drawing/2010/main" xmlns="" val="0"/>
              </a:ext>
            </a:extLst>
          </a:blip>
          <a:stretch>
            <a:fillRect/>
          </a:stretch>
        </p:blipFill>
        <p:spPr>
          <a:xfrm>
            <a:off x="0" y="7859"/>
            <a:ext cx="12192000" cy="6858000"/>
          </a:xfrm>
          <a:prstGeom prst="rect">
            <a:avLst/>
          </a:prstGeom>
        </p:spPr>
      </p:pic>
      <p:sp>
        <p:nvSpPr>
          <p:cNvPr id="2" name="Title Placeholder 1"/>
          <p:cNvSpPr>
            <a:spLocks noGrp="1"/>
          </p:cNvSpPr>
          <p:nvPr>
            <p:ph type="title"/>
          </p:nvPr>
        </p:nvSpPr>
        <p:spPr>
          <a:xfrm>
            <a:off x="496046" y="1208352"/>
            <a:ext cx="1119364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96047" y="2718148"/>
            <a:ext cx="11193642" cy="336487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Date Placeholder 3">
            <a:extLst>
              <a:ext uri="{FF2B5EF4-FFF2-40B4-BE49-F238E27FC236}">
                <a16:creationId xmlns:a16="http://schemas.microsoft.com/office/drawing/2014/main" xmlns="" id="{3599E64C-5D08-D848-890D-DFCAC3847927}"/>
              </a:ext>
            </a:extLst>
          </p:cNvPr>
          <p:cNvSpPr>
            <a:spLocks noGrp="1"/>
          </p:cNvSpPr>
          <p:nvPr>
            <p:ph type="dt" sz="half" idx="2"/>
          </p:nvPr>
        </p:nvSpPr>
        <p:spPr>
          <a:xfrm>
            <a:off x="502310" y="6356350"/>
            <a:ext cx="2743200" cy="365125"/>
          </a:xfrm>
          <a:prstGeom prst="rect">
            <a:avLst/>
          </a:prstGeom>
        </p:spPr>
        <p:txBody>
          <a:bodyPr/>
          <a:lstStyle>
            <a:lvl1pPr>
              <a:defRPr sz="1000"/>
            </a:lvl1pPr>
          </a:lstStyle>
          <a:p>
            <a:fld id="{3BD7C9B4-A953-244B-93AA-BBE378304C7E}" type="datetimeFigureOut">
              <a:rPr lang="x-none" smtClean="0"/>
              <a:pPr/>
              <a:t>3/2/2022</a:t>
            </a:fld>
            <a:endParaRPr lang="x-none"/>
          </a:p>
        </p:txBody>
      </p:sp>
      <p:sp>
        <p:nvSpPr>
          <p:cNvPr id="10" name="Footer Placeholder 4">
            <a:extLst>
              <a:ext uri="{FF2B5EF4-FFF2-40B4-BE49-F238E27FC236}">
                <a16:creationId xmlns:a16="http://schemas.microsoft.com/office/drawing/2014/main" xmlns="" id="{5626969E-079F-0948-9962-03EB978FB698}"/>
              </a:ext>
            </a:extLst>
          </p:cNvPr>
          <p:cNvSpPr>
            <a:spLocks noGrp="1"/>
          </p:cNvSpPr>
          <p:nvPr>
            <p:ph type="ftr" sz="quarter" idx="3"/>
          </p:nvPr>
        </p:nvSpPr>
        <p:spPr>
          <a:xfrm>
            <a:off x="4038600" y="6356350"/>
            <a:ext cx="4114800" cy="365125"/>
          </a:xfrm>
          <a:prstGeom prst="rect">
            <a:avLst/>
          </a:prstGeom>
        </p:spPr>
        <p:txBody>
          <a:bodyPr/>
          <a:lstStyle>
            <a:lvl1pPr>
              <a:defRPr sz="1000"/>
            </a:lvl1pPr>
          </a:lstStyle>
          <a:p>
            <a:endParaRPr lang="x-none"/>
          </a:p>
        </p:txBody>
      </p:sp>
      <p:sp>
        <p:nvSpPr>
          <p:cNvPr id="11" name="Slide Number Placeholder 5">
            <a:extLst>
              <a:ext uri="{FF2B5EF4-FFF2-40B4-BE49-F238E27FC236}">
                <a16:creationId xmlns:a16="http://schemas.microsoft.com/office/drawing/2014/main" xmlns="" id="{BDC620E9-80A0-5B4A-B506-F6B51C1C11A3}"/>
              </a:ext>
            </a:extLst>
          </p:cNvPr>
          <p:cNvSpPr>
            <a:spLocks noGrp="1"/>
          </p:cNvSpPr>
          <p:nvPr>
            <p:ph type="sldNum" sz="quarter" idx="4"/>
          </p:nvPr>
        </p:nvSpPr>
        <p:spPr>
          <a:xfrm>
            <a:off x="8946490" y="6356350"/>
            <a:ext cx="2743200" cy="365125"/>
          </a:xfrm>
          <a:prstGeom prst="rect">
            <a:avLst/>
          </a:prstGeom>
        </p:spPr>
        <p:txBody>
          <a:bodyPr/>
          <a:lstStyle>
            <a:lvl1pPr>
              <a:defRPr sz="1000"/>
            </a:lvl1pPr>
          </a:lstStyle>
          <a:p>
            <a:fld id="{0AD87139-F663-7C47-80D5-28B0C3544BBF}" type="slidenum">
              <a:rPr lang="x-none" smtClean="0"/>
              <a:pPr/>
              <a:t>‹#›</a:t>
            </a:fld>
            <a:endParaRPr lang="x-none"/>
          </a:p>
        </p:txBody>
      </p:sp>
    </p:spTree>
    <p:extLst>
      <p:ext uri="{BB962C8B-B14F-4D97-AF65-F5344CB8AC3E}">
        <p14:creationId xmlns:p14="http://schemas.microsoft.com/office/powerpoint/2010/main" xmlns="" val="638274485"/>
      </p:ext>
    </p:extLst>
  </p:cSld>
  <p:clrMap bg1="dk1" tx1="lt1" bg2="dk2"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 id="2147483833" r:id="rId26"/>
    <p:sldLayoutId id="2147483834" r:id="rId27"/>
    <p:sldLayoutId id="2147483835" r:id="rId28"/>
    <p:sldLayoutId id="2147483836" r:id="rId2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image" Target="../media/image16.jpeg"/><Relationship Id="rId4" Type="http://schemas.openxmlformats.org/officeDocument/2006/relationships/image" Target="../media/image80.svg"/></Relationships>
</file>

<file path=ppt/slides/_rels/slide1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42.png"/><Relationship Id="rId7" Type="http://schemas.openxmlformats.org/officeDocument/2006/relationships/image" Target="../media/image43.pn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80.svg"/><Relationship Id="rId11" Type="http://schemas.openxmlformats.org/officeDocument/2006/relationships/image" Target="../media/image45.jpeg"/><Relationship Id="rId5" Type="http://schemas.openxmlformats.org/officeDocument/2006/relationships/image" Target="../media/image41.png"/><Relationship Id="rId10" Type="http://schemas.openxmlformats.org/officeDocument/2006/relationships/image" Target="../media/image86.svg"/><Relationship Id="rId4" Type="http://schemas.openxmlformats.org/officeDocument/2006/relationships/image" Target="../media/image82.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95.svg"/><Relationship Id="rId17" Type="http://schemas.openxmlformats.org/officeDocument/2006/relationships/image" Target="../media/image16.jpeg"/><Relationship Id="rId2" Type="http://schemas.openxmlformats.org/officeDocument/2006/relationships/notesSlide" Target="../notesSlides/notesSlide6.xml"/><Relationship Id="rId16" Type="http://schemas.openxmlformats.org/officeDocument/2006/relationships/image" Target="../media/image98.svg"/><Relationship Id="rId1" Type="http://schemas.openxmlformats.org/officeDocument/2006/relationships/slideLayout" Target="../slideLayouts/slideLayout40.xml"/><Relationship Id="rId6" Type="http://schemas.openxmlformats.org/officeDocument/2006/relationships/image" Target="../media/image80.svg"/><Relationship Id="rId11" Type="http://schemas.openxmlformats.org/officeDocument/2006/relationships/image" Target="../media/image49.png"/><Relationship Id="rId5" Type="http://schemas.openxmlformats.org/officeDocument/2006/relationships/image" Target="../media/image41.png"/><Relationship Id="rId15" Type="http://schemas.openxmlformats.org/officeDocument/2006/relationships/image" Target="../media/image21.png"/><Relationship Id="rId10" Type="http://schemas.openxmlformats.org/officeDocument/2006/relationships/image" Target="../media/image93.svg"/><Relationship Id="rId4" Type="http://schemas.openxmlformats.org/officeDocument/2006/relationships/image" Target="../media/image89.svg"/><Relationship Id="rId9" Type="http://schemas.openxmlformats.org/officeDocument/2006/relationships/image" Target="../media/image48.png"/><Relationship Id="rId14" Type="http://schemas.openxmlformats.org/officeDocument/2006/relationships/image" Target="../media/image97.svg"/></Relationships>
</file>

<file path=ppt/slides/_rels/slide13.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6.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106.sv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100.sv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104.svg"/><Relationship Id="rId4" Type="http://schemas.openxmlformats.org/officeDocument/2006/relationships/image" Target="../media/image93.sv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2.png"/><Relationship Id="rId17" Type="http://schemas.openxmlformats.org/officeDocument/2006/relationships/image" Target="../media/image69.svg"/><Relationship Id="rId2" Type="http://schemas.openxmlformats.org/officeDocument/2006/relationships/image" Target="../media/image25.png"/><Relationship Id="rId16" Type="http://schemas.openxmlformats.org/officeDocument/2006/relationships/image" Target="../media/image31.pn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29.png"/><Relationship Id="rId19" Type="http://schemas.openxmlformats.org/officeDocument/2006/relationships/image" Target="../media/image70.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6.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3.png"/><Relationship Id="rId7" Type="http://schemas.openxmlformats.org/officeDocument/2006/relationships/image" Target="../media/image16.jpeg"/><Relationship Id="rId2" Type="http://schemas.openxmlformats.org/officeDocument/2006/relationships/image" Target="../media/image55.jpeg"/><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6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29.sv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6.jpeg"/><Relationship Id="rId1" Type="http://schemas.openxmlformats.org/officeDocument/2006/relationships/slideLayout" Target="../slideLayouts/slideLayout9.xml"/><Relationship Id="rId6" Type="http://schemas.openxmlformats.org/officeDocument/2006/relationships/image" Target="../media/image12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16.jpe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2.png"/><Relationship Id="rId17" Type="http://schemas.openxmlformats.org/officeDocument/2006/relationships/image" Target="../media/image69.svg"/><Relationship Id="rId2" Type="http://schemas.openxmlformats.org/officeDocument/2006/relationships/image" Target="../media/image25.png"/><Relationship Id="rId16" Type="http://schemas.openxmlformats.org/officeDocument/2006/relationships/image" Target="../media/image31.pn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29.png"/><Relationship Id="rId19" Type="http://schemas.openxmlformats.org/officeDocument/2006/relationships/image" Target="../media/image70.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8.jpe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8.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0.png"/><Relationship Id="rId17" Type="http://schemas.openxmlformats.org/officeDocument/2006/relationships/image" Target="../media/image69.svg"/><Relationship Id="rId2" Type="http://schemas.openxmlformats.org/officeDocument/2006/relationships/image" Target="../media/image25.png"/><Relationship Id="rId16" Type="http://schemas.openxmlformats.org/officeDocument/2006/relationships/image" Target="../media/image31.pn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3.svg"/><Relationship Id="rId10" Type="http://schemas.openxmlformats.org/officeDocument/2006/relationships/image" Target="../media/image29.png"/><Relationship Id="rId19" Type="http://schemas.openxmlformats.org/officeDocument/2006/relationships/image" Target="../media/image70.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74.jpe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119.svg"/><Relationship Id="rId11" Type="http://schemas.openxmlformats.org/officeDocument/2006/relationships/image" Target="../media/image16.jpeg"/><Relationship Id="rId5" Type="http://schemas.openxmlformats.org/officeDocument/2006/relationships/image" Target="../media/image70.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jpeg"/><Relationship Id="rId5" Type="http://schemas.openxmlformats.org/officeDocument/2006/relationships/image" Target="../media/image76.jpe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18.png"/><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129.sv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8.png"/><Relationship Id="rId7" Type="http://schemas.openxmlformats.org/officeDocument/2006/relationships/image" Target="../media/image78.jpeg"/><Relationship Id="rId2"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129.sv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16.jpeg"/><Relationship Id="rId4" Type="http://schemas.openxmlformats.org/officeDocument/2006/relationships/image" Target="../media/image36.sv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ada-ama.org/" TargetMode="Externa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6.jpe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47.sv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41.svg"/><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9.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0.png"/><Relationship Id="rId17" Type="http://schemas.openxmlformats.org/officeDocument/2006/relationships/image" Target="../media/image63.svg"/><Relationship Id="rId2" Type="http://schemas.openxmlformats.org/officeDocument/2006/relationships/image" Target="../media/image25.png"/><Relationship Id="rId16" Type="http://schemas.openxmlformats.org/officeDocument/2006/relationships/image" Target="../media/image32.pn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29.png"/><Relationship Id="rId19" Type="http://schemas.openxmlformats.org/officeDocument/2006/relationships/image" Target="../media/image65.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90.xml"/><Relationship Id="rId6" Type="http://schemas.openxmlformats.org/officeDocument/2006/relationships/image" Target="../media/image16.jpeg"/><Relationship Id="rId5" Type="http://schemas.openxmlformats.org/officeDocument/2006/relationships/customXml" Target="../ink/ink2.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2.png"/><Relationship Id="rId17" Type="http://schemas.openxmlformats.org/officeDocument/2006/relationships/image" Target="../media/image69.svg"/><Relationship Id="rId2" Type="http://schemas.openxmlformats.org/officeDocument/2006/relationships/image" Target="../media/image25.png"/><Relationship Id="rId16" Type="http://schemas.openxmlformats.org/officeDocument/2006/relationships/image" Target="../media/image31.png"/><Relationship Id="rId20" Type="http://schemas.openxmlformats.org/officeDocument/2006/relationships/image" Target="../media/image16.jpeg"/><Relationship Id="rId1" Type="http://schemas.openxmlformats.org/officeDocument/2006/relationships/slideLayout" Target="../slideLayouts/slideLayout9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29.png"/><Relationship Id="rId19" Type="http://schemas.openxmlformats.org/officeDocument/2006/relationships/image" Target="../media/image70.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74.svg"/><Relationship Id="rId11" Type="http://schemas.openxmlformats.org/officeDocument/2006/relationships/image" Target="../media/image16.jpeg"/><Relationship Id="rId5" Type="http://schemas.openxmlformats.org/officeDocument/2006/relationships/image" Target="../media/image38.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3.svg"/><Relationship Id="rId18" Type="http://schemas.openxmlformats.org/officeDocument/2006/relationships/image" Target="../media/image33.pn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32.png"/><Relationship Id="rId17" Type="http://schemas.openxmlformats.org/officeDocument/2006/relationships/image" Target="../media/image69.svg"/><Relationship Id="rId2" Type="http://schemas.openxmlformats.org/officeDocument/2006/relationships/image" Target="../media/image25.png"/><Relationship Id="rId16" Type="http://schemas.openxmlformats.org/officeDocument/2006/relationships/image" Target="../media/image31.png"/><Relationship Id="rId20"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7.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29.png"/><Relationship Id="rId19" Type="http://schemas.openxmlformats.org/officeDocument/2006/relationships/image" Target="../media/image70.svg"/><Relationship Id="rId4" Type="http://schemas.openxmlformats.org/officeDocument/2006/relationships/image" Target="../media/image26.png"/><Relationship Id="rId9" Type="http://schemas.openxmlformats.org/officeDocument/2006/relationships/image" Target="../media/image55.sv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8A2D3B-0F02-472B-BAB6-46B8AE865CF9}"/>
              </a:ext>
            </a:extLst>
          </p:cNvPr>
          <p:cNvSpPr>
            <a:spLocks noGrp="1"/>
          </p:cNvSpPr>
          <p:nvPr>
            <p:ph type="ctrTitle"/>
          </p:nvPr>
        </p:nvSpPr>
        <p:spPr>
          <a:xfrm>
            <a:off x="1543987" y="704538"/>
            <a:ext cx="8289560" cy="1364106"/>
          </a:xfrm>
        </p:spPr>
        <p:txBody>
          <a:bodyPr>
            <a:normAutofit fontScale="90000"/>
          </a:bodyPr>
          <a:lstStyle/>
          <a:p>
            <a:r>
              <a:rPr lang="el-GR" sz="4800" dirty="0" smtClean="0">
                <a:solidFill>
                  <a:srgbClr val="002060"/>
                </a:solidFill>
              </a:rPr>
              <a:t>ΔΙΑΔΙΚΑΣΙΑ</a:t>
            </a:r>
            <a:r>
              <a:rPr lang="el-GR" sz="4800" dirty="0" smtClean="0"/>
              <a:t> </a:t>
            </a:r>
            <a:r>
              <a:rPr lang="el-GR" sz="4800" dirty="0" smtClean="0">
                <a:solidFill>
                  <a:srgbClr val="002060"/>
                </a:solidFill>
              </a:rPr>
              <a:t>ΔΕΙΓΜΑΤΟΛΗΨΙΑΣ</a:t>
            </a:r>
            <a:r>
              <a:rPr lang="el-GR" sz="4400" dirty="0" smtClean="0"/>
              <a:t/>
            </a:r>
            <a:br>
              <a:rPr lang="el-GR" sz="4400" dirty="0" smtClean="0"/>
            </a:br>
            <a:endParaRPr lang="x-none" sz="4400" dirty="0"/>
          </a:p>
        </p:txBody>
      </p:sp>
      <p:sp>
        <p:nvSpPr>
          <p:cNvPr id="3" name="Subtitle 2">
            <a:extLst>
              <a:ext uri="{FF2B5EF4-FFF2-40B4-BE49-F238E27FC236}">
                <a16:creationId xmlns:a16="http://schemas.microsoft.com/office/drawing/2014/main" xmlns="" id="{4F460887-2AD3-4FBA-B997-AADA5242E98C}"/>
              </a:ext>
            </a:extLst>
          </p:cNvPr>
          <p:cNvSpPr>
            <a:spLocks noGrp="1"/>
          </p:cNvSpPr>
          <p:nvPr>
            <p:ph type="subTitle" idx="1"/>
          </p:nvPr>
        </p:nvSpPr>
        <p:spPr>
          <a:xfrm>
            <a:off x="465508" y="4975781"/>
            <a:ext cx="6112845" cy="1362875"/>
          </a:xfrm>
        </p:spPr>
        <p:txBody>
          <a:bodyPr>
            <a:normAutofit/>
          </a:bodyPr>
          <a:lstStyle/>
          <a:p>
            <a:endParaRPr lang="en-US" sz="2000" dirty="0"/>
          </a:p>
          <a:p>
            <a:endParaRPr lang="en-US" sz="2000" dirty="0"/>
          </a:p>
        </p:txBody>
      </p:sp>
      <p:sp>
        <p:nvSpPr>
          <p:cNvPr id="6" name="TextBox 5">
            <a:extLst>
              <a:ext uri="{FF2B5EF4-FFF2-40B4-BE49-F238E27FC236}">
                <a16:creationId xmlns:a16="http://schemas.microsoft.com/office/drawing/2014/main" xmlns="" id="{92AA2186-9B95-4035-BD6C-9AD270877C54}"/>
              </a:ext>
            </a:extLst>
          </p:cNvPr>
          <p:cNvSpPr txBox="1"/>
          <p:nvPr/>
        </p:nvSpPr>
        <p:spPr>
          <a:xfrm>
            <a:off x="3130103" y="196178"/>
            <a:ext cx="6896500" cy="276999"/>
          </a:xfrm>
          <a:prstGeom prst="rect">
            <a:avLst/>
          </a:prstGeom>
          <a:noFill/>
        </p:spPr>
        <p:txBody>
          <a:bodyPr wrap="square">
            <a:spAutoFit/>
          </a:bodyPr>
          <a:lstStyle/>
          <a:p>
            <a:pPr algn="ctr"/>
            <a:r>
              <a:rPr lang="en-US" sz="1200" dirty="0" smtClean="0">
                <a:solidFill>
                  <a:schemeClr val="bg1"/>
                </a:solidFill>
                <a:effectLst/>
                <a:latin typeface="+mj-lt"/>
                <a:ea typeface="Calibri" panose="020F0502020204030204" pitchFamily="34" charset="0"/>
                <a:cs typeface="Times New Roman" panose="02020603050405020304" pitchFamily="18" charset="0"/>
              </a:rPr>
              <a:t> </a:t>
            </a:r>
            <a:endParaRPr lang="x-none" dirty="0">
              <a:solidFill>
                <a:schemeClr val="bg1"/>
              </a:solidFill>
              <a:effectLst/>
              <a:latin typeface="+mj-lt"/>
              <a:ea typeface="Calibri" panose="020F0502020204030204" pitchFamily="34" charset="0"/>
              <a:cs typeface="Times New Roman" panose="02020603050405020304" pitchFamily="18" charset="0"/>
            </a:endParaRPr>
          </a:p>
        </p:txBody>
      </p:sp>
      <p:pic>
        <p:nvPicPr>
          <p:cNvPr id="7"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96834" y="0"/>
            <a:ext cx="2195166" cy="1222406"/>
          </a:xfrm>
          <a:prstGeom prst="rect">
            <a:avLst/>
          </a:prstGeom>
        </p:spPr>
      </p:pic>
      <p:pic>
        <p:nvPicPr>
          <p:cNvPr id="9" name="8 - Εικόνα" descr="Testing Procedure.png"/>
          <p:cNvPicPr>
            <a:picLocks noChangeAspect="1"/>
          </p:cNvPicPr>
          <p:nvPr/>
        </p:nvPicPr>
        <p:blipFill>
          <a:blip r:embed="rId3"/>
          <a:stretch>
            <a:fillRect/>
          </a:stretch>
        </p:blipFill>
        <p:spPr>
          <a:xfrm>
            <a:off x="2158731" y="1304144"/>
            <a:ext cx="7270082" cy="5817098"/>
          </a:xfrm>
          <a:prstGeom prst="rect">
            <a:avLst/>
          </a:prstGeom>
        </p:spPr>
      </p:pic>
    </p:spTree>
    <p:extLst>
      <p:ext uri="{BB962C8B-B14F-4D97-AF65-F5344CB8AC3E}">
        <p14:creationId xmlns:p14="http://schemas.microsoft.com/office/powerpoint/2010/main" xmlns="" val="362710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609A6-2EA8-4F07-AE45-3D2672C70DBA}"/>
              </a:ext>
            </a:extLst>
          </p:cNvPr>
          <p:cNvSpPr>
            <a:spLocks noGrp="1"/>
          </p:cNvSpPr>
          <p:nvPr>
            <p:ph type="title"/>
          </p:nvPr>
        </p:nvSpPr>
        <p:spPr/>
        <p:txBody>
          <a:bodyPr>
            <a:noAutofit/>
          </a:bodyPr>
          <a:lstStyle/>
          <a:p>
            <a:r>
              <a:rPr lang="el-GR" sz="3500" dirty="0" smtClean="0"/>
              <a:t>ΕΙΔΟΠΟΙΗΣΗ ΑΘΛΗΤΗ:</a:t>
            </a:r>
            <a:endParaRPr lang="x-none" sz="3500" dirty="0"/>
          </a:p>
        </p:txBody>
      </p:sp>
      <p:sp>
        <p:nvSpPr>
          <p:cNvPr id="8" name="TextBox 7">
            <a:extLst>
              <a:ext uri="{FF2B5EF4-FFF2-40B4-BE49-F238E27FC236}">
                <a16:creationId xmlns:a16="http://schemas.microsoft.com/office/drawing/2014/main" xmlns="" id="{8F38DE43-E2DA-4328-9385-96EB573082C1}"/>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9" name="TextBox 8">
            <a:extLst>
              <a:ext uri="{FF2B5EF4-FFF2-40B4-BE49-F238E27FC236}">
                <a16:creationId xmlns:a16="http://schemas.microsoft.com/office/drawing/2014/main" xmlns="" id="{684A2F18-96D2-4044-9972-0617C92888E4}"/>
              </a:ext>
            </a:extLst>
          </p:cNvPr>
          <p:cNvSpPr txBox="1"/>
          <p:nvPr/>
        </p:nvSpPr>
        <p:spPr>
          <a:xfrm>
            <a:off x="4867275" y="33432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0" name="TextBox 9">
            <a:extLst>
              <a:ext uri="{FF2B5EF4-FFF2-40B4-BE49-F238E27FC236}">
                <a16:creationId xmlns:a16="http://schemas.microsoft.com/office/drawing/2014/main" xmlns="" id="{126020E3-185C-4CD3-8327-0A5AD4AE3C80}"/>
              </a:ext>
            </a:extLst>
          </p:cNvPr>
          <p:cNvSpPr txBox="1"/>
          <p:nvPr/>
        </p:nvSpPr>
        <p:spPr>
          <a:xfrm>
            <a:off x="5010150" y="348614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1" name="TextBox 10">
            <a:extLst>
              <a:ext uri="{FF2B5EF4-FFF2-40B4-BE49-F238E27FC236}">
                <a16:creationId xmlns:a16="http://schemas.microsoft.com/office/drawing/2014/main" xmlns="" id="{6C9BC9CA-7F10-4E74-A25C-94BC77FCF09E}"/>
              </a:ext>
            </a:extLst>
          </p:cNvPr>
          <p:cNvSpPr txBox="1"/>
          <p:nvPr/>
        </p:nvSpPr>
        <p:spPr>
          <a:xfrm>
            <a:off x="5153025" y="36290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2" name="TextBox 11">
            <a:extLst>
              <a:ext uri="{FF2B5EF4-FFF2-40B4-BE49-F238E27FC236}">
                <a16:creationId xmlns:a16="http://schemas.microsoft.com/office/drawing/2014/main" xmlns="" id="{46000200-12D1-4B9C-BD08-361A16166728}"/>
              </a:ext>
            </a:extLst>
          </p:cNvPr>
          <p:cNvSpPr txBox="1"/>
          <p:nvPr/>
        </p:nvSpPr>
        <p:spPr>
          <a:xfrm>
            <a:off x="5295900" y="377189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3" name="TextBox 12">
            <a:extLst>
              <a:ext uri="{FF2B5EF4-FFF2-40B4-BE49-F238E27FC236}">
                <a16:creationId xmlns:a16="http://schemas.microsoft.com/office/drawing/2014/main" xmlns="" id="{60BC43C2-01D9-460E-92A0-7B26B0E95DCD}"/>
              </a:ext>
            </a:extLst>
          </p:cNvPr>
          <p:cNvSpPr txBox="1"/>
          <p:nvPr/>
        </p:nvSpPr>
        <p:spPr>
          <a:xfrm>
            <a:off x="5438775" y="39147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4" name="TextBox 13">
            <a:extLst>
              <a:ext uri="{FF2B5EF4-FFF2-40B4-BE49-F238E27FC236}">
                <a16:creationId xmlns:a16="http://schemas.microsoft.com/office/drawing/2014/main" xmlns="" id="{D8BA46EA-C668-49CD-B5A8-10921179B9D7}"/>
              </a:ext>
            </a:extLst>
          </p:cNvPr>
          <p:cNvSpPr txBox="1"/>
          <p:nvPr/>
        </p:nvSpPr>
        <p:spPr>
          <a:xfrm>
            <a:off x="5581650" y="405765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5" name="TextBox 14">
            <a:extLst>
              <a:ext uri="{FF2B5EF4-FFF2-40B4-BE49-F238E27FC236}">
                <a16:creationId xmlns:a16="http://schemas.microsoft.com/office/drawing/2014/main" xmlns="" id="{C29866C0-C243-4BF5-9B08-0388F06345A8}"/>
              </a:ext>
            </a:extLst>
          </p:cNvPr>
          <p:cNvSpPr txBox="1"/>
          <p:nvPr/>
        </p:nvSpPr>
        <p:spPr>
          <a:xfrm>
            <a:off x="5724525" y="4200525"/>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6" name="TextBox 15">
            <a:extLst>
              <a:ext uri="{FF2B5EF4-FFF2-40B4-BE49-F238E27FC236}">
                <a16:creationId xmlns:a16="http://schemas.microsoft.com/office/drawing/2014/main" xmlns="" id="{33154358-32E3-45A2-8889-1D801ACB5497}"/>
              </a:ext>
            </a:extLst>
          </p:cNvPr>
          <p:cNvSpPr txBox="1"/>
          <p:nvPr/>
        </p:nvSpPr>
        <p:spPr>
          <a:xfrm>
            <a:off x="5867400" y="4343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7" name="TextBox 16">
            <a:extLst>
              <a:ext uri="{FF2B5EF4-FFF2-40B4-BE49-F238E27FC236}">
                <a16:creationId xmlns:a16="http://schemas.microsoft.com/office/drawing/2014/main" xmlns="" id="{487A285C-E361-4CF6-AB62-D1F0EC2DBB87}"/>
              </a:ext>
            </a:extLst>
          </p:cNvPr>
          <p:cNvSpPr txBox="1"/>
          <p:nvPr/>
        </p:nvSpPr>
        <p:spPr>
          <a:xfrm>
            <a:off x="4724400" y="320040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8" name="TextBox 17">
            <a:extLst>
              <a:ext uri="{FF2B5EF4-FFF2-40B4-BE49-F238E27FC236}">
                <a16:creationId xmlns:a16="http://schemas.microsoft.com/office/drawing/2014/main" xmlns="" id="{6ED1D626-BC95-404C-8EAB-20426886D24B}"/>
              </a:ext>
            </a:extLst>
          </p:cNvPr>
          <p:cNvSpPr txBox="1"/>
          <p:nvPr/>
        </p:nvSpPr>
        <p:spPr>
          <a:xfrm>
            <a:off x="4867275" y="334327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19" name="TextBox 18">
            <a:extLst>
              <a:ext uri="{FF2B5EF4-FFF2-40B4-BE49-F238E27FC236}">
                <a16:creationId xmlns:a16="http://schemas.microsoft.com/office/drawing/2014/main" xmlns="" id="{FCE281AD-A55E-4F25-892B-1901049E57B5}"/>
              </a:ext>
            </a:extLst>
          </p:cNvPr>
          <p:cNvSpPr txBox="1"/>
          <p:nvPr/>
        </p:nvSpPr>
        <p:spPr>
          <a:xfrm>
            <a:off x="5010150" y="348614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21" name="Title 1">
            <a:extLst>
              <a:ext uri="{FF2B5EF4-FFF2-40B4-BE49-F238E27FC236}">
                <a16:creationId xmlns:a16="http://schemas.microsoft.com/office/drawing/2014/main" xmlns="" id="{FF038DE3-B1F0-4D07-AA01-CCCF743DCB6E}"/>
              </a:ext>
            </a:extLst>
          </p:cNvPr>
          <p:cNvSpPr txBox="1">
            <a:spLocks/>
          </p:cNvSpPr>
          <p:nvPr/>
        </p:nvSpPr>
        <p:spPr>
          <a:xfrm>
            <a:off x="1238250" y="1895476"/>
            <a:ext cx="10508589" cy="4019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endParaRPr lang="en-US" dirty="0"/>
          </a:p>
          <a:p>
            <a:r>
              <a:rPr lang="el-GR" sz="2400" b="0" dirty="0" smtClean="0">
                <a:ea typeface="+mj-lt"/>
                <a:cs typeface="+mj-lt"/>
              </a:rPr>
              <a:t>Οι αθλητές ειδοποιούνται για την επιλογή τους να υποβληθούν σε έλεγχο ντόπινγκ</a:t>
            </a:r>
            <a:r>
              <a:rPr lang="en-US" sz="2400" b="0" dirty="0" smtClean="0">
                <a:ea typeface="+mj-lt"/>
                <a:cs typeface="+mj-lt"/>
              </a:rPr>
              <a:t> </a:t>
            </a:r>
            <a:r>
              <a:rPr lang="el-GR" sz="2400" b="0" dirty="0" smtClean="0">
                <a:ea typeface="+mj-lt"/>
                <a:cs typeface="+mj-lt"/>
              </a:rPr>
              <a:t> από </a:t>
            </a:r>
            <a:r>
              <a:rPr lang="el-GR" sz="2400" dirty="0" smtClean="0">
                <a:ea typeface="+mj-lt"/>
                <a:cs typeface="+mj-lt"/>
              </a:rPr>
              <a:t>Υπεύθυνο Ελέγχου Ντόπινγκ (ΥΕΝ)</a:t>
            </a:r>
            <a:r>
              <a:rPr lang="en-US" sz="2400" dirty="0" smtClean="0">
                <a:ea typeface="+mj-lt"/>
                <a:cs typeface="+mj-lt"/>
              </a:rPr>
              <a:t> </a:t>
            </a:r>
            <a:r>
              <a:rPr lang="el-GR" sz="2400" b="0" dirty="0" smtClean="0">
                <a:ea typeface="+mj-lt"/>
                <a:cs typeface="+mj-lt"/>
              </a:rPr>
              <a:t>ή τον</a:t>
            </a:r>
            <a:r>
              <a:rPr lang="el-GR" sz="2400" dirty="0" smtClean="0">
                <a:ea typeface="+mj-lt"/>
                <a:cs typeface="+mj-lt"/>
              </a:rPr>
              <a:t> Βοηθό Ελέγχου Ντόπινγκ (ΒΕΝ)</a:t>
            </a:r>
            <a:r>
              <a:rPr lang="en-US" sz="2400" dirty="0" smtClean="0">
                <a:ea typeface="+mj-lt"/>
                <a:cs typeface="+mj-lt"/>
              </a:rPr>
              <a:t> </a:t>
            </a:r>
            <a:r>
              <a:rPr lang="el-GR" sz="2400" b="0" dirty="0" smtClean="0">
                <a:ea typeface="+mj-lt"/>
                <a:cs typeface="+mj-lt"/>
              </a:rPr>
              <a:t>οι οποίοι φέρουν και επιδεικνύουν την σχετική ταυτότητα</a:t>
            </a:r>
            <a:r>
              <a:rPr lang="en-US" sz="2400" b="0" dirty="0" smtClean="0">
                <a:ea typeface="+mj-lt"/>
                <a:cs typeface="+mj-lt"/>
              </a:rPr>
              <a:t> </a:t>
            </a:r>
            <a:r>
              <a:rPr lang="el-GR" sz="2400" b="0" dirty="0" smtClean="0">
                <a:ea typeface="+mj-lt"/>
                <a:cs typeface="+mj-lt"/>
              </a:rPr>
              <a:t>σε ισχύ.</a:t>
            </a:r>
            <a:endParaRPr lang="en-US" sz="2400" b="0" dirty="0">
              <a:ea typeface="+mj-lt"/>
              <a:cs typeface="+mj-lt"/>
            </a:endParaRPr>
          </a:p>
          <a:p>
            <a:endParaRPr lang="en-US" sz="2800" b="0" dirty="0"/>
          </a:p>
          <a:p>
            <a:r>
              <a:rPr lang="el-GR" sz="2800" b="0" dirty="0" smtClean="0"/>
              <a:t>Οι αθλητές ενημερώνονται για τα </a:t>
            </a:r>
            <a:r>
              <a:rPr lang="el-GR" sz="2800" dirty="0" smtClean="0"/>
              <a:t>δικαιώματα και τις υποχρεώσεις τους</a:t>
            </a:r>
          </a:p>
          <a:p>
            <a:endParaRPr lang="el-GR" sz="2800" dirty="0" smtClean="0"/>
          </a:p>
          <a:p>
            <a:r>
              <a:rPr lang="el-GR" sz="2800" b="0" dirty="0" smtClean="0"/>
              <a:t>Οι αθλητές καλούνται να παρουσιάσουν ένα έγκυρο έγγραφο </a:t>
            </a:r>
            <a:r>
              <a:rPr lang="el-GR" sz="2800" dirty="0" smtClean="0"/>
              <a:t>ταυτοπροσωπίας</a:t>
            </a:r>
            <a:r>
              <a:rPr lang="el-GR" sz="2800" b="0" dirty="0" smtClean="0"/>
              <a:t> (ταυτότητα, </a:t>
            </a:r>
            <a:r>
              <a:rPr lang="el-GR" sz="2800" b="0" dirty="0" err="1" smtClean="0"/>
              <a:t>διπλ</a:t>
            </a:r>
            <a:r>
              <a:rPr lang="el-GR" sz="2800" b="0" dirty="0" smtClean="0"/>
              <a:t>. </a:t>
            </a:r>
            <a:r>
              <a:rPr lang="el-GR" sz="2800" b="0" dirty="0" err="1" smtClean="0"/>
              <a:t>δήγησης</a:t>
            </a:r>
            <a:r>
              <a:rPr lang="el-GR" sz="2800" b="0" dirty="0" smtClean="0"/>
              <a:t>, αθλητικό δελτίο κλπ)</a:t>
            </a:r>
            <a:endParaRPr lang="en-US" sz="2800" b="0" dirty="0"/>
          </a:p>
          <a:p>
            <a:endParaRPr lang="en-US" sz="2800" b="0" dirty="0"/>
          </a:p>
          <a:p>
            <a:endParaRPr lang="en-US" sz="2800" dirty="0"/>
          </a:p>
        </p:txBody>
      </p:sp>
      <p:pic>
        <p:nvPicPr>
          <p:cNvPr id="20" name="Graphic 19" descr="Employee badge with solid fill">
            <a:extLst>
              <a:ext uri="{FF2B5EF4-FFF2-40B4-BE49-F238E27FC236}">
                <a16:creationId xmlns:a16="http://schemas.microsoft.com/office/drawing/2014/main" xmlns="" id="{4BEC8D2F-013C-5040-ABB1-7D2796E64584}"/>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708120" y="4867275"/>
            <a:ext cx="468085" cy="468085"/>
          </a:xfrm>
          <a:prstGeom prst="rect">
            <a:avLst/>
          </a:prstGeom>
        </p:spPr>
      </p:pic>
      <p:pic>
        <p:nvPicPr>
          <p:cNvPr id="22" name="Graphic 21" descr="Employee badge with solid fill">
            <a:extLst>
              <a:ext uri="{FF2B5EF4-FFF2-40B4-BE49-F238E27FC236}">
                <a16:creationId xmlns:a16="http://schemas.microsoft.com/office/drawing/2014/main" xmlns="" id="{47178213-0DB5-A34F-9974-71EDFA7C12F2}"/>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59089" y="3618139"/>
            <a:ext cx="468085" cy="468085"/>
          </a:xfrm>
          <a:prstGeom prst="rect">
            <a:avLst/>
          </a:prstGeom>
        </p:spPr>
      </p:pic>
      <p:pic>
        <p:nvPicPr>
          <p:cNvPr id="23" name="Graphic 22" descr="Employee badge with solid fill">
            <a:extLst>
              <a:ext uri="{FF2B5EF4-FFF2-40B4-BE49-F238E27FC236}">
                <a16:creationId xmlns:a16="http://schemas.microsoft.com/office/drawing/2014/main" xmlns="" id="{BC9EEB2A-D857-D042-80E2-1DD520FC8642}"/>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659089" y="1908820"/>
            <a:ext cx="468085" cy="468085"/>
          </a:xfrm>
          <a:prstGeom prst="rect">
            <a:avLst/>
          </a:prstGeom>
        </p:spPr>
      </p:pic>
      <p:pic>
        <p:nvPicPr>
          <p:cNvPr id="24"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134939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163150" y="363000"/>
            <a:ext cx="4742526" cy="522711"/>
          </a:xfrm>
        </p:spPr>
        <p:txBody>
          <a:bodyPr>
            <a:normAutofit fontScale="90000"/>
          </a:bodyPr>
          <a:lstStyle/>
          <a:p>
            <a:r>
              <a:rPr lang="fr-CH">
                <a:solidFill>
                  <a:schemeClr val="tx1"/>
                </a:solidFill>
              </a:rPr>
              <a:t>YOUR RESPONSIBILITES</a:t>
            </a:r>
            <a:endParaRPr lang="x-none">
              <a:solidFill>
                <a:schemeClr val="tx1"/>
              </a:solidFill>
            </a:endParaRPr>
          </a:p>
        </p:txBody>
      </p:sp>
      <p:sp>
        <p:nvSpPr>
          <p:cNvPr id="14" name="TextBox 13">
            <a:extLst>
              <a:ext uri="{FF2B5EF4-FFF2-40B4-BE49-F238E27FC236}">
                <a16:creationId xmlns:a16="http://schemas.microsoft.com/office/drawing/2014/main" xmlns="" id="{94B39F15-B317-4802-9655-55426E7EDA14}"/>
              </a:ext>
            </a:extLst>
          </p:cNvPr>
          <p:cNvSpPr txBox="1"/>
          <p:nvPr/>
        </p:nvSpPr>
        <p:spPr>
          <a:xfrm>
            <a:off x="1155031" y="1834447"/>
            <a:ext cx="5190311" cy="4724370"/>
          </a:xfrm>
          <a:prstGeom prst="rect">
            <a:avLst/>
          </a:prstGeom>
          <a:noFill/>
        </p:spPr>
        <p:txBody>
          <a:bodyPr wrap="square">
            <a:spAutoFit/>
          </a:bodyPr>
          <a:lstStyle/>
          <a:p>
            <a:pPr marR="0" lvl="0" algn="l" defTabSz="914400" rtl="0" eaLnBrk="1" fontAlgn="auto" latinLnBrk="0" hangingPunct="1">
              <a:lnSpc>
                <a:spcPct val="100000"/>
              </a:lnSpc>
              <a:spcBef>
                <a:spcPct val="0"/>
              </a:spcBef>
              <a:spcAft>
                <a:spcPts val="1800"/>
              </a:spcAft>
              <a:buClrTx/>
              <a:buSzTx/>
              <a:tabLst/>
              <a:defRPr/>
            </a:pPr>
            <a:r>
              <a:rPr kumimoji="0" lang="el-GR" altLang="x-none" sz="2800" b="1" i="0" u="sng" strike="noStrike" kern="1200" cap="none" spc="0" normalizeH="0" baseline="0" noProof="0" dirty="0" err="1" smtClean="0">
                <a:ln>
                  <a:noFill/>
                </a:ln>
                <a:solidFill>
                  <a:srgbClr val="00205B"/>
                </a:solidFill>
                <a:effectLst/>
                <a:uLnTx/>
                <a:uFillTx/>
                <a:latin typeface="Century Gothic" panose="020B0502020202020204" pitchFamily="34" charset="0"/>
                <a:ea typeface="+mn-ea"/>
                <a:cs typeface="+mn-cs"/>
              </a:rPr>
              <a:t>Αμεση</a:t>
            </a:r>
            <a:r>
              <a:rPr kumimoji="0" lang="el-GR" altLang="x-none" sz="2800" b="1" i="0" u="sng" strike="noStrike" kern="1200" cap="none" spc="0" normalizeH="0" noProof="0" dirty="0" smtClean="0">
                <a:ln>
                  <a:noFill/>
                </a:ln>
                <a:solidFill>
                  <a:srgbClr val="00205B"/>
                </a:solidFill>
                <a:effectLst/>
                <a:uLnTx/>
                <a:uFillTx/>
                <a:latin typeface="Century Gothic" panose="020B0502020202020204" pitchFamily="34" charset="0"/>
                <a:ea typeface="+mn-ea"/>
                <a:cs typeface="+mn-cs"/>
              </a:rPr>
              <a:t> προσέλευση </a:t>
            </a:r>
            <a:r>
              <a:rPr kumimoji="0" lang="el-GR" altLang="x-none" sz="2800" b="0" i="0" u="none" strike="noStrike" kern="1200" cap="none" spc="0" normalizeH="0" noProof="0" dirty="0" smtClean="0">
                <a:ln>
                  <a:noFill/>
                </a:ln>
                <a:solidFill>
                  <a:srgbClr val="00205B"/>
                </a:solidFill>
                <a:effectLst/>
                <a:uLnTx/>
                <a:uFillTx/>
                <a:latin typeface="Century Gothic" panose="020B0502020202020204" pitchFamily="34" charset="0"/>
                <a:ea typeface="+mn-ea"/>
                <a:cs typeface="+mn-cs"/>
              </a:rPr>
              <a:t>στο Σταθμό Έλεγχου Ντόπινγκ</a:t>
            </a:r>
            <a:endParaRPr kumimoji="0" lang="en-US" altLang="x-none" sz="2800" b="0" i="0" u="none" strike="noStrike" kern="1200" cap="none" spc="0" normalizeH="0" baseline="0" noProof="0" dirty="0">
              <a:ln>
                <a:noFill/>
              </a:ln>
              <a:solidFill>
                <a:srgbClr val="00205B"/>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ct val="0"/>
              </a:spcBef>
              <a:spcAft>
                <a:spcPts val="1800"/>
              </a:spcAft>
              <a:buClrTx/>
              <a:buSzTx/>
              <a:tabLst/>
              <a:defRPr/>
            </a:pPr>
            <a:r>
              <a:rPr lang="el-GR" altLang="x-none" sz="2800" dirty="0" smtClean="0">
                <a:solidFill>
                  <a:srgbClr val="00205B"/>
                </a:solidFill>
                <a:latin typeface="Century Gothic" panose="020B0502020202020204" pitchFamily="34" charset="0"/>
              </a:rPr>
              <a:t>Παρουσίαση έγκυρου έγγραφου ταυτοπροσωπίας</a:t>
            </a:r>
            <a:endParaRPr kumimoji="0" lang="fr-CH" altLang="x-none" sz="2800" b="0" i="0" u="none" strike="noStrike" kern="1200" cap="none" spc="0" normalizeH="0" baseline="0" noProof="0" dirty="0">
              <a:ln>
                <a:noFill/>
              </a:ln>
              <a:solidFill>
                <a:srgbClr val="00205B"/>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ct val="0"/>
              </a:spcBef>
              <a:spcAft>
                <a:spcPts val="1800"/>
              </a:spcAft>
              <a:buClrTx/>
              <a:buSzTx/>
              <a:tabLst/>
              <a:defRPr/>
            </a:pPr>
            <a:r>
              <a:rPr lang="el-GR" altLang="x-none" sz="2800" dirty="0" smtClean="0">
                <a:solidFill>
                  <a:srgbClr val="00205B"/>
                </a:solidFill>
                <a:latin typeface="Century Gothic" panose="020B0502020202020204" pitchFamily="34" charset="0"/>
              </a:rPr>
              <a:t>Παραμένουν πάντα υπό την διαρκή επίβλεψη του προσωπικού δειγματοληψίας</a:t>
            </a:r>
            <a:endParaRPr kumimoji="0" lang="fr-CH" altLang="x-none" sz="2800" b="0" i="0" u="none" strike="noStrike" kern="1200" cap="none" spc="0" normalizeH="0" baseline="0" noProof="0" dirty="0">
              <a:ln>
                <a:noFill/>
              </a:ln>
              <a:solidFill>
                <a:srgbClr val="00205B"/>
              </a:solidFill>
              <a:effectLst/>
              <a:uLnTx/>
              <a:uFillTx/>
              <a:latin typeface="Century Gothic" panose="020B0502020202020204" pitchFamily="34" charset="0"/>
              <a:ea typeface="+mn-ea"/>
              <a:cs typeface="+mn-cs"/>
            </a:endParaRPr>
          </a:p>
          <a:p>
            <a:pPr marR="0" lvl="0" algn="l" defTabSz="914400" rtl="0" eaLnBrk="1" fontAlgn="auto" latinLnBrk="0" hangingPunct="1">
              <a:lnSpc>
                <a:spcPct val="100000"/>
              </a:lnSpc>
              <a:spcBef>
                <a:spcPct val="0"/>
              </a:spcBef>
              <a:spcAft>
                <a:spcPts val="1800"/>
              </a:spcAft>
              <a:buClrTx/>
              <a:buSzTx/>
              <a:tabLst/>
              <a:defRPr/>
            </a:pPr>
            <a:r>
              <a:rPr lang="el-GR" altLang="x-none" sz="2800" dirty="0" smtClean="0">
                <a:solidFill>
                  <a:srgbClr val="00205B"/>
                </a:solidFill>
                <a:latin typeface="Century Gothic" panose="020B0502020202020204" pitchFamily="34" charset="0"/>
              </a:rPr>
              <a:t>Συμμόρφωση με τους κανόνες ελέγχου ντόπινγκ</a:t>
            </a:r>
            <a:endParaRPr kumimoji="0" lang="fr-CH" altLang="x-none" sz="2800" b="0" i="0" u="none" strike="noStrike" kern="1200" cap="none" spc="0" normalizeH="0" baseline="0" noProof="0" dirty="0">
              <a:ln>
                <a:noFill/>
              </a:ln>
              <a:solidFill>
                <a:srgbClr val="00205B"/>
              </a:solidFill>
              <a:effectLst/>
              <a:uLnTx/>
              <a:uFillTx/>
              <a:latin typeface="Century Gothic" panose="020B0502020202020204" pitchFamily="34" charset="0"/>
              <a:ea typeface="+mn-ea"/>
              <a:cs typeface="+mn-cs"/>
            </a:endParaRPr>
          </a:p>
        </p:txBody>
      </p:sp>
      <p:sp>
        <p:nvSpPr>
          <p:cNvPr id="11" name="Title 1">
            <a:extLst>
              <a:ext uri="{FF2B5EF4-FFF2-40B4-BE49-F238E27FC236}">
                <a16:creationId xmlns:a16="http://schemas.microsoft.com/office/drawing/2014/main" xmlns="" id="{CF416868-EFAD-4F47-BF3C-0AF8F2AAD5BC}"/>
              </a:ext>
            </a:extLst>
          </p:cNvPr>
          <p:cNvSpPr txBox="1">
            <a:spLocks/>
          </p:cNvSpPr>
          <p:nvPr/>
        </p:nvSpPr>
        <p:spPr>
          <a:xfrm>
            <a:off x="496046" y="276225"/>
            <a:ext cx="11193643" cy="14654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l-GR" sz="2800" dirty="0" smtClean="0"/>
              <a:t>ΥΠΟΧΡΕΩΣΕΙΣ ΤΟΥ ΑΘΛΗΤΗ ΚΑΤΑ ΤΗΝ ΔΙΑΔΙΚΑΣΙΑ</a:t>
            </a:r>
          </a:p>
          <a:p>
            <a:r>
              <a:rPr lang="el-GR" sz="2800" dirty="0" smtClean="0"/>
              <a:t>ΕΛΕΓΧΟΥ ΝΤΟΠΙΝΓΚ:</a:t>
            </a:r>
            <a:endParaRPr lang="en-US" sz="2800" dirty="0"/>
          </a:p>
        </p:txBody>
      </p:sp>
      <p:pic>
        <p:nvPicPr>
          <p:cNvPr id="16" name="Graphic 15" descr="Stopwatch 75% with solid fill">
            <a:extLst>
              <a:ext uri="{FF2B5EF4-FFF2-40B4-BE49-F238E27FC236}">
                <a16:creationId xmlns:a16="http://schemas.microsoft.com/office/drawing/2014/main" xmlns="" id="{990EDA48-4B6A-447C-831E-EF491B88ABA6}"/>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27315" y="1989856"/>
            <a:ext cx="468085" cy="468085"/>
          </a:xfrm>
          <a:prstGeom prst="rect">
            <a:avLst/>
          </a:prstGeom>
        </p:spPr>
      </p:pic>
      <p:pic>
        <p:nvPicPr>
          <p:cNvPr id="18" name="Graphic 17" descr="Employee badge with solid fill">
            <a:extLst>
              <a:ext uri="{FF2B5EF4-FFF2-40B4-BE49-F238E27FC236}">
                <a16:creationId xmlns:a16="http://schemas.microsoft.com/office/drawing/2014/main" xmlns="" id="{93B4E613-C929-4538-B015-CCE93ECA3A03}"/>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99887" y="2991432"/>
            <a:ext cx="468085" cy="468085"/>
          </a:xfrm>
          <a:prstGeom prst="rect">
            <a:avLst/>
          </a:prstGeom>
        </p:spPr>
      </p:pic>
      <p:pic>
        <p:nvPicPr>
          <p:cNvPr id="22" name="Graphic 21" descr="Eyes with solid fill">
            <a:extLst>
              <a:ext uri="{FF2B5EF4-FFF2-40B4-BE49-F238E27FC236}">
                <a16:creationId xmlns:a16="http://schemas.microsoft.com/office/drawing/2014/main" xmlns="" id="{E17C720B-B500-4CBB-87A5-FBBB3A8ECC5B}"/>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447271" y="4048074"/>
            <a:ext cx="468086" cy="468086"/>
          </a:xfrm>
          <a:prstGeom prst="rect">
            <a:avLst/>
          </a:prstGeom>
        </p:spPr>
      </p:pic>
      <p:pic>
        <p:nvPicPr>
          <p:cNvPr id="24" name="Graphic 23" descr="Clipboard Checked with solid fill">
            <a:extLst>
              <a:ext uri="{FF2B5EF4-FFF2-40B4-BE49-F238E27FC236}">
                <a16:creationId xmlns:a16="http://schemas.microsoft.com/office/drawing/2014/main" xmlns="" id="{DE323AE4-873B-4699-8305-F675268C5D3F}"/>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365550" y="5552547"/>
            <a:ext cx="468086" cy="468086"/>
          </a:xfrm>
          <a:prstGeom prst="rect">
            <a:avLst/>
          </a:prstGeom>
        </p:spPr>
      </p:pic>
      <p:pic>
        <p:nvPicPr>
          <p:cNvPr id="4" name="Picture 3" descr="A picture containing person, outdoor, athletic game&#10;&#10;Description automatically generated">
            <a:extLst>
              <a:ext uri="{FF2B5EF4-FFF2-40B4-BE49-F238E27FC236}">
                <a16:creationId xmlns:a16="http://schemas.microsoft.com/office/drawing/2014/main" xmlns="" id="{34AA0B1E-888E-43D9-BA93-8FB4AAAE5B99}"/>
              </a:ext>
            </a:extLst>
          </p:cNvPr>
          <p:cNvPicPr>
            <a:picLocks noChangeAspect="1"/>
          </p:cNvPicPr>
          <p:nvPr/>
        </p:nvPicPr>
        <p:blipFill rotWithShape="1">
          <a:blip r:embed="rId11"/>
          <a:srcRect l="12304" r="9071"/>
          <a:stretch/>
        </p:blipFill>
        <p:spPr>
          <a:xfrm>
            <a:off x="6453107" y="2179068"/>
            <a:ext cx="5465485" cy="3910084"/>
          </a:xfrm>
          <a:prstGeom prst="rect">
            <a:avLst/>
          </a:prstGeom>
        </p:spPr>
      </p:pic>
      <p:pic>
        <p:nvPicPr>
          <p:cNvPr id="10"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2"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405756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A0565C1-FD1C-43FD-85B1-F520430B4E98}"/>
              </a:ext>
            </a:extLst>
          </p:cNvPr>
          <p:cNvSpPr txBox="1">
            <a:spLocks/>
          </p:cNvSpPr>
          <p:nvPr/>
        </p:nvSpPr>
        <p:spPr>
          <a:xfrm>
            <a:off x="499178" y="385098"/>
            <a:ext cx="11193643" cy="1185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l-GR" sz="3500" dirty="0" smtClean="0"/>
              <a:t>ΔΙΚΑΙΩΜΑΤΑ ΤΟΥ ΑΘΛΗΤΗ:</a:t>
            </a:r>
            <a:endParaRPr lang="en-US" sz="3500" dirty="0"/>
          </a:p>
        </p:txBody>
      </p:sp>
      <p:sp>
        <p:nvSpPr>
          <p:cNvPr id="10" name="TextBox 9">
            <a:extLst>
              <a:ext uri="{FF2B5EF4-FFF2-40B4-BE49-F238E27FC236}">
                <a16:creationId xmlns:a16="http://schemas.microsoft.com/office/drawing/2014/main" xmlns="" id="{F62447E1-0840-4FB9-BC04-E14B3BEF7A52}"/>
              </a:ext>
            </a:extLst>
          </p:cNvPr>
          <p:cNvSpPr txBox="1"/>
          <p:nvPr/>
        </p:nvSpPr>
        <p:spPr>
          <a:xfrm>
            <a:off x="1059230" y="1524000"/>
            <a:ext cx="10616762" cy="5478423"/>
          </a:xfrm>
          <a:prstGeom prst="rect">
            <a:avLst/>
          </a:prstGeom>
          <a:noFill/>
        </p:spPr>
        <p:txBody>
          <a:bodyPr wrap="square">
            <a:spAutoFit/>
          </a:bodyPr>
          <a:lstStyle/>
          <a:p>
            <a:pPr>
              <a:spcBef>
                <a:spcPct val="0"/>
              </a:spcBef>
              <a:spcAft>
                <a:spcPts val="1200"/>
              </a:spcAft>
              <a:defRPr/>
            </a:pPr>
            <a:r>
              <a:rPr lang="el-GR" altLang="x-none" sz="2800" dirty="0" smtClean="0">
                <a:solidFill>
                  <a:srgbClr val="00205B"/>
                </a:solidFill>
                <a:latin typeface="Century Gothic" panose="020B0502020202020204" pitchFamily="34" charset="0"/>
              </a:rPr>
              <a:t>Να συνοδεύεται από κάποιον εκπρόσωπο</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ζητήσει την παρουσία διερμηνέα</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ζητήσει να δει την ταυτότητα του ΥΕΝ/ΒΕΝ</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ρωτήσει οτιδήποτε σχετικά με την διαδικασία</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ζητήσει ειδική βοήθεια η διαφοροποίηση της διαδικασίας</a:t>
            </a:r>
            <a:r>
              <a:rPr lang="en-US" altLang="x-none" sz="2800" dirty="0" smtClean="0">
                <a:solidFill>
                  <a:srgbClr val="00205B"/>
                </a:solidFill>
                <a:latin typeface="Century Gothic" panose="020B0502020202020204" pitchFamily="34" charset="0"/>
              </a:rPr>
              <a:t>  </a:t>
            </a:r>
            <a:r>
              <a:rPr lang="el-GR" altLang="x-none" sz="2800" dirty="0" smtClean="0">
                <a:solidFill>
                  <a:srgbClr val="00205B"/>
                </a:solidFill>
                <a:latin typeface="Century Gothic" panose="020B0502020202020204" pitchFamily="34" charset="0"/>
              </a:rPr>
              <a:t>(αθλητές με αναπηρία)</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καταχωρήσει γραπτώς τυχόν σχόλια ή διαφωνίες επί της διαδικασίας στο πρωτόκολλο έλεγχου ντόπινγκ</a:t>
            </a:r>
            <a:endParaRPr lang="fr-CH" altLang="x-none" sz="2800" dirty="0">
              <a:solidFill>
                <a:srgbClr val="00205B"/>
              </a:solidFill>
              <a:latin typeface="Century Gothic" panose="020B0502020202020204" pitchFamily="34" charset="0"/>
            </a:endParaRPr>
          </a:p>
          <a:p>
            <a:pPr>
              <a:spcBef>
                <a:spcPct val="0"/>
              </a:spcBef>
              <a:spcAft>
                <a:spcPts val="1200"/>
              </a:spcAft>
              <a:defRPr/>
            </a:pPr>
            <a:r>
              <a:rPr lang="el-GR" altLang="x-none" sz="2800" dirty="0" smtClean="0">
                <a:solidFill>
                  <a:srgbClr val="00205B"/>
                </a:solidFill>
                <a:latin typeface="Century Gothic" panose="020B0502020202020204" pitchFamily="34" charset="0"/>
              </a:rPr>
              <a:t>Να καθυστερήσει να προσέλθει για εύλογους λογούς</a:t>
            </a:r>
            <a:endParaRPr lang="fr-CH" altLang="x-none" sz="2800" dirty="0">
              <a:solidFill>
                <a:srgbClr val="00205B"/>
              </a:solidFill>
              <a:latin typeface="Century Gothic" panose="020B0502020202020204" pitchFamily="34" charset="0"/>
            </a:endParaRPr>
          </a:p>
          <a:p>
            <a:pPr>
              <a:spcBef>
                <a:spcPct val="0"/>
              </a:spcBef>
              <a:spcAft>
                <a:spcPts val="1200"/>
              </a:spcAft>
              <a:defRPr/>
            </a:pPr>
            <a:endParaRPr lang="fr-CH" altLang="x-none" sz="2800" dirty="0">
              <a:solidFill>
                <a:srgbClr val="00205B"/>
              </a:solidFill>
              <a:latin typeface="Century Gothic" panose="020B0502020202020204" pitchFamily="34" charset="0"/>
            </a:endParaRPr>
          </a:p>
        </p:txBody>
      </p:sp>
      <p:pic>
        <p:nvPicPr>
          <p:cNvPr id="9" name="Graphic 8" descr="Social distancing with solid fill">
            <a:extLst>
              <a:ext uri="{FF2B5EF4-FFF2-40B4-BE49-F238E27FC236}">
                <a16:creationId xmlns:a16="http://schemas.microsoft.com/office/drawing/2014/main" xmlns="" id="{D03B9E18-2A74-4353-838D-042A2D5465B0}"/>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406090" y="2138949"/>
            <a:ext cx="468086" cy="468086"/>
          </a:xfrm>
          <a:prstGeom prst="rect">
            <a:avLst/>
          </a:prstGeom>
        </p:spPr>
      </p:pic>
      <p:pic>
        <p:nvPicPr>
          <p:cNvPr id="17" name="Graphic 16" descr="Employee badge with solid fill">
            <a:extLst>
              <a:ext uri="{FF2B5EF4-FFF2-40B4-BE49-F238E27FC236}">
                <a16:creationId xmlns:a16="http://schemas.microsoft.com/office/drawing/2014/main" xmlns="" id="{043032F3-BFA2-4B71-AD55-CB1D8C9F1FCF}"/>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459157" y="2710971"/>
            <a:ext cx="468085" cy="468085"/>
          </a:xfrm>
          <a:prstGeom prst="rect">
            <a:avLst/>
          </a:prstGeom>
        </p:spPr>
      </p:pic>
      <p:pic>
        <p:nvPicPr>
          <p:cNvPr id="18" name="Graphic 17" descr="Questions with solid fill">
            <a:extLst>
              <a:ext uri="{FF2B5EF4-FFF2-40B4-BE49-F238E27FC236}">
                <a16:creationId xmlns:a16="http://schemas.microsoft.com/office/drawing/2014/main" xmlns="" id="{C0BCA5D0-E043-4014-9DBA-1BFD02C10774}"/>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flipH="1">
            <a:off x="492720" y="3283847"/>
            <a:ext cx="468087" cy="468087"/>
          </a:xfrm>
          <a:prstGeom prst="rect">
            <a:avLst/>
          </a:prstGeom>
        </p:spPr>
      </p:pic>
      <p:pic>
        <p:nvPicPr>
          <p:cNvPr id="23" name="Graphic 22" descr="Hourglass Full with solid fill">
            <a:extLst>
              <a:ext uri="{FF2B5EF4-FFF2-40B4-BE49-F238E27FC236}">
                <a16:creationId xmlns:a16="http://schemas.microsoft.com/office/drawing/2014/main" xmlns="" id="{78A53038-4EAE-419B-80AA-A74D98679C2D}"/>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520839" y="5898946"/>
            <a:ext cx="468087" cy="468087"/>
          </a:xfrm>
          <a:prstGeom prst="rect">
            <a:avLst/>
          </a:prstGeom>
        </p:spPr>
      </p:pic>
      <p:pic>
        <p:nvPicPr>
          <p:cNvPr id="25" name="Graphic 24" descr="Sling with solid fill">
            <a:extLst>
              <a:ext uri="{FF2B5EF4-FFF2-40B4-BE49-F238E27FC236}">
                <a16:creationId xmlns:a16="http://schemas.microsoft.com/office/drawing/2014/main" xmlns="" id="{31821020-771D-44CD-84CA-3B87A2809E8A}"/>
              </a:ext>
            </a:extLst>
          </p:cNvPr>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474122" y="3847131"/>
            <a:ext cx="468087" cy="468087"/>
          </a:xfrm>
          <a:prstGeom prst="rect">
            <a:avLst/>
          </a:prstGeom>
        </p:spPr>
      </p:pic>
      <p:pic>
        <p:nvPicPr>
          <p:cNvPr id="27" name="Graphic 26" descr="Comment Like with solid fill">
            <a:extLst>
              <a:ext uri="{FF2B5EF4-FFF2-40B4-BE49-F238E27FC236}">
                <a16:creationId xmlns:a16="http://schemas.microsoft.com/office/drawing/2014/main" xmlns="" id="{6DBDC20D-0C32-4A76-AFA5-AAC137D38B62}"/>
              </a:ext>
            </a:extLst>
          </p:cNvPr>
          <p:cNvPicPr>
            <a:picLocks noChangeAspect="1"/>
          </p:cNvPicPr>
          <p:nvPr/>
        </p:nvPicPr>
        <p:blipFill>
          <a:blip r:embed="rId13">
            <a:extLst>
              <a:ext uri="{28A0092B-C50C-407E-A947-70E740481C1C}">
                <a14:useLocalDpi xmlns:a14="http://schemas.microsoft.com/office/drawing/2010/main" xmlns="" val="0"/>
              </a:ext>
              <a:ext uri="{96DAC541-7B7A-43D3-8B79-37D633B846F1}">
                <asvg:svgBlip xmlns:asvg="http://schemas.microsoft.com/office/drawing/2016/SVG/main" xmlns="" r:embed="rId14"/>
              </a:ext>
            </a:extLst>
          </a:blip>
          <a:stretch>
            <a:fillRect/>
          </a:stretch>
        </p:blipFill>
        <p:spPr>
          <a:xfrm>
            <a:off x="522200" y="4859536"/>
            <a:ext cx="468087" cy="468087"/>
          </a:xfrm>
          <a:prstGeom prst="rect">
            <a:avLst/>
          </a:prstGeom>
        </p:spPr>
      </p:pic>
      <p:pic>
        <p:nvPicPr>
          <p:cNvPr id="29" name="Graphic 28" descr="Office worker female with solid fill">
            <a:extLst>
              <a:ext uri="{FF2B5EF4-FFF2-40B4-BE49-F238E27FC236}">
                <a16:creationId xmlns:a16="http://schemas.microsoft.com/office/drawing/2014/main" xmlns="" id="{0F4D3D63-4CE0-484E-87D0-2C5B3416A938}"/>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asvg="http://schemas.microsoft.com/office/drawing/2016/SVG/main" xmlns="" r:embed="rId16"/>
              </a:ext>
            </a:extLst>
          </a:blip>
          <a:stretch>
            <a:fillRect/>
          </a:stretch>
        </p:blipFill>
        <p:spPr>
          <a:xfrm>
            <a:off x="406540" y="1523049"/>
            <a:ext cx="468087" cy="468087"/>
          </a:xfrm>
          <a:prstGeom prst="rect">
            <a:avLst/>
          </a:prstGeom>
        </p:spPr>
      </p:pic>
      <p:pic>
        <p:nvPicPr>
          <p:cNvPr id="11"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76838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0A0565C1-FD1C-43FD-85B1-F520430B4E98}"/>
              </a:ext>
            </a:extLst>
          </p:cNvPr>
          <p:cNvSpPr txBox="1">
            <a:spLocks/>
          </p:cNvSpPr>
          <p:nvPr/>
        </p:nvSpPr>
        <p:spPr>
          <a:xfrm>
            <a:off x="496046" y="555812"/>
            <a:ext cx="11193643" cy="7543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l-GR" sz="3500" dirty="0" smtClean="0"/>
              <a:t>ΛΟΓΟΙ ΚΑΘΥΣΤΕΡΗΜΕΝΗΣ ΠΡΟΣΕΛΕΥΣΗΣ:</a:t>
            </a:r>
            <a:endParaRPr lang="en-US" sz="3500" dirty="0"/>
          </a:p>
        </p:txBody>
      </p:sp>
      <p:sp>
        <p:nvSpPr>
          <p:cNvPr id="12" name="TextBox 11">
            <a:extLst>
              <a:ext uri="{FF2B5EF4-FFF2-40B4-BE49-F238E27FC236}">
                <a16:creationId xmlns:a16="http://schemas.microsoft.com/office/drawing/2014/main" xmlns="" id="{DD7FEC61-AB3B-476C-B19D-E0EEF16FB6F0}"/>
              </a:ext>
            </a:extLst>
          </p:cNvPr>
          <p:cNvSpPr txBox="1"/>
          <p:nvPr/>
        </p:nvSpPr>
        <p:spPr>
          <a:xfrm>
            <a:off x="1169545" y="2384292"/>
            <a:ext cx="10520144" cy="3877985"/>
          </a:xfrm>
          <a:prstGeom prst="rect">
            <a:avLst/>
          </a:prstGeom>
          <a:noFill/>
        </p:spPr>
        <p:txBody>
          <a:bodyPr wrap="square" lIns="91440" tIns="45720" rIns="91440" bIns="45720" anchor="t">
            <a:spAutoFit/>
          </a:bodyPr>
          <a:lstStyle>
            <a:defPPr>
              <a:defRPr lang="x-none"/>
            </a:defPPr>
            <a:lvl1pPr>
              <a:spcBef>
                <a:spcPct val="0"/>
              </a:spcBef>
              <a:spcAft>
                <a:spcPts val="1200"/>
              </a:spcAft>
              <a:defRPr sz="2800">
                <a:solidFill>
                  <a:srgbClr val="00205B"/>
                </a:solidFill>
                <a:latin typeface="Century Gothic" panose="020B0502020202020204" pitchFamily="34" charset="0"/>
              </a:defRPr>
            </a:lvl1pPr>
          </a:lstStyle>
          <a:p>
            <a:r>
              <a:rPr lang="el-GR" dirty="0" smtClean="0"/>
              <a:t>Τελετή βράβευσης</a:t>
            </a:r>
            <a:endParaRPr lang="en-GB" dirty="0"/>
          </a:p>
          <a:p>
            <a:r>
              <a:rPr lang="el-GR" dirty="0" smtClean="0"/>
              <a:t>Ολοκλήρωση προπόνησης ή συμμέτοχη σε επόμενο αγώνισμα</a:t>
            </a:r>
            <a:endParaRPr lang="en-GB" dirty="0"/>
          </a:p>
          <a:p>
            <a:r>
              <a:rPr lang="el-GR" dirty="0" smtClean="0"/>
              <a:t>Λήψη ιατρικής </a:t>
            </a:r>
            <a:r>
              <a:rPr lang="el-GR" dirty="0" smtClean="0"/>
              <a:t>φροντίδας</a:t>
            </a:r>
            <a:endParaRPr lang="en-US" dirty="0" smtClean="0"/>
          </a:p>
          <a:p>
            <a:r>
              <a:rPr lang="el-GR" smtClean="0"/>
              <a:t>Αναζήτηση εγγράφου </a:t>
            </a:r>
            <a:r>
              <a:rPr lang="el-GR" dirty="0" smtClean="0"/>
              <a:t>ταυτοπροσωπίας</a:t>
            </a:r>
            <a:endParaRPr lang="en-GB" dirty="0"/>
          </a:p>
          <a:p>
            <a:r>
              <a:rPr lang="el-GR" dirty="0" smtClean="0">
                <a:latin typeface="Century Gothic"/>
              </a:rPr>
              <a:t>Εκπλήρωση υποχρεώσεων στα ΜΜΕ</a:t>
            </a:r>
            <a:r>
              <a:rPr lang="en-US" dirty="0" smtClean="0">
                <a:latin typeface="Century Gothic"/>
              </a:rPr>
              <a:t> (</a:t>
            </a:r>
            <a:r>
              <a:rPr lang="el-GR" dirty="0" smtClean="0">
                <a:latin typeface="Century Gothic"/>
              </a:rPr>
              <a:t>μόνο εντός αγώνων)</a:t>
            </a:r>
            <a:endParaRPr lang="en-GB" dirty="0"/>
          </a:p>
          <a:p>
            <a:r>
              <a:rPr lang="el-GR" dirty="0" smtClean="0"/>
              <a:t>Αποθεραπεία  μετά την προπόνηση</a:t>
            </a:r>
            <a:endParaRPr lang="en-GB" dirty="0"/>
          </a:p>
        </p:txBody>
      </p:sp>
      <p:pic>
        <p:nvPicPr>
          <p:cNvPr id="13" name="Graphic 12" descr="Hourglass Full with solid fill">
            <a:extLst>
              <a:ext uri="{FF2B5EF4-FFF2-40B4-BE49-F238E27FC236}">
                <a16:creationId xmlns:a16="http://schemas.microsoft.com/office/drawing/2014/main" xmlns="" id="{A17EB2DA-BC19-445D-B709-7FD14282CCA0}"/>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701458" y="2423924"/>
            <a:ext cx="468087" cy="468087"/>
          </a:xfrm>
          <a:prstGeom prst="rect">
            <a:avLst/>
          </a:prstGeom>
        </p:spPr>
      </p:pic>
      <p:pic>
        <p:nvPicPr>
          <p:cNvPr id="4" name="Graphic 3" descr="Hourglass 90% with solid fill">
            <a:extLst>
              <a:ext uri="{FF2B5EF4-FFF2-40B4-BE49-F238E27FC236}">
                <a16:creationId xmlns:a16="http://schemas.microsoft.com/office/drawing/2014/main" xmlns="" id="{68BC719D-C714-4077-86D4-5CE73FF4BF29}"/>
              </a:ext>
            </a:extLst>
          </p:cNvPr>
          <p:cNvPicPr>
            <a:picLocks noChangeAspect="1"/>
          </p:cNvPicPr>
          <p:nvPr/>
        </p:nvPicPr>
        <p:blipFill>
          <a:blip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p:blipFill>
        <p:spPr>
          <a:xfrm>
            <a:off x="721414" y="4601865"/>
            <a:ext cx="468089" cy="468089"/>
          </a:xfrm>
          <a:prstGeom prst="rect">
            <a:avLst/>
          </a:prstGeom>
        </p:spPr>
      </p:pic>
      <p:pic>
        <p:nvPicPr>
          <p:cNvPr id="6" name="Graphic 5" descr="Hourglass 30% with solid fill">
            <a:extLst>
              <a:ext uri="{FF2B5EF4-FFF2-40B4-BE49-F238E27FC236}">
                <a16:creationId xmlns:a16="http://schemas.microsoft.com/office/drawing/2014/main" xmlns="" id="{A2523903-2768-409D-93F5-E6C3FB689BAF}"/>
              </a:ext>
            </a:extLst>
          </p:cNvPr>
          <p:cNvPicPr>
            <a:picLocks noChangeAspect="1"/>
          </p:cNvPicPr>
          <p:nvPr/>
        </p:nvPicPr>
        <p:blipFill>
          <a:blip r:embed="rId7">
            <a:extLst>
              <a:ext uri="{28A0092B-C50C-407E-A947-70E740481C1C}">
                <a14:useLocalDpi xmlns:a14="http://schemas.microsoft.com/office/drawing/2010/main" xmlns="" val="0"/>
              </a:ext>
              <a:ext uri="{96DAC541-7B7A-43D3-8B79-37D633B846F1}">
                <asvg:svgBlip xmlns:asvg="http://schemas.microsoft.com/office/drawing/2016/SVG/main" xmlns="" r:embed="rId8"/>
              </a:ext>
            </a:extLst>
          </a:blip>
          <a:stretch>
            <a:fillRect/>
          </a:stretch>
        </p:blipFill>
        <p:spPr>
          <a:xfrm>
            <a:off x="701457" y="3016056"/>
            <a:ext cx="468088" cy="468088"/>
          </a:xfrm>
          <a:prstGeom prst="rect">
            <a:avLst/>
          </a:prstGeom>
        </p:spPr>
      </p:pic>
      <p:pic>
        <p:nvPicPr>
          <p:cNvPr id="15" name="Graphic 14" descr="Hourglass 60% with solid fill">
            <a:extLst>
              <a:ext uri="{FF2B5EF4-FFF2-40B4-BE49-F238E27FC236}">
                <a16:creationId xmlns:a16="http://schemas.microsoft.com/office/drawing/2014/main" xmlns="" id="{26EE84F1-2538-48F0-B06A-8BBCDA2821FC}"/>
              </a:ext>
            </a:extLst>
          </p:cNvPr>
          <p:cNvPicPr>
            <a:picLocks noChangeAspect="1"/>
          </p:cNvPicPr>
          <p:nvPr/>
        </p:nvPicPr>
        <p:blipFill>
          <a:blip r:embed="rId9">
            <a:extLst>
              <a:ext uri="{28A0092B-C50C-407E-A947-70E740481C1C}">
                <a14:useLocalDpi xmlns:a14="http://schemas.microsoft.com/office/drawing/2010/main" xmlns="" val="0"/>
              </a:ext>
              <a:ext uri="{96DAC541-7B7A-43D3-8B79-37D633B846F1}">
                <asvg:svgBlip xmlns:asvg="http://schemas.microsoft.com/office/drawing/2016/SVG/main" xmlns="" r:embed="rId10"/>
              </a:ext>
            </a:extLst>
          </a:blip>
          <a:stretch>
            <a:fillRect/>
          </a:stretch>
        </p:blipFill>
        <p:spPr>
          <a:xfrm>
            <a:off x="701455" y="4011479"/>
            <a:ext cx="468090" cy="468090"/>
          </a:xfrm>
          <a:prstGeom prst="rect">
            <a:avLst/>
          </a:prstGeom>
        </p:spPr>
      </p:pic>
      <p:pic>
        <p:nvPicPr>
          <p:cNvPr id="17" name="Graphic 16" descr="Hourglass Finished with solid fill">
            <a:extLst>
              <a:ext uri="{FF2B5EF4-FFF2-40B4-BE49-F238E27FC236}">
                <a16:creationId xmlns:a16="http://schemas.microsoft.com/office/drawing/2014/main" xmlns="" id="{F57133F8-B1EC-44F6-83BD-A5810DE406ED}"/>
              </a:ext>
            </a:extLst>
          </p:cNvPr>
          <p:cNvPicPr>
            <a:picLocks noChangeAspect="1"/>
          </p:cNvPicPr>
          <p:nvPr/>
        </p:nvPicPr>
        <p:blipFill>
          <a:blip r:embed="rId11">
            <a:extLst>
              <a:ext uri="{28A0092B-C50C-407E-A947-70E740481C1C}">
                <a14:useLocalDpi xmlns:a14="http://schemas.microsoft.com/office/drawing/2010/main" xmlns="" val="0"/>
              </a:ext>
              <a:ext uri="{96DAC541-7B7A-43D3-8B79-37D633B846F1}">
                <asvg:svgBlip xmlns:asvg="http://schemas.microsoft.com/office/drawing/2016/SVG/main" xmlns="" r:embed="rId12"/>
              </a:ext>
            </a:extLst>
          </a:blip>
          <a:stretch>
            <a:fillRect/>
          </a:stretch>
        </p:blipFill>
        <p:spPr>
          <a:xfrm>
            <a:off x="715518" y="5168210"/>
            <a:ext cx="468088" cy="468088"/>
          </a:xfrm>
          <a:prstGeom prst="rect">
            <a:avLst/>
          </a:prstGeom>
        </p:spPr>
      </p:pic>
      <p:pic>
        <p:nvPicPr>
          <p:cNvPr id="10"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427001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4441" y="2479369"/>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55977" y="260657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2">
            <a:extLst>
              <a:ext uri="{96DAC541-7B7A-43D3-8B79-37D633B846F1}">
                <asvg:svgBlip xmlns:asvg="http://schemas.microsoft.com/office/drawing/2016/SVG/main" xmlns="" r:embed="rId13"/>
              </a:ext>
            </a:extLst>
          </a:blip>
          <a:srcRect t="32662"/>
          <a:stretch/>
        </p:blipFill>
        <p:spPr>
          <a:xfrm>
            <a:off x="4273356" y="3083841"/>
            <a:ext cx="1213726" cy="817302"/>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159247" y="4074036"/>
            <a:ext cx="2054941" cy="646331"/>
          </a:xfrm>
          <a:prstGeom prst="rect">
            <a:avLst/>
          </a:prstGeom>
          <a:noFill/>
        </p:spPr>
        <p:txBody>
          <a:bodyPr wrap="square" rtlCol="0">
            <a:spAutoFit/>
          </a:bodyPr>
          <a:lstStyle/>
          <a:p>
            <a:pPr algn="ctr"/>
            <a:r>
              <a:rPr lang="el-GR" b="1" dirty="0" smtClean="0">
                <a:solidFill>
                  <a:srgbClr val="00A9E6"/>
                </a:solidFill>
              </a:rPr>
              <a:t>ΕΠΙΛΟΓΗ ΑΘΛΗΤΗ</a:t>
            </a:r>
            <a:endParaRPr lang="x-none" b="1" dirty="0">
              <a:solidFill>
                <a:srgbClr val="00A9E6"/>
              </a:solidFill>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1964206" y="4074035"/>
            <a:ext cx="2054941" cy="646331"/>
          </a:xfrm>
          <a:prstGeom prst="rect">
            <a:avLst/>
          </a:prstGeom>
          <a:noFill/>
        </p:spPr>
        <p:txBody>
          <a:bodyPr wrap="square" rtlCol="0">
            <a:spAutoFit/>
          </a:bodyPr>
          <a:lstStyle/>
          <a:p>
            <a:pPr algn="ctr"/>
            <a:r>
              <a:rPr lang="el-GR" b="1" dirty="0" smtClean="0">
                <a:solidFill>
                  <a:srgbClr val="00A9E6"/>
                </a:solidFill>
              </a:rPr>
              <a:t>ΕΙΔΟΠΟΙΗΣΗ ΑΘΛΗΤΗ</a:t>
            </a:r>
            <a:endParaRPr lang="x-none" b="1" dirty="0">
              <a:solidFill>
                <a:srgbClr val="00A9E6"/>
              </a:solidFill>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701599" y="4073365"/>
            <a:ext cx="2054941" cy="523220"/>
          </a:xfrm>
          <a:prstGeom prst="rect">
            <a:avLst/>
          </a:prstGeom>
          <a:noFill/>
        </p:spPr>
        <p:txBody>
          <a:bodyPr wrap="square" rtlCol="0">
            <a:spAutoFit/>
          </a:bodyPr>
          <a:lstStyle/>
          <a:p>
            <a:pPr algn="ctr"/>
            <a:r>
              <a:rPr lang="el-GR" sz="1400" b="1" dirty="0" smtClean="0">
                <a:solidFill>
                  <a:srgbClr val="00A9E6"/>
                </a:solidFill>
              </a:rPr>
              <a:t>ΔΙΑΔΙΚΑΣΙΑ ΔΕΙΓΜΑΤΟΛΗΨΙΑΣ</a:t>
            </a:r>
            <a:endParaRPr lang="x-none" sz="1400" b="1" dirty="0">
              <a:solidFill>
                <a:srgbClr val="00A9E6"/>
              </a:solidFill>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646331"/>
          </a:xfrm>
          <a:prstGeom prst="rect">
            <a:avLst/>
          </a:prstGeom>
          <a:noFill/>
        </p:spPr>
        <p:txBody>
          <a:bodyPr wrap="square" rtlCol="0">
            <a:spAutoFit/>
          </a:bodyPr>
          <a:lstStyle/>
          <a:p>
            <a:pPr algn="ctr"/>
            <a:r>
              <a:rPr lang="el-GR" b="1" dirty="0" smtClean="0">
                <a:solidFill>
                  <a:srgbClr val="00A9E6"/>
                </a:solidFill>
              </a:rPr>
              <a:t>ΣΥΜΠΛΗΡΩΣΗ ΕΝΤΥΠΩΝ</a:t>
            </a:r>
            <a:endParaRPr lang="x-none" b="1" dirty="0">
              <a:solidFill>
                <a:srgbClr val="00A9E6"/>
              </a:solidFill>
            </a:endParaRPr>
          </a:p>
        </p:txBody>
      </p:sp>
      <p:sp>
        <p:nvSpPr>
          <p:cNvPr id="45" name="Rectangle 44">
            <a:extLst>
              <a:ext uri="{FF2B5EF4-FFF2-40B4-BE49-F238E27FC236}">
                <a16:creationId xmlns:a16="http://schemas.microsoft.com/office/drawing/2014/main" xmlns="" id="{10D708AB-ACB1-4249-B019-F13B32E16707}"/>
              </a:ext>
            </a:extLst>
          </p:cNvPr>
          <p:cNvSpPr/>
          <p:nvPr/>
        </p:nvSpPr>
        <p:spPr>
          <a:xfrm>
            <a:off x="3909636" y="2456219"/>
            <a:ext cx="1660207" cy="2347276"/>
          </a:xfrm>
          <a:prstGeom prst="rect">
            <a:avLst/>
          </a:prstGeom>
          <a:noFill/>
          <a:ln w="57150">
            <a:solidFill>
              <a:srgbClr val="FF6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extBox 21">
            <a:extLst>
              <a:ext uri="{FF2B5EF4-FFF2-40B4-BE49-F238E27FC236}">
                <a16:creationId xmlns:a16="http://schemas.microsoft.com/office/drawing/2014/main" xmlns="" id="{98458852-76CD-44C1-85CD-0240C6AF1279}"/>
              </a:ext>
            </a:extLst>
          </p:cNvPr>
          <p:cNvSpPr txBox="1"/>
          <p:nvPr/>
        </p:nvSpPr>
        <p:spPr>
          <a:xfrm>
            <a:off x="7042355" y="4073365"/>
            <a:ext cx="1632333" cy="584775"/>
          </a:xfrm>
          <a:prstGeom prst="rect">
            <a:avLst/>
          </a:prstGeom>
          <a:noFill/>
        </p:spPr>
        <p:txBody>
          <a:bodyPr wrap="square" rtlCol="0">
            <a:spAutoFit/>
          </a:bodyPr>
          <a:lstStyle/>
          <a:p>
            <a:pPr algn="ctr"/>
            <a:r>
              <a:rPr lang="el-GR" sz="1600" b="1" dirty="0" smtClean="0">
                <a:solidFill>
                  <a:srgbClr val="00A9E6"/>
                </a:solidFill>
              </a:rPr>
              <a:t>ΑΛΛΗΛΟΥΧΙΑ ΕΠΙΒΛΕΨΗΣ</a:t>
            </a:r>
            <a:endParaRPr lang="x-none" sz="1600" b="1" dirty="0">
              <a:solidFill>
                <a:srgbClr val="00A9E6"/>
              </a:solidFill>
            </a:endParaRPr>
          </a:p>
        </p:txBody>
      </p:sp>
      <p:pic>
        <p:nvPicPr>
          <p:cNvPr id="26" name="Graphic 25" descr="Lock with solid fill">
            <a:extLst>
              <a:ext uri="{FF2B5EF4-FFF2-40B4-BE49-F238E27FC236}">
                <a16:creationId xmlns:a16="http://schemas.microsoft.com/office/drawing/2014/main" xmlns="" id="{E6414EE4-A466-4CA8-8C75-92B74E0791F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153276" y="2639958"/>
            <a:ext cx="1410927" cy="1410927"/>
          </a:xfrm>
          <a:prstGeom prst="rect">
            <a:avLst/>
          </a:prstGeom>
        </p:spPr>
      </p:pic>
      <p:pic>
        <p:nvPicPr>
          <p:cNvPr id="19" name="Graphic 18" descr="Test tubes with solid fill">
            <a:extLst>
              <a:ext uri="{FF2B5EF4-FFF2-40B4-BE49-F238E27FC236}">
                <a16:creationId xmlns:a16="http://schemas.microsoft.com/office/drawing/2014/main" xmlns="" id="{B48C72BB-D9DE-449E-8617-464FF707EDD8}"/>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669290" y="2686661"/>
            <a:ext cx="1364225" cy="1364225"/>
          </a:xfrm>
          <a:prstGeom prst="rect">
            <a:avLst/>
          </a:prstGeom>
        </p:spPr>
      </p:pic>
      <p:pic>
        <p:nvPicPr>
          <p:cNvPr id="27" name="Graphic 26" descr="Server with solid fill">
            <a:extLst>
              <a:ext uri="{FF2B5EF4-FFF2-40B4-BE49-F238E27FC236}">
                <a16:creationId xmlns:a16="http://schemas.microsoft.com/office/drawing/2014/main" xmlns="" id="{98438120-C748-4419-BDC5-57D333DB0258}"/>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6571" y="2686661"/>
            <a:ext cx="1364225" cy="1364225"/>
          </a:xfrm>
          <a:prstGeom prst="rect">
            <a:avLst/>
          </a:prstGeom>
        </p:spPr>
      </p:pic>
      <p:sp>
        <p:nvSpPr>
          <p:cNvPr id="28" name="TextBox 27">
            <a:extLst>
              <a:ext uri="{FF2B5EF4-FFF2-40B4-BE49-F238E27FC236}">
                <a16:creationId xmlns:a16="http://schemas.microsoft.com/office/drawing/2014/main" xmlns="" id="{4B4EA274-A969-4DE9-9FD5-B31F3A2BACAC}"/>
              </a:ext>
            </a:extLst>
          </p:cNvPr>
          <p:cNvSpPr txBox="1"/>
          <p:nvPr/>
        </p:nvSpPr>
        <p:spPr>
          <a:xfrm>
            <a:off x="8323931" y="4057641"/>
            <a:ext cx="2054941" cy="646331"/>
          </a:xfrm>
          <a:prstGeom prst="rect">
            <a:avLst/>
          </a:prstGeom>
          <a:noFill/>
        </p:spPr>
        <p:txBody>
          <a:bodyPr wrap="square" rtlCol="0">
            <a:spAutoFit/>
          </a:bodyPr>
          <a:lstStyle/>
          <a:p>
            <a:pPr algn="ctr"/>
            <a:r>
              <a:rPr lang="el-GR" b="1" dirty="0" smtClean="0">
                <a:solidFill>
                  <a:srgbClr val="00A9E6"/>
                </a:solidFill>
              </a:rPr>
              <a:t>ΕΡΓΑΣΤΗΡΙΑΚΗ ΑΝΑΛΥΣΗ</a:t>
            </a:r>
            <a:endParaRPr lang="x-none" b="1" dirty="0">
              <a:solidFill>
                <a:srgbClr val="00A9E6"/>
              </a:solidFill>
            </a:endParaRPr>
          </a:p>
        </p:txBody>
      </p:sp>
      <p:sp>
        <p:nvSpPr>
          <p:cNvPr id="30" name="TextBox 29">
            <a:extLst>
              <a:ext uri="{FF2B5EF4-FFF2-40B4-BE49-F238E27FC236}">
                <a16:creationId xmlns:a16="http://schemas.microsoft.com/office/drawing/2014/main" xmlns="" id="{3435E573-049D-43D5-8A3D-4234782EE122}"/>
              </a:ext>
            </a:extLst>
          </p:cNvPr>
          <p:cNvSpPr txBox="1"/>
          <p:nvPr/>
        </p:nvSpPr>
        <p:spPr>
          <a:xfrm>
            <a:off x="9978316" y="4050885"/>
            <a:ext cx="2054941" cy="584775"/>
          </a:xfrm>
          <a:prstGeom prst="rect">
            <a:avLst/>
          </a:prstGeom>
          <a:noFill/>
        </p:spPr>
        <p:txBody>
          <a:bodyPr wrap="square" rtlCol="0">
            <a:spAutoFit/>
          </a:bodyPr>
          <a:lstStyle/>
          <a:p>
            <a:pPr algn="ctr"/>
            <a:r>
              <a:rPr lang="el-GR" sz="1600" b="1" dirty="0" smtClean="0">
                <a:solidFill>
                  <a:srgbClr val="00A9E6"/>
                </a:solidFill>
              </a:rPr>
              <a:t>ΔΙΑΧΕΙΡΗΣΗ ΑΠΟΤΕΛΕΣΜΑΤΩΝ</a:t>
            </a:r>
            <a:endParaRPr lang="x-none" sz="1600" b="1" dirty="0">
              <a:solidFill>
                <a:srgbClr val="00A9E6"/>
              </a:solidFill>
            </a:endParaRPr>
          </a:p>
        </p:txBody>
      </p:sp>
      <p:pic>
        <p:nvPicPr>
          <p:cNvPr id="20"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653603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33395-235F-4D24-B59F-2059AD2B903C}"/>
              </a:ext>
            </a:extLst>
          </p:cNvPr>
          <p:cNvSpPr>
            <a:spLocks noGrp="1"/>
          </p:cNvSpPr>
          <p:nvPr>
            <p:ph type="title"/>
          </p:nvPr>
        </p:nvSpPr>
        <p:spPr>
          <a:xfrm>
            <a:off x="731837" y="728663"/>
            <a:ext cx="7152592" cy="544551"/>
          </a:xfrm>
        </p:spPr>
        <p:txBody>
          <a:bodyPr>
            <a:noAutofit/>
          </a:bodyPr>
          <a:lstStyle/>
          <a:p>
            <a:r>
              <a:rPr lang="el-GR" sz="3500" dirty="0" smtClean="0"/>
              <a:t>ΔΕΙΓΜΑΤΟΛΗΨΙΑ ΟΥΡΩΝ</a:t>
            </a:r>
            <a:r>
              <a:rPr lang="en-US" sz="3500" dirty="0" smtClean="0"/>
              <a:t>:</a:t>
            </a:r>
            <a:endParaRPr lang="x-none" sz="3500" dirty="0"/>
          </a:p>
        </p:txBody>
      </p:sp>
      <p:sp>
        <p:nvSpPr>
          <p:cNvPr id="5" name="Text Placeholder 4">
            <a:extLst>
              <a:ext uri="{FF2B5EF4-FFF2-40B4-BE49-F238E27FC236}">
                <a16:creationId xmlns:a16="http://schemas.microsoft.com/office/drawing/2014/main" xmlns="" id="{6E3C69AE-4E6C-4D78-ADD2-242D846C2C5B}"/>
              </a:ext>
            </a:extLst>
          </p:cNvPr>
          <p:cNvSpPr>
            <a:spLocks noGrp="1"/>
          </p:cNvSpPr>
          <p:nvPr>
            <p:ph type="body" sz="quarter" idx="15"/>
          </p:nvPr>
        </p:nvSpPr>
        <p:spPr>
          <a:xfrm>
            <a:off x="333828" y="2322286"/>
            <a:ext cx="6197602" cy="3861698"/>
          </a:xfrm>
        </p:spPr>
        <p:txBody>
          <a:bodyPr/>
          <a:lstStyle/>
          <a:p>
            <a:pPr marL="342900" indent="-342900">
              <a:buFont typeface="Wingdings" pitchFamily="2" charset="2"/>
              <a:buChar char="ü"/>
            </a:pPr>
            <a:r>
              <a:rPr lang="el-GR" sz="2600" dirty="0" smtClean="0"/>
              <a:t>Οι αθλητές διαλέγουν </a:t>
            </a:r>
            <a:r>
              <a:rPr lang="el-GR" sz="2600" dirty="0" err="1" smtClean="0"/>
              <a:t>ουροσυλλέκτη</a:t>
            </a:r>
            <a:r>
              <a:rPr lang="el-GR" sz="2600" dirty="0" smtClean="0"/>
              <a:t> και</a:t>
            </a:r>
            <a:r>
              <a:rPr lang="en-US" sz="2600" dirty="0" smtClean="0"/>
              <a:t> </a:t>
            </a:r>
            <a:r>
              <a:rPr lang="el-GR" sz="2600" dirty="0" smtClean="0"/>
              <a:t>κουτί αποθήκευσης από τουλάχιστον 3 συσκευασίες.</a:t>
            </a:r>
          </a:p>
          <a:p>
            <a:pPr marL="342900" indent="-342900">
              <a:buFont typeface="Wingdings" pitchFamily="2" charset="2"/>
              <a:buChar char="ü"/>
            </a:pPr>
            <a:r>
              <a:rPr lang="el-GR" sz="2600" dirty="0" smtClean="0"/>
              <a:t>Οι αθλητές πρέπει να δώσουν δείγμα ουρών </a:t>
            </a:r>
            <a:r>
              <a:rPr lang="el-GR" sz="2600" b="1" u="sng" dirty="0" smtClean="0"/>
              <a:t>τουλάχιστον 90 </a:t>
            </a:r>
            <a:r>
              <a:rPr lang="en-US" sz="2600" b="1" u="sng" dirty="0" smtClean="0"/>
              <a:t>ml</a:t>
            </a:r>
            <a:r>
              <a:rPr lang="en-US" sz="2600" u="sng" dirty="0" smtClean="0"/>
              <a:t>.</a:t>
            </a:r>
            <a:endParaRPr lang="en-US" sz="2600" b="1" dirty="0"/>
          </a:p>
          <a:p>
            <a:pPr marL="342900" indent="-342900">
              <a:buFont typeface="Wingdings" pitchFamily="2" charset="2"/>
              <a:buChar char="ü"/>
            </a:pPr>
            <a:r>
              <a:rPr lang="el-GR" sz="2600" dirty="0" smtClean="0"/>
              <a:t>Είναι σημαντικό να επιτευχθεί  ο παραπάνω όγκος καθώς τα εργαστήρια ελέγχουν πάνω από 200 ουσίες.</a:t>
            </a:r>
          </a:p>
          <a:p>
            <a:pPr marL="342900" indent="-342900">
              <a:buFont typeface="Wingdings" pitchFamily="2" charset="2"/>
              <a:buChar char="ü"/>
            </a:pPr>
            <a:endParaRPr lang="en-US" sz="2200" dirty="0" smtClean="0"/>
          </a:p>
          <a:p>
            <a:endParaRPr lang="el-GR" sz="2200" dirty="0" smtClean="0"/>
          </a:p>
          <a:p>
            <a:pPr marL="342900" indent="-342900">
              <a:buBlip>
                <a:blip r:embed="rId3"/>
              </a:buBlip>
            </a:pPr>
            <a:endParaRPr lang="x-none" sz="2200" dirty="0"/>
          </a:p>
        </p:txBody>
      </p:sp>
      <p:pic>
        <p:nvPicPr>
          <p:cNvPr id="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pic>
        <p:nvPicPr>
          <p:cNvPr id="9" name="8 - Εικόνα" descr="IMG_20220120_093357.jpg"/>
          <p:cNvPicPr>
            <a:picLocks noChangeAspect="1"/>
          </p:cNvPicPr>
          <p:nvPr/>
        </p:nvPicPr>
        <p:blipFill>
          <a:blip r:embed="rId5"/>
          <a:stretch>
            <a:fillRect/>
          </a:stretch>
        </p:blipFill>
        <p:spPr>
          <a:xfrm>
            <a:off x="6713398" y="3534227"/>
            <a:ext cx="4462602" cy="2902858"/>
          </a:xfrm>
          <a:prstGeom prst="rect">
            <a:avLst/>
          </a:prstGeom>
        </p:spPr>
      </p:pic>
      <p:pic>
        <p:nvPicPr>
          <p:cNvPr id="1026" name="Picture 2" descr="C:\Users\user\Desktop\images.jpg"/>
          <p:cNvPicPr>
            <a:picLocks noChangeAspect="1" noChangeArrowheads="1"/>
          </p:cNvPicPr>
          <p:nvPr/>
        </p:nvPicPr>
        <p:blipFill>
          <a:blip r:embed="rId6"/>
          <a:srcRect/>
          <a:stretch>
            <a:fillRect/>
          </a:stretch>
        </p:blipFill>
        <p:spPr bwMode="auto">
          <a:xfrm>
            <a:off x="8069943" y="1315812"/>
            <a:ext cx="3410857" cy="2225674"/>
          </a:xfrm>
          <a:prstGeom prst="rect">
            <a:avLst/>
          </a:prstGeom>
          <a:noFill/>
        </p:spPr>
      </p:pic>
    </p:spTree>
    <p:extLst>
      <p:ext uri="{BB962C8B-B14F-4D97-AF65-F5344CB8AC3E}">
        <p14:creationId xmlns:p14="http://schemas.microsoft.com/office/powerpoint/2010/main" xmlns="" val="25419735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35428" y="336778"/>
            <a:ext cx="7507058" cy="867907"/>
          </a:xfrm>
        </p:spPr>
        <p:txBody>
          <a:bodyPr>
            <a:normAutofit/>
          </a:bodyPr>
          <a:lstStyle/>
          <a:p>
            <a:r>
              <a:rPr lang="el-GR" sz="2800" dirty="0" smtClean="0"/>
              <a:t>ΔΕΙΓΜΑΤΟΛΗΨΙΑ ΟΥΡΩΝ</a:t>
            </a:r>
            <a:r>
              <a:rPr lang="en-US" sz="2800" dirty="0" smtClean="0"/>
              <a:t>:</a:t>
            </a:r>
            <a:endParaRPr lang="el-GR" dirty="0"/>
          </a:p>
        </p:txBody>
      </p:sp>
      <p:sp>
        <p:nvSpPr>
          <p:cNvPr id="3" name="2 - Θέση κειμένου"/>
          <p:cNvSpPr>
            <a:spLocks noGrp="1"/>
          </p:cNvSpPr>
          <p:nvPr>
            <p:ph type="body" sz="quarter" idx="13"/>
          </p:nvPr>
        </p:nvSpPr>
        <p:spPr/>
        <p:txBody>
          <a:bodyPr/>
          <a:lstStyle/>
          <a:p>
            <a:pPr marL="342900" indent="-342900"/>
            <a:endParaRPr lang="el-GR" dirty="0" smtClean="0"/>
          </a:p>
          <a:p>
            <a:endParaRPr lang="el-GR" dirty="0"/>
          </a:p>
        </p:txBody>
      </p:sp>
      <p:sp>
        <p:nvSpPr>
          <p:cNvPr id="5" name="4 - Θέση κειμένου"/>
          <p:cNvSpPr>
            <a:spLocks noGrp="1"/>
          </p:cNvSpPr>
          <p:nvPr>
            <p:ph type="body" sz="quarter" idx="15"/>
          </p:nvPr>
        </p:nvSpPr>
        <p:spPr>
          <a:xfrm>
            <a:off x="188686" y="1422401"/>
            <a:ext cx="6429828" cy="4978400"/>
          </a:xfrm>
        </p:spPr>
        <p:txBody>
          <a:bodyPr/>
          <a:lstStyle/>
          <a:p>
            <a:pPr>
              <a:buFont typeface="Wingdings" pitchFamily="2" charset="2"/>
              <a:buChar char="ü"/>
            </a:pPr>
            <a:r>
              <a:rPr lang="el-GR" sz="2600" dirty="0" smtClean="0"/>
              <a:t>Ο αθλητής πλένει τα χέρια του ΜΟΝΟ με νερό.</a:t>
            </a:r>
          </a:p>
          <a:p>
            <a:pPr>
              <a:buFont typeface="Wingdings" pitchFamily="2" charset="2"/>
              <a:buChar char="ü"/>
            </a:pPr>
            <a:r>
              <a:rPr lang="el-GR" sz="2600" dirty="0" smtClean="0"/>
              <a:t>Ο αθλητής</a:t>
            </a:r>
            <a:r>
              <a:rPr lang="en-US" sz="2600" dirty="0" smtClean="0"/>
              <a:t> </a:t>
            </a:r>
            <a:r>
              <a:rPr lang="el-GR" sz="2600" dirty="0" smtClean="0"/>
              <a:t>απομακρύνει τα ρούχα από το μέσο του κορμού ως το μέσο των</a:t>
            </a:r>
            <a:r>
              <a:rPr lang="en-US" sz="2600" dirty="0" smtClean="0"/>
              <a:t> </a:t>
            </a:r>
            <a:r>
              <a:rPr lang="el-GR" sz="2600" dirty="0" smtClean="0"/>
              <a:t>μηρών και παρακολουθούμε τα ούρα να βγαίνουν από το σώμα του.</a:t>
            </a:r>
          </a:p>
          <a:p>
            <a:pPr>
              <a:buFont typeface="Wingdings" pitchFamily="2" charset="2"/>
              <a:buChar char="ü"/>
            </a:pPr>
            <a:r>
              <a:rPr lang="el-GR" sz="2600" dirty="0" smtClean="0"/>
              <a:t>Ενθαρρύνουμε τον αθλητή να γεμίσει τον </a:t>
            </a:r>
            <a:r>
              <a:rPr lang="el-GR" sz="2600" dirty="0" err="1" smtClean="0"/>
              <a:t>ουροσυλλέκτη</a:t>
            </a:r>
            <a:r>
              <a:rPr lang="el-GR" sz="2600" dirty="0" smtClean="0"/>
              <a:t> πάνω από τα 90 ml</a:t>
            </a:r>
          </a:p>
          <a:p>
            <a:pPr>
              <a:buFont typeface="Wingdings" pitchFamily="2" charset="2"/>
              <a:buChar char="ü"/>
            </a:pPr>
            <a:r>
              <a:rPr lang="el-GR" sz="2600" dirty="0" smtClean="0"/>
              <a:t>Αν γεμίσει ο </a:t>
            </a:r>
            <a:r>
              <a:rPr lang="el-GR" sz="2600" dirty="0" err="1" smtClean="0"/>
              <a:t>ουροσυλλέκτης</a:t>
            </a:r>
            <a:r>
              <a:rPr lang="el-GR" sz="2600" dirty="0" smtClean="0"/>
              <a:t>, προτρέπουμε τον αθλητή να αδειάσει την κύστη του στην τουαλέτα.</a:t>
            </a:r>
          </a:p>
          <a:p>
            <a:pPr>
              <a:buFont typeface="Wingdings" pitchFamily="2" charset="2"/>
              <a:buChar char="ü"/>
            </a:pPr>
            <a:endParaRPr lang="en-US" dirty="0" smtClean="0"/>
          </a:p>
          <a:p>
            <a:pPr>
              <a:buFont typeface="Wingdings" pitchFamily="2" charset="2"/>
              <a:buChar char="ü"/>
            </a:pPr>
            <a:endParaRPr lang="el-GR" dirty="0"/>
          </a:p>
        </p:txBody>
      </p:sp>
      <p:pic>
        <p:nvPicPr>
          <p:cNvPr id="6" name="Εικόνα 5" descr="Εικόνα που περιέχει κείμενο, εσωτερικό, επιτραπέζια σκεύη, μπουκάλι&#10;&#10;Περιγραφή που δημιουργήθηκε αυτόματα">
            <a:extLst>
              <a:ext uri="{FF2B5EF4-FFF2-40B4-BE49-F238E27FC236}">
                <a16:creationId xmlns:a16="http://schemas.microsoft.com/office/drawing/2014/main" xmlns="" id="{57EEDA8C-4820-4517-8C64-6B5029212AB6}"/>
              </a:ext>
            </a:extLst>
          </p:cNvPr>
          <p:cNvPicPr>
            <a:picLocks noGrp="1" noChangeAspect="1"/>
          </p:cNvPicPr>
          <p:nvPr>
            <p:ph type="tbl" sz="quarter" idx="14"/>
          </p:nvPr>
        </p:nvPicPr>
        <p:blipFill>
          <a:blip r:embed="rId2">
            <a:extLst>
              <a:ext uri="{28A0092B-C50C-407E-A947-70E740481C1C}">
                <a14:useLocalDpi xmlns:a14="http://schemas.microsoft.com/office/drawing/2010/main" xmlns="" val="0"/>
              </a:ext>
            </a:extLst>
          </a:blip>
          <a:stretch>
            <a:fillRect/>
          </a:stretch>
        </p:blipFill>
        <p:spPr>
          <a:xfrm>
            <a:off x="7024915" y="871124"/>
            <a:ext cx="4603450" cy="2972708"/>
          </a:xfrm>
          <a:prstGeom prst="rect">
            <a:avLst/>
          </a:prstGeom>
        </p:spPr>
      </p:pic>
      <p:pic>
        <p:nvPicPr>
          <p:cNvPr id="7"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98555" y="2551"/>
            <a:ext cx="1981200" cy="1103256"/>
          </a:xfrm>
          <a:prstGeom prst="rect">
            <a:avLst/>
          </a:prstGeom>
        </p:spPr>
      </p:pic>
      <p:pic>
        <p:nvPicPr>
          <p:cNvPr id="8" name="7 - Εικόνα" descr="maxresdefault.jpg"/>
          <p:cNvPicPr>
            <a:picLocks noChangeAspect="1"/>
          </p:cNvPicPr>
          <p:nvPr/>
        </p:nvPicPr>
        <p:blipFill>
          <a:blip r:embed="rId4"/>
          <a:stretch>
            <a:fillRect/>
          </a:stretch>
        </p:blipFill>
        <p:spPr>
          <a:xfrm>
            <a:off x="7111999" y="3663950"/>
            <a:ext cx="4542971" cy="255542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203200" y="682172"/>
            <a:ext cx="11138145" cy="595085"/>
          </a:xfrm>
        </p:spPr>
        <p:txBody>
          <a:bodyPr>
            <a:noAutofit/>
          </a:bodyPr>
          <a:lstStyle/>
          <a:p>
            <a:r>
              <a:rPr lang="el-GR" sz="3200" dirty="0" smtClean="0"/>
              <a:t/>
            </a:r>
            <a:br>
              <a:rPr lang="el-GR" sz="3200" dirty="0" smtClean="0"/>
            </a:br>
            <a:r>
              <a:rPr lang="el-GR" sz="3200" dirty="0" smtClean="0"/>
              <a:t/>
            </a:r>
            <a:br>
              <a:rPr lang="el-GR" sz="3200" dirty="0" smtClean="0"/>
            </a:br>
            <a:r>
              <a:rPr lang="el-GR" sz="3200" dirty="0" smtClean="0"/>
              <a:t/>
            </a:r>
            <a:br>
              <a:rPr lang="el-GR" sz="3200" dirty="0" smtClean="0"/>
            </a:br>
            <a:r>
              <a:rPr lang="el-GR" sz="3200" dirty="0" smtClean="0"/>
              <a:t>ΠΑΡΟΧΗ ΔΕΙΓΜΑΤΟΣ ΟΥΡΩΝ:</a:t>
            </a:r>
            <a:r>
              <a:rPr lang="el-GR" sz="3500" dirty="0" smtClean="0"/>
              <a:t/>
            </a:r>
            <a:br>
              <a:rPr lang="el-GR" sz="3500" dirty="0" smtClean="0"/>
            </a:br>
            <a:r>
              <a:rPr lang="el-GR" sz="3500" dirty="0" smtClean="0"/>
              <a:t/>
            </a:r>
            <a:br>
              <a:rPr lang="el-GR" sz="3500" dirty="0" smtClean="0"/>
            </a:br>
            <a:r>
              <a:rPr lang="en-US" sz="3500" dirty="0" smtClean="0"/>
              <a:t>		</a:t>
            </a:r>
            <a:r>
              <a:rPr lang="el-GR" sz="2400" dirty="0" smtClean="0"/>
              <a:t>Η μαρτυρία παροχής δείγματος είναι </a:t>
            </a:r>
            <a:r>
              <a:rPr lang="el-GR" sz="2400" u="sng" dirty="0" smtClean="0"/>
              <a:t>ΥΠΟΧΡΕΩΤΙΚΗ</a:t>
            </a:r>
            <a:r>
              <a:rPr lang="en-US" sz="3200" u="sng" dirty="0" smtClean="0"/>
              <a:t/>
            </a:r>
            <a:br>
              <a:rPr lang="en-US" sz="3200" u="sng" dirty="0" smtClean="0"/>
            </a:br>
            <a:r>
              <a:rPr lang="el-GR" sz="3500" dirty="0" smtClean="0"/>
              <a:t/>
            </a:r>
            <a:br>
              <a:rPr lang="el-GR" sz="3500" dirty="0" smtClean="0"/>
            </a:br>
            <a:endParaRPr lang="x-none" sz="3500" dirty="0"/>
          </a:p>
        </p:txBody>
      </p:sp>
      <p:pic>
        <p:nvPicPr>
          <p:cNvPr id="6" name="Picture 5" descr="A picture containing umbrella&#10;&#10;Description automatically generated">
            <a:extLst>
              <a:ext uri="{FF2B5EF4-FFF2-40B4-BE49-F238E27FC236}">
                <a16:creationId xmlns:a16="http://schemas.microsoft.com/office/drawing/2014/main" xmlns="" id="{EE968D87-A333-40BE-A76A-FD56FA2616F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43878"/>
          <a:stretch/>
        </p:blipFill>
        <p:spPr>
          <a:xfrm>
            <a:off x="2084470" y="1834817"/>
            <a:ext cx="3498476" cy="3506429"/>
          </a:xfrm>
          <a:prstGeom prst="rect">
            <a:avLst/>
          </a:prstGeom>
        </p:spPr>
      </p:pic>
      <p:pic>
        <p:nvPicPr>
          <p:cNvPr id="8" name="Picture 7" descr="A picture containing holding, woman, court, computer&#10;&#10;Description automatically generated">
            <a:extLst>
              <a:ext uri="{FF2B5EF4-FFF2-40B4-BE49-F238E27FC236}">
                <a16:creationId xmlns:a16="http://schemas.microsoft.com/office/drawing/2014/main" xmlns="" id="{8B3437C1-B449-455C-810C-3334B5BCF39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1451"/>
          <a:stretch/>
        </p:blipFill>
        <p:spPr>
          <a:xfrm>
            <a:off x="7075280" y="1834817"/>
            <a:ext cx="3651359" cy="3508021"/>
          </a:xfrm>
          <a:prstGeom prst="rect">
            <a:avLst/>
          </a:prstGeom>
        </p:spPr>
      </p:pic>
      <p:sp>
        <p:nvSpPr>
          <p:cNvPr id="10" name="TextBox 9">
            <a:extLst>
              <a:ext uri="{FF2B5EF4-FFF2-40B4-BE49-F238E27FC236}">
                <a16:creationId xmlns:a16="http://schemas.microsoft.com/office/drawing/2014/main" xmlns="" id="{FCC44DCD-1769-42F0-B880-33186A595FCB}"/>
              </a:ext>
            </a:extLst>
          </p:cNvPr>
          <p:cNvSpPr txBox="1"/>
          <p:nvPr/>
        </p:nvSpPr>
        <p:spPr>
          <a:xfrm>
            <a:off x="8524875" y="5098699"/>
            <a:ext cx="30668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xmlns="" id="{D8D9DC20-5755-4781-A40A-D8E868A25ED5}"/>
              </a:ext>
            </a:extLst>
          </p:cNvPr>
          <p:cNvSpPr txBox="1"/>
          <p:nvPr/>
        </p:nvSpPr>
        <p:spPr>
          <a:xfrm>
            <a:off x="2157173" y="5376747"/>
            <a:ext cx="303375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b="1" dirty="0" smtClean="0">
                <a:solidFill>
                  <a:srgbClr val="002060"/>
                </a:solidFill>
                <a:latin typeface="Century Gothic" panose="020F0302020204030204"/>
              </a:rPr>
              <a:t>ΠΑΡΟΧΗ ΔΕΙΓΜΑΤΟΣ ΣΕ ΑΝΔΡΑ</a:t>
            </a:r>
            <a:endParaRPr kumimoji="0" lang="fr-CH"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H" sz="1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002060"/>
                </a:solidFill>
                <a:latin typeface="Century Gothic" panose="020F0302020204030204"/>
              </a:rPr>
              <a:t>Ο ΥΕΝ/ΒΕΝ στέκεται </a:t>
            </a:r>
            <a:r>
              <a:rPr lang="el-GR" sz="1600" u="sng" dirty="0" smtClean="0">
                <a:solidFill>
                  <a:srgbClr val="002060"/>
                </a:solidFill>
                <a:latin typeface="Century Gothic" panose="020F0302020204030204"/>
              </a:rPr>
              <a:t>δίπλα</a:t>
            </a:r>
            <a:r>
              <a:rPr lang="el-GR" sz="1600" dirty="0" smtClean="0">
                <a:solidFill>
                  <a:srgbClr val="002060"/>
                </a:solidFill>
                <a:latin typeface="Century Gothic" panose="020F0302020204030204"/>
              </a:rPr>
              <a:t> στον αθλητή</a:t>
            </a:r>
            <a:endParaRPr kumimoji="0" lang="x-none"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xmlns="" id="{2434BBBB-69DC-4752-B818-5F52499AC38A}"/>
              </a:ext>
            </a:extLst>
          </p:cNvPr>
          <p:cNvSpPr txBox="1"/>
          <p:nvPr/>
        </p:nvSpPr>
        <p:spPr>
          <a:xfrm>
            <a:off x="7601797" y="5409180"/>
            <a:ext cx="3033756"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srgbClr val="002060"/>
                </a:solidFill>
                <a:effectLst/>
                <a:uLnTx/>
                <a:uFillTx/>
                <a:latin typeface="Century Gothic" panose="020F0302020204030204"/>
                <a:ea typeface="+mn-ea"/>
                <a:cs typeface="+mn-cs"/>
              </a:rPr>
              <a:t>ΠΑΡΟΧΗ</a:t>
            </a:r>
            <a:r>
              <a:rPr kumimoji="0" lang="el-GR" sz="1600" b="1" i="0" u="none" strike="noStrike" kern="1200" cap="none" spc="0" normalizeH="0" noProof="0" dirty="0" smtClean="0">
                <a:ln>
                  <a:noFill/>
                </a:ln>
                <a:solidFill>
                  <a:srgbClr val="002060"/>
                </a:solidFill>
                <a:effectLst/>
                <a:uLnTx/>
                <a:uFillTx/>
                <a:latin typeface="Century Gothic" panose="020F0302020204030204"/>
                <a:ea typeface="+mn-ea"/>
                <a:cs typeface="+mn-cs"/>
              </a:rPr>
              <a:t> ΔΕΙΓΜΑΤΟΣ ΣΕ ΓΥΝΑΙΚΑ</a:t>
            </a:r>
            <a:endParaRPr kumimoji="0" lang="fr-CH" sz="16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H" sz="1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l-GR" sz="1600" dirty="0" smtClean="0">
                <a:solidFill>
                  <a:srgbClr val="002060"/>
                </a:solidFill>
                <a:latin typeface="Century Gothic" panose="020F0302020204030204"/>
              </a:rPr>
              <a:t>Η ΥΕΝ/ΒΕΝ στέκεται </a:t>
            </a:r>
            <a:r>
              <a:rPr lang="el-GR" sz="1600" u="sng" dirty="0" smtClean="0">
                <a:solidFill>
                  <a:srgbClr val="002060"/>
                </a:solidFill>
                <a:latin typeface="Century Gothic" panose="020F0302020204030204"/>
              </a:rPr>
              <a:t>μπροστά</a:t>
            </a:r>
            <a:r>
              <a:rPr lang="el-GR" sz="1600" dirty="0" smtClean="0">
                <a:solidFill>
                  <a:srgbClr val="002060"/>
                </a:solidFill>
                <a:latin typeface="Century Gothic" panose="020F0302020204030204"/>
              </a:rPr>
              <a:t> στην αθλήτρια</a:t>
            </a:r>
            <a:r>
              <a:rPr kumimoji="0" lang="fr-CH" sz="1600" b="0" i="0" u="none" strike="noStrike" kern="1200" cap="none" spc="0" normalizeH="0" baseline="0" noProof="0" dirty="0" smtClean="0">
                <a:ln>
                  <a:noFill/>
                </a:ln>
                <a:solidFill>
                  <a:srgbClr val="002060"/>
                </a:solidFill>
                <a:effectLst/>
                <a:uLnTx/>
                <a:uFillTx/>
                <a:latin typeface="Century Gothic" panose="020F0302020204030204"/>
                <a:ea typeface="+mn-ea"/>
                <a:cs typeface="+mn-cs"/>
              </a:rPr>
              <a:t> </a:t>
            </a:r>
            <a:endParaRPr kumimoji="0" lang="x-none" sz="1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xmlns="" id="{322CF139-7CE6-4E4A-8002-3C547664EB4D}"/>
              </a:ext>
            </a:extLst>
          </p:cNvPr>
          <p:cNvSpPr txBox="1"/>
          <p:nvPr/>
        </p:nvSpPr>
        <p:spPr>
          <a:xfrm>
            <a:off x="2154302" y="2327000"/>
            <a:ext cx="470309" cy="369332"/>
          </a:xfrm>
          <a:prstGeom prst="rect">
            <a:avLst/>
          </a:prstGeom>
          <a:solidFill>
            <a:srgbClr val="0C2D8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600" b="1" i="0" u="none" strike="noStrike" kern="1200" cap="none" spc="0" normalizeH="0" baseline="0" noProof="0" dirty="0">
                <a:ln>
                  <a:noFill/>
                </a:ln>
                <a:solidFill>
                  <a:srgbClr val="FFFFFF"/>
                </a:solidFill>
                <a:effectLst/>
                <a:uLnTx/>
                <a:uFillTx/>
                <a:latin typeface="Century Gothic" panose="020F0302020204030204"/>
                <a:ea typeface="+mn-ea"/>
                <a:cs typeface="+mn-cs"/>
              </a:rPr>
              <a:t>Doping Control Officer</a:t>
            </a:r>
            <a:endParaRPr kumimoji="0" lang="x-none" sz="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xmlns="" id="{A95ED103-E0D0-4CF8-A6CC-2CB58E9FC085}"/>
              </a:ext>
            </a:extLst>
          </p:cNvPr>
          <p:cNvSpPr txBox="1"/>
          <p:nvPr/>
        </p:nvSpPr>
        <p:spPr>
          <a:xfrm>
            <a:off x="9406663" y="2295168"/>
            <a:ext cx="470309" cy="369332"/>
          </a:xfrm>
          <a:prstGeom prst="rect">
            <a:avLst/>
          </a:prstGeom>
          <a:solidFill>
            <a:srgbClr val="18B4F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600" b="1" i="0" u="none" strike="noStrike" kern="1200" cap="none" spc="0" normalizeH="0" baseline="0" noProof="0" dirty="0">
                <a:ln>
                  <a:noFill/>
                </a:ln>
                <a:solidFill>
                  <a:srgbClr val="FFFFFF"/>
                </a:solidFill>
                <a:effectLst/>
                <a:uLnTx/>
                <a:uFillTx/>
                <a:latin typeface="Century Gothic" panose="020F0302020204030204"/>
                <a:ea typeface="+mn-ea"/>
                <a:cs typeface="+mn-cs"/>
              </a:rPr>
              <a:t>Doping Control Officer</a:t>
            </a:r>
            <a:endParaRPr kumimoji="0" lang="x-none" sz="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5"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06074" y="0"/>
            <a:ext cx="1685926" cy="938829"/>
          </a:xfrm>
          <a:prstGeom prst="rect">
            <a:avLst/>
          </a:prstGeom>
        </p:spPr>
      </p:pic>
    </p:spTree>
    <p:extLst>
      <p:ext uri="{BB962C8B-B14F-4D97-AF65-F5344CB8AC3E}">
        <p14:creationId xmlns:p14="http://schemas.microsoft.com/office/powerpoint/2010/main" xmlns="" val="78493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500" dirty="0" smtClean="0"/>
              <a:t>ΔΕΙΓΜΑΤΟΛΗΨΙΑ ΟΥΡΩΝ</a:t>
            </a:r>
            <a:r>
              <a:rPr lang="en-US" sz="3500" dirty="0" smtClean="0"/>
              <a:t>: </a:t>
            </a:r>
            <a:r>
              <a:rPr lang="el-GR" sz="3500" dirty="0" smtClean="0"/>
              <a:t>ΜΕΡΙΚΟ ΔΕΙΓΜΑ</a:t>
            </a:r>
            <a:endParaRPr lang="el-GR" sz="3500" dirty="0"/>
          </a:p>
        </p:txBody>
      </p:sp>
      <p:sp>
        <p:nvSpPr>
          <p:cNvPr id="3" name="2 - Θέση κειμένου"/>
          <p:cNvSpPr>
            <a:spLocks noGrp="1"/>
          </p:cNvSpPr>
          <p:nvPr>
            <p:ph type="body" sz="quarter" idx="13"/>
          </p:nvPr>
        </p:nvSpPr>
        <p:spPr/>
        <p:txBody>
          <a:bodyPr/>
          <a:lstStyle/>
          <a:p>
            <a:endParaRPr lang="el-GR"/>
          </a:p>
        </p:txBody>
      </p:sp>
      <p:pic>
        <p:nvPicPr>
          <p:cNvPr id="7" name="6 - Θέση πίνακα" descr="IMG_20220120_104252.jpg"/>
          <p:cNvPicPr>
            <a:picLocks noGrp="1" noChangeAspect="1"/>
          </p:cNvPicPr>
          <p:nvPr>
            <p:ph type="tbl" sz="quarter" idx="14"/>
          </p:nvPr>
        </p:nvPicPr>
        <p:blipFill>
          <a:blip r:embed="rId2"/>
          <a:stretch>
            <a:fillRect/>
          </a:stretch>
        </p:blipFill>
        <p:spPr>
          <a:xfrm>
            <a:off x="8113940" y="1891619"/>
            <a:ext cx="3276600" cy="4319587"/>
          </a:xfrm>
        </p:spPr>
      </p:pic>
      <p:sp>
        <p:nvSpPr>
          <p:cNvPr id="5" name="4 - Θέση κειμένου"/>
          <p:cNvSpPr>
            <a:spLocks noGrp="1"/>
          </p:cNvSpPr>
          <p:nvPr>
            <p:ph type="body" sz="quarter" idx="15"/>
          </p:nvPr>
        </p:nvSpPr>
        <p:spPr>
          <a:xfrm>
            <a:off x="464457" y="2148840"/>
            <a:ext cx="7111999" cy="4709160"/>
          </a:xfrm>
        </p:spPr>
        <p:txBody>
          <a:bodyPr/>
          <a:lstStyle/>
          <a:p>
            <a:pPr>
              <a:buFont typeface="Wingdings" pitchFamily="2" charset="2"/>
              <a:buChar char="ü"/>
            </a:pPr>
            <a:r>
              <a:rPr lang="el-GR" sz="2200" dirty="0" smtClean="0"/>
              <a:t> </a:t>
            </a:r>
            <a:r>
              <a:rPr lang="el-GR" sz="2600" dirty="0" smtClean="0"/>
              <a:t>Ότι λιγότερο από </a:t>
            </a:r>
            <a:r>
              <a:rPr lang="en-US" sz="2600" dirty="0" smtClean="0"/>
              <a:t> 90mL </a:t>
            </a:r>
            <a:r>
              <a:rPr lang="el-GR" sz="2600" dirty="0" smtClean="0"/>
              <a:t>θεωρείται </a:t>
            </a:r>
            <a:r>
              <a:rPr lang="el-GR" sz="2600" b="1" dirty="0" smtClean="0"/>
              <a:t>μερικό δείγμα</a:t>
            </a:r>
            <a:r>
              <a:rPr lang="el-GR" sz="2600" dirty="0" smtClean="0"/>
              <a:t>.</a:t>
            </a:r>
          </a:p>
          <a:p>
            <a:pPr>
              <a:buFont typeface="Wingdings" pitchFamily="2" charset="2"/>
              <a:buChar char="ü"/>
            </a:pPr>
            <a:r>
              <a:rPr lang="el-GR" sz="2600" dirty="0" smtClean="0"/>
              <a:t> Στην περίπτωση αυτή το δείγμα σφραγίζεται και φυλάσσεται μέχρι ο αθλητής να είναι έτοιμος να </a:t>
            </a:r>
            <a:r>
              <a:rPr lang="el-GR" sz="2600" dirty="0" err="1" smtClean="0"/>
              <a:t>παράξει</a:t>
            </a:r>
            <a:r>
              <a:rPr lang="el-GR" sz="2600" dirty="0" smtClean="0"/>
              <a:t> νέο δείγμα</a:t>
            </a:r>
            <a:r>
              <a:rPr lang="en-US" sz="2600" dirty="0" smtClean="0"/>
              <a:t>.</a:t>
            </a:r>
            <a:endParaRPr lang="el-GR" sz="2600" dirty="0" smtClean="0"/>
          </a:p>
          <a:p>
            <a:pPr>
              <a:buFont typeface="Wingdings" pitchFamily="2" charset="2"/>
              <a:buChar char="ü"/>
            </a:pPr>
            <a:r>
              <a:rPr lang="el-GR" sz="2600" dirty="0" smtClean="0"/>
              <a:t> Ο αθλητής διαλέγει νέο </a:t>
            </a:r>
            <a:r>
              <a:rPr lang="el-GR" sz="2600" dirty="0" err="1" smtClean="0"/>
              <a:t>ουροσυλλέκτη</a:t>
            </a:r>
            <a:r>
              <a:rPr lang="el-GR" sz="2600" dirty="0" smtClean="0"/>
              <a:t> και τα 2 δείγματα αθροίζονται μέχρι να επιτευχθεί </a:t>
            </a:r>
            <a:r>
              <a:rPr lang="el-GR" sz="2600" b="1" u="sng" dirty="0" smtClean="0"/>
              <a:t>όγκος ≥90 </a:t>
            </a:r>
            <a:r>
              <a:rPr lang="en-US" sz="2600" b="1" u="sng" dirty="0" smtClean="0"/>
              <a:t>ml</a:t>
            </a:r>
            <a:r>
              <a:rPr lang="en-US" sz="2600" b="1" dirty="0" smtClean="0"/>
              <a:t>.</a:t>
            </a:r>
            <a:endParaRPr lang="el-GR" sz="2600" b="1" dirty="0" smtClean="0"/>
          </a:p>
          <a:p>
            <a:pPr>
              <a:buFont typeface="Wingdings" pitchFamily="2" charset="2"/>
              <a:buChar char="ü"/>
            </a:pPr>
            <a:r>
              <a:rPr lang="el-GR" sz="2600" dirty="0" smtClean="0"/>
              <a:t> Στη συνέχεια τα ούρα διανέμονται στα φιαλίδια Α κα Β  όπως αναφέρθηκε.</a:t>
            </a:r>
            <a:endParaRPr lang="en-US" sz="2600" dirty="0" smtClean="0"/>
          </a:p>
          <a:p>
            <a:endParaRPr lang="el-GR" sz="2200" dirty="0" smtClean="0"/>
          </a:p>
          <a:p>
            <a:pPr>
              <a:buFont typeface="Wingdings" pitchFamily="2" charset="2"/>
              <a:buChar char="ü"/>
            </a:pPr>
            <a:endParaRPr lang="en-US" dirty="0" smtClean="0"/>
          </a:p>
          <a:p>
            <a:endParaRPr lang="el-GR" dirty="0"/>
          </a:p>
        </p:txBody>
      </p:sp>
      <p:pic>
        <p:nvPicPr>
          <p:cNvPr id="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BF14E0A-0D41-4E10-BFB8-1CE22B264528}"/>
              </a:ext>
            </a:extLst>
          </p:cNvPr>
          <p:cNvSpPr>
            <a:spLocks noGrp="1"/>
          </p:cNvSpPr>
          <p:nvPr>
            <p:ph type="body" sz="quarter" idx="13"/>
          </p:nvPr>
        </p:nvSpPr>
        <p:spPr>
          <a:xfrm>
            <a:off x="609600" y="3570515"/>
            <a:ext cx="7128824" cy="3049360"/>
          </a:xfrm>
        </p:spPr>
        <p:txBody>
          <a:bodyPr/>
          <a:lstStyle/>
          <a:p>
            <a:pPr marL="285750" indent="-285750">
              <a:buBlip>
                <a:blip r:embed="rId2"/>
              </a:buBlip>
            </a:pPr>
            <a:r>
              <a:rPr lang="en-US" sz="2000" dirty="0" smtClean="0"/>
              <a:t>M</a:t>
            </a:r>
            <a:r>
              <a:rPr lang="el-GR" sz="2000" dirty="0" smtClean="0"/>
              <a:t>ε</a:t>
            </a:r>
            <a:r>
              <a:rPr lang="en-US" sz="2000" dirty="0" smtClean="0"/>
              <a:t> </a:t>
            </a:r>
            <a:r>
              <a:rPr lang="el-GR" sz="2000" dirty="0" smtClean="0"/>
              <a:t>ειδικό βάρος </a:t>
            </a:r>
            <a:r>
              <a:rPr lang="en-US" sz="2000" dirty="0" smtClean="0"/>
              <a:t> </a:t>
            </a:r>
            <a:r>
              <a:rPr lang="el-GR" sz="2000" dirty="0" smtClean="0"/>
              <a:t>μικρότερο του απαιτούμενου (≤1005 με όγκο έως 149 και ≤1003 με όγκο ≥150</a:t>
            </a:r>
            <a:r>
              <a:rPr lang="en-US" sz="2000" dirty="0" smtClean="0"/>
              <a:t>ml), o </a:t>
            </a:r>
            <a:r>
              <a:rPr lang="el-GR" sz="2000" dirty="0" smtClean="0"/>
              <a:t>αθλητής θα χρειαστεί να δώσει και 2</a:t>
            </a:r>
            <a:r>
              <a:rPr lang="el-GR" sz="2000" baseline="30000" dirty="0" smtClean="0"/>
              <a:t>ο</a:t>
            </a:r>
            <a:r>
              <a:rPr lang="el-GR" sz="2000" dirty="0" smtClean="0"/>
              <a:t> δείγμα.</a:t>
            </a:r>
            <a:endParaRPr lang="en-US" sz="2000" dirty="0"/>
          </a:p>
          <a:p>
            <a:pPr marL="285750" indent="-285750">
              <a:buBlip>
                <a:blip r:embed="rId2"/>
              </a:buBlip>
            </a:pPr>
            <a:r>
              <a:rPr lang="el-GR" sz="2000" dirty="0" smtClean="0"/>
              <a:t>Οι αθλητές θα συνεχίζουν να δίνουν δείγματα μέχρι να επιτευχτεί το επιθυμητό ειδικό βάρος</a:t>
            </a:r>
            <a:endParaRPr lang="en-US" sz="2000" dirty="0"/>
          </a:p>
          <a:p>
            <a:pPr marL="285750" indent="-285750">
              <a:buBlip>
                <a:blip r:embed="rId2"/>
              </a:buBlip>
            </a:pPr>
            <a:r>
              <a:rPr lang="el-GR" sz="2000" dirty="0" smtClean="0"/>
              <a:t>Μην πίνετε πολύ γρήγορα μεγάλες ποσότητες νερού, μπορεί το δείγμα σας να είναι αραιό.</a:t>
            </a:r>
            <a:endParaRPr lang="en-US" sz="2000" dirty="0"/>
          </a:p>
          <a:p>
            <a:pPr marL="285750" indent="-285750">
              <a:buBlip>
                <a:blip r:embed="rId2"/>
              </a:buBlip>
            </a:pPr>
            <a:r>
              <a:rPr lang="el-GR" sz="2000" dirty="0" smtClean="0"/>
              <a:t>Η κατανάλωση </a:t>
            </a:r>
            <a:r>
              <a:rPr lang="el-GR" sz="2000" b="1" u="sng" dirty="0" smtClean="0"/>
              <a:t>αλκοόλ απαγορεύεται </a:t>
            </a:r>
            <a:r>
              <a:rPr lang="el-GR" sz="2000" dirty="0" smtClean="0"/>
              <a:t>στο Σταθμό Ελέγχου Ντόπινγκ</a:t>
            </a:r>
            <a:r>
              <a:rPr lang="en-US" sz="2000" dirty="0" smtClean="0"/>
              <a:t> </a:t>
            </a:r>
            <a:endParaRPr lang="en-US" sz="2000" dirty="0"/>
          </a:p>
        </p:txBody>
      </p:sp>
      <p:sp>
        <p:nvSpPr>
          <p:cNvPr id="5" name="Text Placeholder 4">
            <a:extLst>
              <a:ext uri="{FF2B5EF4-FFF2-40B4-BE49-F238E27FC236}">
                <a16:creationId xmlns:a16="http://schemas.microsoft.com/office/drawing/2014/main" xmlns="" id="{6E3C69AE-4E6C-4D78-ADD2-242D846C2C5B}"/>
              </a:ext>
            </a:extLst>
          </p:cNvPr>
          <p:cNvSpPr>
            <a:spLocks noGrp="1"/>
          </p:cNvSpPr>
          <p:nvPr>
            <p:ph type="body" sz="quarter" idx="15"/>
          </p:nvPr>
        </p:nvSpPr>
        <p:spPr>
          <a:xfrm>
            <a:off x="731836" y="1886190"/>
            <a:ext cx="6722260" cy="1886675"/>
          </a:xfrm>
        </p:spPr>
        <p:txBody>
          <a:bodyPr/>
          <a:lstStyle/>
          <a:p>
            <a:pPr algn="just"/>
            <a:r>
              <a:rPr lang="el-GR" sz="2200" dirty="0" smtClean="0"/>
              <a:t>Ο ΥΕΝ μετράει πάντα με το </a:t>
            </a:r>
            <a:r>
              <a:rPr lang="el-GR" sz="2200" dirty="0" err="1" smtClean="0"/>
              <a:t>διαθλασίμετρο</a:t>
            </a:r>
            <a:r>
              <a:rPr lang="el-GR" sz="2200" dirty="0" smtClean="0"/>
              <a:t> το ειδικό βάρος των ούρων – η μέτρηση μας δείχνει αν τα ούρα είναι κατάλληλης πυκνότητας για να επεξεργαστούν από το εργαστήριο</a:t>
            </a:r>
            <a:r>
              <a:rPr lang="en-US" sz="2200" dirty="0" smtClean="0"/>
              <a:t>.</a:t>
            </a:r>
            <a:endParaRPr lang="en-US" sz="2200" dirty="0"/>
          </a:p>
          <a:p>
            <a:r>
              <a:rPr lang="el-GR" sz="2200" u="sng" dirty="0" smtClean="0"/>
              <a:t>Ειδικότερα</a:t>
            </a:r>
            <a:r>
              <a:rPr lang="en-US" sz="2200" dirty="0" smtClean="0"/>
              <a:t>: </a:t>
            </a:r>
            <a:endParaRPr lang="x-none" sz="2200" dirty="0"/>
          </a:p>
        </p:txBody>
      </p:sp>
      <p:pic>
        <p:nvPicPr>
          <p:cNvPr id="6" name="Picture 5" descr="A picture containing light&#10;&#10;Description automatically generated">
            <a:extLst>
              <a:ext uri="{FF2B5EF4-FFF2-40B4-BE49-F238E27FC236}">
                <a16:creationId xmlns:a16="http://schemas.microsoft.com/office/drawing/2014/main" xmlns="" id="{BA991EFD-9EE5-4054-B3CF-C0D743028B74}"/>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293" b="91496" l="2473" r="91896">
                        <a14:foregroundMark x1="60714" y1="65103" x2="65110" y2="72874"/>
                        <a14:foregroundMark x1="65110" y1="72874" x2="72390" y2="76979"/>
                        <a14:foregroundMark x1="72390" y1="76979" x2="72115" y2="68035"/>
                        <a14:foregroundMark x1="72115" y1="68035" x2="76099" y2="75953"/>
                        <a14:foregroundMark x1="76099" y1="75953" x2="78159" y2="63636"/>
                        <a14:foregroundMark x1="78159" y1="63636" x2="79945" y2="83724"/>
                        <a14:foregroundMark x1="79945" y1="83724" x2="79945" y2="70381"/>
                        <a14:foregroundMark x1="79945" y1="70381" x2="86813" y2="74780"/>
                        <a14:foregroundMark x1="86813" y1="74780" x2="85852" y2="86217"/>
                        <a14:foregroundMark x1="85852" y1="86217" x2="82280" y2="78299"/>
                        <a14:foregroundMark x1="82280" y1="78299" x2="80632" y2="61877"/>
                        <a14:foregroundMark x1="80632" y1="61877" x2="88324" y2="64516"/>
                        <a14:foregroundMark x1="88324" y1="64516" x2="90522" y2="73021"/>
                        <a14:foregroundMark x1="90522" y1="73021" x2="89148" y2="81965"/>
                        <a14:foregroundMark x1="89148" y1="81965" x2="81593" y2="85777"/>
                        <a14:foregroundMark x1="81593" y1="85777" x2="75962" y2="84897"/>
                        <a14:foregroundMark x1="9890" y1="2639" x2="28984" y2="3812"/>
                        <a14:foregroundMark x1="28984" y1="3812" x2="35852" y2="7185"/>
                        <a14:foregroundMark x1="35852" y1="7185" x2="11676" y2="3519"/>
                        <a14:foregroundMark x1="11676" y1="3519" x2="19643" y2="9677"/>
                        <a14:foregroundMark x1="19643" y1="9677" x2="31456" y2="13636"/>
                        <a14:foregroundMark x1="31456" y1="13636" x2="24451" y2="17595"/>
                        <a14:foregroundMark x1="24451" y1="17595" x2="41484" y2="20381"/>
                        <a14:foregroundMark x1="41484" y1="20381" x2="33929" y2="25073"/>
                        <a14:foregroundMark x1="33929" y1="25073" x2="26236" y2="22141"/>
                        <a14:foregroundMark x1="26236" y1="22141" x2="18956" y2="24047"/>
                        <a14:foregroundMark x1="18956" y1="24047" x2="38187" y2="30352"/>
                        <a14:foregroundMark x1="38187" y1="30352" x2="40110" y2="39003"/>
                        <a14:foregroundMark x1="40110" y1="39003" x2="30220" y2="35484"/>
                        <a14:foregroundMark x1="30220" y1="35484" x2="27335" y2="43842"/>
                        <a14:foregroundMark x1="27335" y1="43842" x2="29808" y2="51320"/>
                        <a14:foregroundMark x1="29808" y1="51320" x2="25412" y2="44721"/>
                        <a14:foregroundMark x1="25412" y1="44721" x2="19505" y2="50293"/>
                        <a14:foregroundMark x1="19505" y1="50293" x2="20742" y2="60997"/>
                        <a14:foregroundMark x1="20742" y1="60997" x2="18407" y2="51906"/>
                        <a14:foregroundMark x1="18407" y1="51906" x2="11813" y2="47067"/>
                        <a14:foregroundMark x1="11813" y1="47067" x2="10440" y2="55132"/>
                        <a14:foregroundMark x1="10440" y1="55132" x2="14973" y2="63343"/>
                        <a14:foregroundMark x1="14973" y1="63343" x2="22390" y2="64663"/>
                        <a14:foregroundMark x1="22390" y1="64663" x2="28022" y2="57771"/>
                        <a14:foregroundMark x1="28022" y1="57771" x2="47802" y2="73900"/>
                        <a14:foregroundMark x1="47802" y1="73900" x2="56731" y2="67742"/>
                        <a14:foregroundMark x1="56731" y1="67742" x2="57143" y2="55865"/>
                        <a14:foregroundMark x1="57143" y1="55865" x2="47253" y2="50000"/>
                        <a14:foregroundMark x1="47253" y1="50000" x2="37637" y2="52199"/>
                        <a14:foregroundMark x1="37637" y1="52199" x2="31868" y2="57918"/>
                        <a14:foregroundMark x1="31868" y1="57918" x2="27473" y2="66569"/>
                        <a14:foregroundMark x1="27473" y1="66569" x2="31181" y2="78886"/>
                        <a14:foregroundMark x1="31181" y1="78886" x2="39560" y2="80645"/>
                        <a14:foregroundMark x1="39560" y1="80645" x2="47802" y2="80059"/>
                        <a14:foregroundMark x1="47802" y1="80059" x2="53434" y2="69355"/>
                        <a14:foregroundMark x1="53434" y1="69355" x2="47802" y2="63636"/>
                        <a14:foregroundMark x1="47802" y1="63636" x2="40797" y2="62317"/>
                        <a14:foregroundMark x1="40797" y1="62317" x2="37225" y2="75220"/>
                        <a14:foregroundMark x1="37225" y1="75220" x2="43681" y2="83871"/>
                        <a14:foregroundMark x1="43681" y1="83871" x2="55357" y2="85337"/>
                        <a14:foregroundMark x1="55357" y1="85337" x2="60989" y2="78006"/>
                        <a14:foregroundMark x1="60989" y1="78006" x2="58929" y2="69941"/>
                        <a14:foregroundMark x1="58929" y1="69941" x2="53297" y2="64516"/>
                        <a14:foregroundMark x1="53297" y1="64516" x2="43269" y2="62757"/>
                        <a14:foregroundMark x1="43269" y1="62757" x2="35577" y2="64076"/>
                        <a14:foregroundMark x1="35577" y1="64076" x2="30357" y2="71114"/>
                        <a14:foregroundMark x1="30357" y1="71114" x2="36126" y2="79619"/>
                        <a14:foregroundMark x1="36126" y1="79619" x2="46154" y2="82258"/>
                        <a14:foregroundMark x1="46154" y1="82258" x2="67857" y2="80938"/>
                        <a14:foregroundMark x1="67857" y1="80938" x2="81044" y2="84457"/>
                        <a14:foregroundMark x1="81044" y1="84457" x2="90110" y2="84457"/>
                        <a14:foregroundMark x1="90110" y1="84457" x2="85577" y2="91642"/>
                        <a14:foregroundMark x1="85577" y1="91642" x2="89148" y2="74927"/>
                        <a14:foregroundMark x1="89148" y1="74927" x2="88187" y2="65836"/>
                        <a14:foregroundMark x1="88187" y1="65836" x2="82555" y2="60117"/>
                        <a14:foregroundMark x1="82555" y1="60117" x2="72665" y2="60997"/>
                        <a14:foregroundMark x1="72665" y1="60997" x2="64011" y2="64809"/>
                        <a14:foregroundMark x1="8929" y1="3372" x2="25137" y2="5279"/>
                        <a14:foregroundMark x1="25137" y1="5279" x2="17445" y2="3666"/>
                        <a14:foregroundMark x1="17445" y1="3666" x2="25275" y2="3079"/>
                        <a14:foregroundMark x1="25275" y1="3079" x2="14560" y2="2346"/>
                        <a14:foregroundMark x1="14560" y1="2346" x2="22802" y2="4839"/>
                        <a14:foregroundMark x1="22802" y1="4839" x2="14835" y2="2493"/>
                        <a14:foregroundMark x1="14835" y1="2493" x2="26099" y2="3812"/>
                        <a14:foregroundMark x1="26099" y1="3812" x2="15385" y2="2639"/>
                        <a14:foregroundMark x1="15385" y1="2639" x2="23489" y2="3519"/>
                        <a14:foregroundMark x1="23489" y1="3519" x2="15934" y2="1760"/>
                        <a14:foregroundMark x1="15934" y1="1760" x2="22390" y2="5425"/>
                        <a14:foregroundMark x1="22390" y1="5425" x2="12775" y2="5425"/>
                        <a14:foregroundMark x1="12775" y1="5425" x2="18819" y2="11290"/>
                        <a14:foregroundMark x1="18819" y1="11290" x2="21154" y2="19208"/>
                        <a14:foregroundMark x1="21154" y1="19208" x2="23077" y2="9971"/>
                        <a14:foregroundMark x1="23077" y1="9971" x2="24588" y2="19941"/>
                        <a14:foregroundMark x1="24588" y1="19941" x2="20879" y2="8651"/>
                        <a14:foregroundMark x1="20879" y1="8651" x2="22390" y2="24927"/>
                        <a14:foregroundMark x1="22390" y1="24927" x2="24863" y2="13050"/>
                        <a14:foregroundMark x1="24863" y1="13050" x2="29945" y2="30499"/>
                        <a14:foregroundMark x1="29945" y1="30499" x2="30357" y2="20821"/>
                        <a14:foregroundMark x1="30357" y1="20821" x2="36264" y2="27126"/>
                        <a14:foregroundMark x1="36264" y1="27126" x2="42857" y2="23167"/>
                        <a14:foregroundMark x1="42857" y1="23167" x2="46016" y2="26686"/>
                        <a14:foregroundMark x1="77060" y1="3666" x2="76786" y2="5865"/>
                        <a14:foregroundMark x1="83516" y1="60264" x2="88874" y2="66862"/>
                        <a14:foregroundMark x1="88874" y1="66862" x2="85027" y2="59531"/>
                        <a14:foregroundMark x1="85027" y1="59531" x2="85027" y2="61877"/>
                        <a14:foregroundMark x1="11676" y1="60117" x2="22115" y2="71701"/>
                        <a14:foregroundMark x1="22115" y1="71701" x2="14973" y2="64223"/>
                        <a14:foregroundMark x1="28571" y1="68328" x2="33929" y2="84018"/>
                        <a14:foregroundMark x1="33929" y1="84018" x2="42170" y2="86364"/>
                        <a14:foregroundMark x1="42170" y1="86364" x2="50824" y2="84164"/>
                        <a14:foregroundMark x1="90934" y1="77419" x2="91896" y2="79912"/>
                        <a14:foregroundMark x1="88049" y1="60850" x2="88049" y2="60850"/>
                        <a14:foregroundMark x1="88049" y1="60850" x2="88049" y2="61584"/>
                        <a14:foregroundMark x1="87637" y1="60997" x2="83242" y2="59091"/>
                        <a14:foregroundMark x1="82967" y1="56598" x2="83104" y2="59238"/>
                        <a14:foregroundMark x1="89286" y1="62170" x2="89560" y2="66129"/>
                        <a14:foregroundMark x1="28984" y1="72727" x2="32555" y2="81965"/>
                        <a14:foregroundMark x1="29121" y1="71701" x2="32280" y2="78886"/>
                        <a14:foregroundMark x1="32280" y1="78886" x2="31044" y2="71114"/>
                        <a14:foregroundMark x1="31044" y1="71114" x2="36676" y2="76246"/>
                        <a14:foregroundMark x1="36676" y1="76246" x2="32143" y2="69355"/>
                        <a14:foregroundMark x1="32143" y1="69355" x2="37637" y2="85777"/>
                        <a14:foregroundMark x1="37637" y1="85777" x2="44780" y2="87537"/>
                        <a14:foregroundMark x1="44780" y1="87537" x2="36813" y2="85484"/>
                        <a14:foregroundMark x1="36813" y1="85484" x2="44918" y2="86217"/>
                        <a14:foregroundMark x1="44918" y1="86217" x2="38874" y2="86804"/>
                        <a14:foregroundMark x1="44780" y1="87390" x2="49863" y2="85191"/>
                        <a14:foregroundMark x1="60165" y1="66569" x2="62363" y2="64370"/>
                        <a14:foregroundMark x1="28571" y1="70528" x2="29258" y2="78886"/>
                        <a14:foregroundMark x1="29258" y1="78886" x2="29396" y2="70381"/>
                        <a14:foregroundMark x1="29396" y1="70381" x2="29670" y2="79179"/>
                        <a14:foregroundMark x1="30220" y1="78592" x2="33242" y2="82845"/>
                        <a14:foregroundMark x1="45742" y1="23607" x2="45467" y2="31378"/>
                        <a14:foregroundMark x1="45467" y1="31378" x2="38462" y2="27713"/>
                        <a14:foregroundMark x1="38462" y1="27713" x2="37088" y2="28739"/>
                        <a14:foregroundMark x1="44505" y1="23754" x2="45467" y2="23754"/>
                        <a14:foregroundMark x1="25000" y1="29326" x2="24725" y2="31525"/>
                        <a14:foregroundMark x1="19368" y1="24340" x2="15247" y2="30938"/>
                        <a14:foregroundMark x1="15247" y1="30938" x2="13736" y2="31818"/>
                        <a14:foregroundMark x1="8791" y1="7185" x2="16071" y2="5279"/>
                        <a14:foregroundMark x1="16071" y1="5279" x2="8242" y2="7331"/>
                        <a14:foregroundMark x1="8242" y1="7331" x2="12912" y2="1320"/>
                        <a14:foregroundMark x1="12912" y1="1320" x2="2473" y2="293"/>
                        <a14:foregroundMark x1="45604" y1="24340" x2="46016" y2="29326"/>
                        <a14:foregroundMark x1="45055" y1="21701" x2="46016" y2="22434"/>
                      </a14:backgroundRemoval>
                    </a14:imgEffect>
                  </a14:imgLayer>
                </a14:imgProps>
              </a:ext>
            </a:extLst>
          </a:blip>
          <a:srcRect b="12107"/>
          <a:stretch/>
        </p:blipFill>
        <p:spPr>
          <a:xfrm>
            <a:off x="9582150" y="1287689"/>
            <a:ext cx="2609850" cy="2148952"/>
          </a:xfrm>
          <a:prstGeom prst="rect">
            <a:avLst/>
          </a:prstGeom>
        </p:spPr>
      </p:pic>
      <p:pic>
        <p:nvPicPr>
          <p:cNvPr id="7" name="Picture 6" descr="A picture containing white, remote, control, sitting&#10;&#10;Description automatically generated">
            <a:extLst>
              <a:ext uri="{FF2B5EF4-FFF2-40B4-BE49-F238E27FC236}">
                <a16:creationId xmlns:a16="http://schemas.microsoft.com/office/drawing/2014/main" xmlns="" id="{F2C63C32-3204-4059-9AB5-F564E8AB1CC9}"/>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8243" b="89805" l="9956" r="89956">
                        <a14:foregroundMark x1="52800" y1="18330" x2="69067" y2="12690"/>
                        <a14:foregroundMark x1="69067" y1="12690" x2="77156" y2="14967"/>
                        <a14:foregroundMark x1="77156" y1="14967" x2="82044" y2="22777"/>
                        <a14:foregroundMark x1="82044" y1="22777" x2="82044" y2="24078"/>
                        <a14:foregroundMark x1="62489" y1="15184" x2="69956" y2="10087"/>
                        <a14:foregroundMark x1="69956" y1="10087" x2="78844" y2="9761"/>
                        <a14:foregroundMark x1="78844" y1="9761" x2="83378" y2="18655"/>
                        <a14:foregroundMark x1="83378" y1="18655" x2="83378" y2="22234"/>
                        <a14:foregroundMark x1="78489" y1="20716" x2="64356" y2="19089"/>
                        <a14:foregroundMark x1="74400" y1="8894" x2="58933" y2="14208"/>
                        <a14:foregroundMark x1="71022" y1="8243" x2="62044" y2="11822"/>
                        <a14:foregroundMark x1="67200" y1="8894" x2="59911" y2="11171"/>
                        <a14:foregroundMark x1="54044" y1="16269" x2="47200" y2="19848"/>
                        <a14:foregroundMark x1="58578" y1="11714" x2="58578" y2="11714"/>
                        <a14:foregroundMark x1="58044" y1="11714" x2="58044" y2="11714"/>
                        <a14:foregroundMark x1="58044" y1="11714" x2="58044" y2="11714"/>
                      </a14:backgroundRemoval>
                    </a14:imgEffect>
                  </a14:imgLayer>
                </a14:imgProps>
              </a:ext>
            </a:extLst>
          </a:blip>
          <a:stretch>
            <a:fillRect/>
          </a:stretch>
        </p:blipFill>
        <p:spPr>
          <a:xfrm>
            <a:off x="7420428" y="1364344"/>
            <a:ext cx="2609850" cy="2138916"/>
          </a:xfrm>
          <a:prstGeom prst="rect">
            <a:avLst/>
          </a:prstGeom>
        </p:spPr>
      </p:pic>
      <p:sp>
        <p:nvSpPr>
          <p:cNvPr id="10" name="Title 1">
            <a:extLst>
              <a:ext uri="{FF2B5EF4-FFF2-40B4-BE49-F238E27FC236}">
                <a16:creationId xmlns:a16="http://schemas.microsoft.com/office/drawing/2014/main" xmlns="" id="{3BB7AE0A-E7B6-41CE-90C1-B161D9F9CB79}"/>
              </a:ext>
            </a:extLst>
          </p:cNvPr>
          <p:cNvSpPr>
            <a:spLocks noGrp="1"/>
          </p:cNvSpPr>
          <p:nvPr>
            <p:ph type="title"/>
          </p:nvPr>
        </p:nvSpPr>
        <p:spPr>
          <a:xfrm>
            <a:off x="731837" y="728663"/>
            <a:ext cx="7152592" cy="544551"/>
          </a:xfrm>
        </p:spPr>
        <p:txBody>
          <a:bodyPr>
            <a:noAutofit/>
          </a:bodyPr>
          <a:lstStyle/>
          <a:p>
            <a:r>
              <a:rPr lang="el-GR" sz="3500" dirty="0" smtClean="0"/>
              <a:t>ΔΕΙΓΜΑΤΟΛΗΨΙΑ ΟΥΡΩΝ</a:t>
            </a:r>
            <a:r>
              <a:rPr lang="en-US" sz="3500" dirty="0" smtClean="0"/>
              <a:t>: </a:t>
            </a:r>
            <a:r>
              <a:rPr lang="el-GR" sz="3500" dirty="0" smtClean="0"/>
              <a:t>ΕΙΔΙΚΟ ΒΑΡΟΣ-ΑΡΑΙΟ ΔΕΙΓΜΑ</a:t>
            </a:r>
            <a:endParaRPr lang="x-none" sz="3500" dirty="0"/>
          </a:p>
        </p:txBody>
      </p:sp>
      <p:pic>
        <p:nvPicPr>
          <p:cNvPr id="8"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462531" y="0"/>
            <a:ext cx="1729469" cy="963077"/>
          </a:xfrm>
          <a:prstGeom prst="rect">
            <a:avLst/>
          </a:prstGeom>
        </p:spPr>
      </p:pic>
      <p:pic>
        <p:nvPicPr>
          <p:cNvPr id="9" name="8 - Εικόνα" descr="IMG_20220120_105737.jpg"/>
          <p:cNvPicPr>
            <a:picLocks noChangeAspect="1"/>
          </p:cNvPicPr>
          <p:nvPr/>
        </p:nvPicPr>
        <p:blipFill>
          <a:blip r:embed="rId8"/>
          <a:stretch>
            <a:fillRect/>
          </a:stretch>
        </p:blipFill>
        <p:spPr>
          <a:xfrm>
            <a:off x="8926286" y="3585481"/>
            <a:ext cx="2627085" cy="3076575"/>
          </a:xfrm>
          <a:prstGeom prst="rect">
            <a:avLst/>
          </a:prstGeom>
        </p:spPr>
      </p:pic>
    </p:spTree>
    <p:extLst>
      <p:ext uri="{BB962C8B-B14F-4D97-AF65-F5344CB8AC3E}">
        <p14:creationId xmlns:p14="http://schemas.microsoft.com/office/powerpoint/2010/main" xmlns="" val="4261045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78971" y="648438"/>
            <a:ext cx="9827830" cy="661252"/>
          </a:xfrm>
        </p:spPr>
        <p:txBody>
          <a:bodyPr>
            <a:normAutofit fontScale="90000"/>
          </a:bodyPr>
          <a:lstStyle/>
          <a:p>
            <a:r>
              <a:rPr lang="el-GR" dirty="0" smtClean="0">
                <a:solidFill>
                  <a:srgbClr val="002060"/>
                </a:solidFill>
              </a:rPr>
              <a:t>ΣΤΟΧΟΣ ΤΗΣ ΠΑΡΟΥΣΙΑΣΗΣ:</a:t>
            </a:r>
            <a:endParaRPr lang="el-GR" dirty="0">
              <a:solidFill>
                <a:srgbClr val="002060"/>
              </a:solidFill>
            </a:endParaRPr>
          </a:p>
        </p:txBody>
      </p:sp>
      <p:sp>
        <p:nvSpPr>
          <p:cNvPr id="3" name="2 - Υπότιτλος"/>
          <p:cNvSpPr>
            <a:spLocks noGrp="1"/>
          </p:cNvSpPr>
          <p:nvPr>
            <p:ph type="subTitle" idx="1"/>
          </p:nvPr>
        </p:nvSpPr>
        <p:spPr/>
        <p:txBody>
          <a:bodyPr>
            <a:normAutofit lnSpcReduction="10000"/>
          </a:bodyPr>
          <a:lstStyle/>
          <a:p>
            <a:endParaRPr lang="el-GR"/>
          </a:p>
        </p:txBody>
      </p:sp>
      <p:sp>
        <p:nvSpPr>
          <p:cNvPr id="4" name="3 - Θέση κειμένου"/>
          <p:cNvSpPr>
            <a:spLocks noGrp="1"/>
          </p:cNvSpPr>
          <p:nvPr>
            <p:ph type="body" sz="quarter" idx="10"/>
          </p:nvPr>
        </p:nvSpPr>
        <p:spPr>
          <a:xfrm>
            <a:off x="522514" y="1233714"/>
            <a:ext cx="10508344" cy="5355772"/>
          </a:xfrm>
        </p:spPr>
        <p:txBody>
          <a:bodyPr/>
          <a:lstStyle/>
          <a:p>
            <a:endParaRPr lang="el-GR" sz="2400" dirty="0" smtClean="0"/>
          </a:p>
          <a:p>
            <a:r>
              <a:rPr lang="el-GR" sz="2200" dirty="0" smtClean="0">
                <a:solidFill>
                  <a:srgbClr val="002060"/>
                </a:solidFill>
              </a:rPr>
              <a:t>Να  γνωρίσετε τους βασικούς όρους και ρόλους του ελέγχου ντόπινγκ.</a:t>
            </a:r>
          </a:p>
          <a:p>
            <a:endParaRPr lang="el-GR" sz="2200" dirty="0" smtClean="0">
              <a:solidFill>
                <a:srgbClr val="002060"/>
              </a:solidFill>
            </a:endParaRPr>
          </a:p>
          <a:p>
            <a:r>
              <a:rPr lang="el-GR" sz="2200" dirty="0" smtClean="0">
                <a:solidFill>
                  <a:srgbClr val="002060"/>
                </a:solidFill>
              </a:rPr>
              <a:t> Να  κατανοήσετε  τα βασικά βήματα της διαδικασίας δειγματοληψίας.</a:t>
            </a:r>
          </a:p>
          <a:p>
            <a:endParaRPr lang="el-GR" sz="2200" dirty="0" smtClean="0">
              <a:solidFill>
                <a:srgbClr val="002060"/>
              </a:solidFill>
            </a:endParaRPr>
          </a:p>
          <a:p>
            <a:r>
              <a:rPr lang="el-GR" sz="2200" dirty="0" smtClean="0">
                <a:solidFill>
                  <a:srgbClr val="002060"/>
                </a:solidFill>
              </a:rPr>
              <a:t> Να γνωρίσετε τα δικαιώματα και τις υποχρεώσεις του αθλητή κατά τη δειγματοληψία.</a:t>
            </a:r>
          </a:p>
          <a:p>
            <a:endParaRPr lang="el-GR" sz="2200" dirty="0" smtClean="0">
              <a:solidFill>
                <a:srgbClr val="002060"/>
              </a:solidFill>
            </a:endParaRPr>
          </a:p>
          <a:p>
            <a:r>
              <a:rPr lang="el-GR" sz="2200" dirty="0" smtClean="0">
                <a:solidFill>
                  <a:srgbClr val="002060"/>
                </a:solidFill>
              </a:rPr>
              <a:t> Να αποκτήσετε μία εξοικείωση με τη διαδικασία συλλογής δειγμάτων ούρων και αίματος και του εντύπου ελέγχου ντόπινγκ. </a:t>
            </a:r>
          </a:p>
          <a:p>
            <a:endParaRPr lang="el-GR" sz="2200" dirty="0" smtClean="0">
              <a:solidFill>
                <a:srgbClr val="002060"/>
              </a:solidFill>
            </a:endParaRPr>
          </a:p>
          <a:p>
            <a:r>
              <a:rPr lang="el-GR" sz="2200" dirty="0" smtClean="0">
                <a:solidFill>
                  <a:srgbClr val="002060"/>
                </a:solidFill>
              </a:rPr>
              <a:t>Να  γνωρίσετε κάποιες ιδιαίτερες περιστάσεις και σενάρια περιπτώσεων όπως καθυστερήσεις, μερικό και επιμέρους δείγμα</a:t>
            </a:r>
            <a:endParaRPr lang="el-GR" sz="2200" dirty="0">
              <a:solidFill>
                <a:srgbClr val="002060"/>
              </a:solidFill>
            </a:endParaRPr>
          </a:p>
        </p:txBody>
      </p:sp>
      <p:pic>
        <p:nvPicPr>
          <p:cNvPr id="5"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96834" y="0"/>
            <a:ext cx="2195166" cy="1222406"/>
          </a:xfrm>
          <a:prstGeom prst="rect">
            <a:avLst/>
          </a:prstGeom>
        </p:spPr>
      </p:pic>
      <p:pic>
        <p:nvPicPr>
          <p:cNvPr id="6"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0" y="1717055"/>
            <a:ext cx="511629" cy="493987"/>
          </a:xfrm>
          <a:prstGeom prst="rect">
            <a:avLst/>
          </a:prstGeom>
        </p:spPr>
      </p:pic>
      <p:pic>
        <p:nvPicPr>
          <p:cNvPr id="7"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0" y="2500826"/>
            <a:ext cx="511629" cy="493987"/>
          </a:xfrm>
          <a:prstGeom prst="rect">
            <a:avLst/>
          </a:prstGeom>
        </p:spPr>
      </p:pic>
      <p:pic>
        <p:nvPicPr>
          <p:cNvPr id="8"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0" y="3429741"/>
            <a:ext cx="511629" cy="493987"/>
          </a:xfrm>
          <a:prstGeom prst="rect">
            <a:avLst/>
          </a:prstGeom>
        </p:spPr>
      </p:pic>
      <p:pic>
        <p:nvPicPr>
          <p:cNvPr id="9"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0" y="4605398"/>
            <a:ext cx="511629" cy="493987"/>
          </a:xfrm>
          <a:prstGeom prst="rect">
            <a:avLst/>
          </a:prstGeom>
        </p:spPr>
      </p:pic>
      <p:pic>
        <p:nvPicPr>
          <p:cNvPr id="10"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0" y="5781055"/>
            <a:ext cx="511629" cy="493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28638" y="351293"/>
            <a:ext cx="7152592" cy="325016"/>
          </a:xfrm>
        </p:spPr>
        <p:txBody>
          <a:bodyPr>
            <a:noAutofit/>
          </a:bodyPr>
          <a:lstStyle/>
          <a:p>
            <a:r>
              <a:rPr lang="el-GR" sz="3200" dirty="0" smtClean="0"/>
              <a:t>ΟΔΗΓΙΕΣ ΓΙΑ ΑΝΗΛΙΚΟΥΣ ΑΘΛΗΤΕΣ:</a:t>
            </a:r>
            <a:endParaRPr lang="el-GR" sz="3200" dirty="0"/>
          </a:p>
        </p:txBody>
      </p:sp>
      <p:sp>
        <p:nvSpPr>
          <p:cNvPr id="3" name="2 - Θέση κειμένου"/>
          <p:cNvSpPr>
            <a:spLocks noGrp="1"/>
          </p:cNvSpPr>
          <p:nvPr>
            <p:ph type="body" sz="quarter" idx="13"/>
          </p:nvPr>
        </p:nvSpPr>
        <p:spPr/>
        <p:txBody>
          <a:bodyPr/>
          <a:lstStyle/>
          <a:p>
            <a:endParaRPr lang="el-GR"/>
          </a:p>
        </p:txBody>
      </p:sp>
      <p:sp>
        <p:nvSpPr>
          <p:cNvPr id="5" name="4 - Θέση κειμένου"/>
          <p:cNvSpPr>
            <a:spLocks noGrp="1"/>
          </p:cNvSpPr>
          <p:nvPr>
            <p:ph type="body" sz="quarter" idx="15"/>
          </p:nvPr>
        </p:nvSpPr>
        <p:spPr>
          <a:xfrm>
            <a:off x="638630" y="1211944"/>
            <a:ext cx="6850742" cy="5377542"/>
          </a:xfrm>
        </p:spPr>
        <p:txBody>
          <a:bodyPr/>
          <a:lstStyle/>
          <a:p>
            <a:r>
              <a:rPr lang="el-GR" sz="2200" dirty="0" smtClean="0"/>
              <a:t>Ένας αθλητής που είναι ανήλικος θα πρέπει να συνοδεύεται από εκπρόσωπο ενήλικα  ανά πάσα στιγμή, σε όλες της φάσης της δειγματοληψίας (ειδοποίηση, παροχή δείγματος, υπογραφή εγγράφων κλπ).</a:t>
            </a:r>
          </a:p>
          <a:p>
            <a:r>
              <a:rPr lang="el-GR" sz="2200" dirty="0" smtClean="0"/>
              <a:t>Ο εκπρόσωπος μπορεί να είναι ένας γονέας, προπονητής, συνοδός ομάδος.</a:t>
            </a:r>
          </a:p>
          <a:p>
            <a:r>
              <a:rPr lang="el-GR" sz="2200" dirty="0" smtClean="0"/>
              <a:t> Ο εκπρόσωπος του αθλητή θα παραμείνει με τον αθλητή καθ' όλη τη διάρκεια της δειγματοληψίας, αλλά δεν θα είναι μάρτυρας της παροχής του δείγματος ούρων εκτός και αν ζητηθεί από τον αθλητή. </a:t>
            </a:r>
          </a:p>
          <a:p>
            <a:r>
              <a:rPr lang="el-GR" sz="2200" dirty="0" smtClean="0"/>
              <a:t> Ο ΥΕΝ θα ζητήσει από τον εκπρόσωπο να είναι παρών στο χώρο της τουαλέτας για να τον παρακολουθεί σαν μάρτυρας της παροχής του δείγματος. </a:t>
            </a:r>
            <a:endParaRPr lang="el-GR" sz="2200" dirty="0"/>
          </a:p>
        </p:txBody>
      </p:sp>
      <p:pic>
        <p:nvPicPr>
          <p:cNvPr id="6" name="Picture 8">
            <a:extLst>
              <a:ext uri="{FF2B5EF4-FFF2-40B4-BE49-F238E27FC236}">
                <a16:creationId xmlns:a16="http://schemas.microsoft.com/office/drawing/2014/main" xmlns="" id="{1309276C-DA9D-4D70-8AAD-82A137C834B4}"/>
              </a:ext>
            </a:extLst>
          </p:cNvPr>
          <p:cNvPicPr>
            <a:picLocks noGrp="1" noChangeAspect="1"/>
          </p:cNvPicPr>
          <p:nvPr>
            <p:ph type="tbl" sz="quarter" idx="14"/>
          </p:nvPr>
        </p:nvPicPr>
        <p:blipFill rotWithShape="1">
          <a:blip r:embed="rId2">
            <a:extLst>
              <a:ext uri="{28A0092B-C50C-407E-A947-70E740481C1C}">
                <a14:useLocalDpi xmlns:a14="http://schemas.microsoft.com/office/drawing/2010/main" xmlns="" val="0"/>
              </a:ext>
            </a:extLst>
          </a:blip>
          <a:srcRect l="43871"/>
          <a:stretch/>
        </p:blipFill>
        <p:spPr>
          <a:xfrm>
            <a:off x="7692572" y="1117373"/>
            <a:ext cx="4233095" cy="3660398"/>
          </a:xfrm>
          <a:prstGeom prst="rect">
            <a:avLst/>
          </a:prstGeom>
        </p:spPr>
      </p:pic>
      <p:pic>
        <p:nvPicPr>
          <p:cNvPr id="7"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
        <p:nvSpPr>
          <p:cNvPr id="8" name="7 - Ορθογώνιο"/>
          <p:cNvSpPr/>
          <p:nvPr/>
        </p:nvSpPr>
        <p:spPr>
          <a:xfrm>
            <a:off x="7242628" y="4945772"/>
            <a:ext cx="4644571" cy="1638910"/>
          </a:xfrm>
          <a:prstGeom prst="rect">
            <a:avLst/>
          </a:prstGeom>
        </p:spPr>
        <p:txBody>
          <a:bodyPr wrap="square">
            <a:spAutoFit/>
          </a:bodyPr>
          <a:lstStyle/>
          <a:p>
            <a:pPr lvl="0" algn="ctr" defTabSz="457200">
              <a:defRPr/>
            </a:pPr>
            <a:r>
              <a:rPr lang="el-GR" b="1" dirty="0" smtClean="0">
                <a:solidFill>
                  <a:srgbClr val="002060"/>
                </a:solidFill>
              </a:rPr>
              <a:t>ΠΑΡΟΧΗ ΔΕΙΓΜΑΤΟΣ ΣΕ ΑΝΗΛΙΚΟ</a:t>
            </a:r>
            <a:endParaRPr lang="fr-CH" b="1" dirty="0" smtClean="0">
              <a:solidFill>
                <a:srgbClr val="002060"/>
              </a:solidFill>
            </a:endParaRPr>
          </a:p>
          <a:p>
            <a:pPr lvl="0" algn="ctr" defTabSz="457200">
              <a:defRPr/>
            </a:pPr>
            <a:endParaRPr lang="fr-CH" sz="1050" b="1" dirty="0" smtClean="0">
              <a:solidFill>
                <a:srgbClr val="002060"/>
              </a:solidFill>
            </a:endParaRPr>
          </a:p>
          <a:p>
            <a:pPr lvl="0" algn="ctr" defTabSz="457200">
              <a:defRPr/>
            </a:pPr>
            <a:r>
              <a:rPr lang="el-GR" dirty="0" smtClean="0">
                <a:solidFill>
                  <a:srgbClr val="002060"/>
                </a:solidFill>
              </a:rPr>
              <a:t>Ο ΥΕΝ/ΒΕΝ παρατηρεί τον αθλητή </a:t>
            </a:r>
            <a:r>
              <a:rPr lang="el-GR" u="sng" dirty="0" smtClean="0">
                <a:solidFill>
                  <a:srgbClr val="002060"/>
                </a:solidFill>
              </a:rPr>
              <a:t>άμεσα.</a:t>
            </a:r>
          </a:p>
          <a:p>
            <a:pPr lvl="0" algn="ctr" defTabSz="457200">
              <a:defRPr/>
            </a:pPr>
            <a:r>
              <a:rPr lang="fr-CH" dirty="0" smtClean="0">
                <a:solidFill>
                  <a:srgbClr val="002060"/>
                </a:solidFill>
              </a:rPr>
              <a:t> </a:t>
            </a:r>
            <a:r>
              <a:rPr lang="el-GR" dirty="0" smtClean="0">
                <a:solidFill>
                  <a:srgbClr val="002060"/>
                </a:solidFill>
              </a:rPr>
              <a:t>Ο μάρτυρας παρατηρεί τον ΥΕΝ/ΒΕΝ και όχι τον αθλητή</a:t>
            </a:r>
            <a:r>
              <a:rPr lang="fr-CH" dirty="0" smtClean="0">
                <a:solidFill>
                  <a:srgbClr val="002060"/>
                </a:solidFill>
              </a:rPr>
              <a:t> </a:t>
            </a:r>
            <a:endParaRPr lang="x-none" dirty="0">
              <a:solidFill>
                <a:srgbClr val="002060"/>
              </a:solidFill>
            </a:endParaRPr>
          </a:p>
        </p:txBody>
      </p:sp>
      <p:pic>
        <p:nvPicPr>
          <p:cNvPr id="10"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flipH="1">
            <a:off x="0" y="1228658"/>
            <a:ext cx="511629" cy="493987"/>
          </a:xfrm>
          <a:prstGeom prst="rect">
            <a:avLst/>
          </a:prstGeom>
        </p:spPr>
      </p:pic>
      <p:pic>
        <p:nvPicPr>
          <p:cNvPr id="11"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flipH="1">
            <a:off x="0" y="2825229"/>
            <a:ext cx="511629" cy="493987"/>
          </a:xfrm>
          <a:prstGeom prst="rect">
            <a:avLst/>
          </a:prstGeom>
        </p:spPr>
      </p:pic>
      <p:pic>
        <p:nvPicPr>
          <p:cNvPr id="12"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flipH="1">
            <a:off x="0" y="3623516"/>
            <a:ext cx="511629" cy="493987"/>
          </a:xfrm>
          <a:prstGeom prst="rect">
            <a:avLst/>
          </a:prstGeom>
        </p:spPr>
      </p:pic>
      <p:pic>
        <p:nvPicPr>
          <p:cNvPr id="13"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flipH="1">
            <a:off x="0" y="5307172"/>
            <a:ext cx="511629" cy="493987"/>
          </a:xfrm>
          <a:prstGeom prst="rect">
            <a:avLst/>
          </a:prstGeom>
        </p:spPr>
      </p:pic>
      <p:sp>
        <p:nvSpPr>
          <p:cNvPr id="14" name="TextBox 2">
            <a:extLst>
              <a:ext uri="{FF2B5EF4-FFF2-40B4-BE49-F238E27FC236}">
                <a16:creationId xmlns:a16="http://schemas.microsoft.com/office/drawing/2014/main" xmlns="" id="{322CF139-7CE6-4E4A-8002-3C547664EB4D}"/>
              </a:ext>
            </a:extLst>
          </p:cNvPr>
          <p:cNvSpPr txBox="1"/>
          <p:nvPr/>
        </p:nvSpPr>
        <p:spPr>
          <a:xfrm>
            <a:off x="7901959" y="1499686"/>
            <a:ext cx="470309" cy="369332"/>
          </a:xfrm>
          <a:prstGeom prst="rect">
            <a:avLst/>
          </a:prstGeom>
          <a:solidFill>
            <a:srgbClr val="0C2D8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H" sz="600" b="1" i="0" u="none" strike="noStrike" kern="1200" cap="none" spc="0" normalizeH="0" baseline="0" noProof="0" dirty="0">
                <a:ln>
                  <a:noFill/>
                </a:ln>
                <a:solidFill>
                  <a:srgbClr val="FFFFFF"/>
                </a:solidFill>
                <a:effectLst/>
                <a:uLnTx/>
                <a:uFillTx/>
                <a:latin typeface="Century Gothic" panose="020F0302020204030204"/>
                <a:ea typeface="+mn-ea"/>
                <a:cs typeface="+mn-cs"/>
              </a:rPr>
              <a:t>Doping Control Officer</a:t>
            </a:r>
            <a:endParaRPr kumimoji="0" lang="x-none" sz="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496046" y="532952"/>
            <a:ext cx="11193643" cy="522711"/>
          </a:xfrm>
        </p:spPr>
        <p:txBody>
          <a:bodyPr>
            <a:noAutofit/>
          </a:bodyPr>
          <a:lstStyle/>
          <a:p>
            <a:r>
              <a:rPr lang="el-GR" sz="3500" dirty="0" smtClean="0"/>
              <a:t>ΑΙΜΟΛΗΨΙΑ:</a:t>
            </a:r>
            <a:endParaRPr lang="x-none" sz="3500" dirty="0"/>
          </a:p>
        </p:txBody>
      </p:sp>
      <p:sp>
        <p:nvSpPr>
          <p:cNvPr id="7" name="Content Placeholder 6">
            <a:extLst>
              <a:ext uri="{FF2B5EF4-FFF2-40B4-BE49-F238E27FC236}">
                <a16:creationId xmlns:a16="http://schemas.microsoft.com/office/drawing/2014/main" xmlns="" id="{81D6D9AA-416A-455A-8959-5C1359C39895}"/>
              </a:ext>
            </a:extLst>
          </p:cNvPr>
          <p:cNvSpPr txBox="1">
            <a:spLocks noGrp="1"/>
          </p:cNvSpPr>
          <p:nvPr>
            <p:ph idx="1"/>
          </p:nvPr>
        </p:nvSpPr>
        <p:spPr>
          <a:xfrm>
            <a:off x="496046" y="1422645"/>
            <a:ext cx="7978319" cy="4555093"/>
          </a:xfrm>
          <a:prstGeom prst="rect">
            <a:avLst/>
          </a:prstGeom>
          <a:noFill/>
        </p:spPr>
        <p:txBody>
          <a:bodyPr wrap="square">
            <a:spAutoFit/>
          </a:bodyPr>
          <a:lstStyle/>
          <a:p>
            <a:pPr>
              <a:lnSpc>
                <a:spcPct val="100000"/>
              </a:lnSpc>
              <a:spcBef>
                <a:spcPct val="0"/>
              </a:spcBef>
              <a:buNone/>
            </a:pPr>
            <a:endParaRPr lang="en-US" sz="1500" dirty="0"/>
          </a:p>
          <a:p>
            <a:pPr>
              <a:lnSpc>
                <a:spcPct val="100000"/>
              </a:lnSpc>
              <a:spcBef>
                <a:spcPct val="0"/>
              </a:spcBef>
              <a:buBlip>
                <a:blip r:embed="rId3"/>
              </a:buBlip>
            </a:pPr>
            <a:r>
              <a:rPr lang="en-US" sz="2000" dirty="0"/>
              <a:t> </a:t>
            </a:r>
            <a:r>
              <a:rPr lang="el-GR" sz="2000" u="sng" dirty="0" smtClean="0"/>
              <a:t>ΕΙΔΟΠΟΙΗΣΗ ΚΑΙ ΤΑΥΤΟΠΟΙΗΣΗ</a:t>
            </a:r>
            <a:r>
              <a:rPr lang="el-GR" sz="2000" dirty="0" smtClean="0"/>
              <a:t>:</a:t>
            </a:r>
            <a:endParaRPr lang="en-US" sz="2000" dirty="0"/>
          </a:p>
          <a:p>
            <a:pPr marL="0" indent="0">
              <a:lnSpc>
                <a:spcPct val="100000"/>
              </a:lnSpc>
              <a:spcBef>
                <a:spcPct val="0"/>
              </a:spcBef>
              <a:buNone/>
            </a:pPr>
            <a:r>
              <a:rPr lang="el-GR" sz="2000" dirty="0" smtClean="0"/>
              <a:t>     	Το ίδιο με την διαδικασία συλλογής ουρών</a:t>
            </a:r>
            <a:endParaRPr lang="en-US" sz="2000" dirty="0"/>
          </a:p>
          <a:p>
            <a:pPr marL="0" indent="0">
              <a:lnSpc>
                <a:spcPct val="100000"/>
              </a:lnSpc>
              <a:spcBef>
                <a:spcPct val="0"/>
              </a:spcBef>
              <a:buNone/>
            </a:pPr>
            <a:endParaRPr lang="en-US" sz="1500" dirty="0"/>
          </a:p>
          <a:p>
            <a:pPr>
              <a:lnSpc>
                <a:spcPct val="100000"/>
              </a:lnSpc>
              <a:spcBef>
                <a:spcPct val="0"/>
              </a:spcBef>
              <a:buBlip>
                <a:blip r:embed="rId3"/>
              </a:buBlip>
            </a:pPr>
            <a:r>
              <a:rPr lang="en-US" sz="2000" dirty="0"/>
              <a:t> </a:t>
            </a:r>
            <a:r>
              <a:rPr lang="el-GR" sz="2000" u="sng" dirty="0" smtClean="0"/>
              <a:t>ΕΠΙΛΟΓΗ ΥΛΙΚΟΥ ΔΕΙΓΜΑΤΟΛΗΨΙΑΣ</a:t>
            </a:r>
            <a:r>
              <a:rPr lang="el-GR" sz="2000" dirty="0" smtClean="0"/>
              <a:t>:</a:t>
            </a:r>
            <a:endParaRPr lang="en-US" sz="2000" dirty="0"/>
          </a:p>
          <a:p>
            <a:pPr marL="0" indent="0">
              <a:lnSpc>
                <a:spcPct val="100000"/>
              </a:lnSpc>
              <a:spcBef>
                <a:spcPct val="0"/>
              </a:spcBef>
              <a:buNone/>
            </a:pPr>
            <a:r>
              <a:rPr lang="en-US" sz="2000" i="1" dirty="0"/>
              <a:t>	</a:t>
            </a:r>
            <a:r>
              <a:rPr lang="el-GR" sz="2000" dirty="0" smtClean="0"/>
              <a:t> Το ίδιο με την διαδικασία συλλογής ουρών</a:t>
            </a:r>
            <a:endParaRPr lang="en-US" sz="2000" dirty="0"/>
          </a:p>
          <a:p>
            <a:pPr marL="0" indent="0">
              <a:lnSpc>
                <a:spcPct val="100000"/>
              </a:lnSpc>
              <a:spcBef>
                <a:spcPct val="0"/>
              </a:spcBef>
              <a:buNone/>
            </a:pPr>
            <a:endParaRPr lang="en-US" sz="1500" dirty="0"/>
          </a:p>
          <a:p>
            <a:pPr>
              <a:lnSpc>
                <a:spcPct val="100000"/>
              </a:lnSpc>
              <a:spcBef>
                <a:spcPct val="0"/>
              </a:spcBef>
              <a:buBlip>
                <a:blip r:embed="rId3"/>
              </a:buBlip>
            </a:pPr>
            <a:r>
              <a:rPr lang="en-US" sz="2000" dirty="0"/>
              <a:t> </a:t>
            </a:r>
            <a:r>
              <a:rPr lang="el-GR" sz="2000" dirty="0" smtClean="0"/>
              <a:t> </a:t>
            </a:r>
            <a:r>
              <a:rPr lang="el-GR" sz="2000" u="sng" dirty="0" smtClean="0"/>
              <a:t>ΠΑΡΑΜΕΝΕΙ Ο ΑΘΛΗΤΗΣ ΚΑΘΙΣΤΟΣ ΓΙΑ 10’</a:t>
            </a:r>
            <a:endParaRPr lang="en-US" sz="2000" u="sng" dirty="0"/>
          </a:p>
          <a:p>
            <a:pPr marL="0" indent="0">
              <a:lnSpc>
                <a:spcPct val="100000"/>
              </a:lnSpc>
              <a:spcBef>
                <a:spcPct val="0"/>
              </a:spcBef>
              <a:buNone/>
            </a:pPr>
            <a:endParaRPr lang="en-US" sz="1500" dirty="0"/>
          </a:p>
          <a:p>
            <a:pPr>
              <a:lnSpc>
                <a:spcPct val="100000"/>
              </a:lnSpc>
              <a:spcBef>
                <a:spcPct val="0"/>
              </a:spcBef>
              <a:buBlip>
                <a:blip r:embed="rId3"/>
              </a:buBlip>
            </a:pPr>
            <a:r>
              <a:rPr lang="en-US" sz="2000" dirty="0"/>
              <a:t> </a:t>
            </a:r>
            <a:r>
              <a:rPr lang="el-GR" sz="2000" u="sng" dirty="0" smtClean="0"/>
              <a:t>Ο ΥΠΕΥΘΥΝΟΣ ΑΙΜΟΛΗΨΙΑΣ </a:t>
            </a:r>
            <a:r>
              <a:rPr lang="en-US" sz="2000" u="sng" dirty="0" smtClean="0"/>
              <a:t> </a:t>
            </a:r>
            <a:r>
              <a:rPr lang="el-GR" sz="2000" u="sng" dirty="0" smtClean="0"/>
              <a:t>ΣΥΛΛΕΓΕΙ</a:t>
            </a:r>
            <a:r>
              <a:rPr lang="en-US" sz="2000" dirty="0" smtClean="0"/>
              <a:t>:</a:t>
            </a:r>
            <a:endParaRPr lang="en-US" sz="2000" dirty="0"/>
          </a:p>
          <a:p>
            <a:pPr marL="0" indent="0">
              <a:lnSpc>
                <a:spcPct val="100000"/>
              </a:lnSpc>
              <a:spcBef>
                <a:spcPct val="0"/>
              </a:spcBef>
              <a:buNone/>
            </a:pPr>
            <a:r>
              <a:rPr lang="en-US" sz="2000" i="1" dirty="0"/>
              <a:t>	</a:t>
            </a:r>
            <a:r>
              <a:rPr lang="el-GR" sz="2000" dirty="0" smtClean="0"/>
              <a:t>Το λιγότερο</a:t>
            </a:r>
            <a:r>
              <a:rPr lang="en-US" sz="2000" dirty="0" smtClean="0"/>
              <a:t> </a:t>
            </a:r>
            <a:r>
              <a:rPr lang="en-US" sz="2000" dirty="0"/>
              <a:t>3 ml </a:t>
            </a:r>
            <a:r>
              <a:rPr lang="el-GR" sz="2000" dirty="0" smtClean="0"/>
              <a:t>μέχρι</a:t>
            </a:r>
            <a:r>
              <a:rPr lang="en-US" sz="2000" dirty="0" smtClean="0"/>
              <a:t> </a:t>
            </a:r>
            <a:r>
              <a:rPr lang="en-US" sz="2000" dirty="0"/>
              <a:t>16 ml</a:t>
            </a:r>
          </a:p>
          <a:p>
            <a:pPr marL="457200" lvl="1" indent="0">
              <a:lnSpc>
                <a:spcPct val="100000"/>
              </a:lnSpc>
              <a:spcBef>
                <a:spcPct val="0"/>
              </a:spcBef>
              <a:buNone/>
            </a:pPr>
            <a:endParaRPr lang="en-US" sz="1500" dirty="0">
              <a:solidFill>
                <a:schemeClr val="bg1"/>
              </a:solidFill>
            </a:endParaRPr>
          </a:p>
          <a:p>
            <a:pPr>
              <a:lnSpc>
                <a:spcPct val="100000"/>
              </a:lnSpc>
              <a:spcBef>
                <a:spcPct val="0"/>
              </a:spcBef>
              <a:buBlip>
                <a:blip r:embed="rId3"/>
              </a:buBlip>
            </a:pPr>
            <a:r>
              <a:rPr lang="en-US" sz="2000" dirty="0"/>
              <a:t> </a:t>
            </a:r>
            <a:r>
              <a:rPr lang="el-GR" sz="2000" u="sng" dirty="0" smtClean="0"/>
              <a:t>ΤΟ ΔΕΙΓΜΑ ΣΦΡΑΓΙΖΕΤΑΙ</a:t>
            </a:r>
            <a:endParaRPr lang="en-US" sz="2000" u="sng" dirty="0"/>
          </a:p>
          <a:p>
            <a:pPr marL="0" indent="0">
              <a:lnSpc>
                <a:spcPct val="100000"/>
              </a:lnSpc>
              <a:spcBef>
                <a:spcPct val="0"/>
              </a:spcBef>
              <a:buNone/>
            </a:pPr>
            <a:endParaRPr lang="en-US" sz="1500" dirty="0"/>
          </a:p>
          <a:p>
            <a:pPr>
              <a:lnSpc>
                <a:spcPct val="100000"/>
              </a:lnSpc>
              <a:spcBef>
                <a:spcPct val="0"/>
              </a:spcBef>
              <a:buBlip>
                <a:blip r:embed="rId3"/>
              </a:buBlip>
            </a:pPr>
            <a:r>
              <a:rPr lang="en-US" sz="2000" dirty="0"/>
              <a:t> </a:t>
            </a:r>
            <a:r>
              <a:rPr lang="el-GR" sz="2000" u="sng" dirty="0" smtClean="0"/>
              <a:t>ΣΥΜΠΛΗΡΩΣΗ ΤΩΝ ΕΝΤΥΠΩΝ ΚΑΙ ΥΠΟΓΡΑΦΕΣ</a:t>
            </a:r>
            <a:r>
              <a:rPr lang="el-GR" sz="2000" dirty="0" smtClean="0"/>
              <a:t>:</a:t>
            </a:r>
            <a:endParaRPr lang="en-US" sz="2000" dirty="0"/>
          </a:p>
          <a:p>
            <a:pPr marL="0" indent="0">
              <a:lnSpc>
                <a:spcPct val="100000"/>
              </a:lnSpc>
              <a:spcBef>
                <a:spcPct val="0"/>
              </a:spcBef>
              <a:buNone/>
            </a:pPr>
            <a:r>
              <a:rPr lang="en-US" sz="2000" i="1" dirty="0"/>
              <a:t>	</a:t>
            </a:r>
            <a:r>
              <a:rPr lang="el-GR" sz="2000" dirty="0" smtClean="0"/>
              <a:t> Το ίδιο με την διαδικασία συλλογής ουρών</a:t>
            </a:r>
            <a:endParaRPr lang="en-US" sz="2000" dirty="0"/>
          </a:p>
        </p:txBody>
      </p:sp>
      <p:pic>
        <p:nvPicPr>
          <p:cNvPr id="5" name="Picture 2">
            <a:extLst>
              <a:ext uri="{FF2B5EF4-FFF2-40B4-BE49-F238E27FC236}">
                <a16:creationId xmlns:a16="http://schemas.microsoft.com/office/drawing/2014/main" xmlns="" id="{7B87210A-C54E-4B1A-B324-F2985FE1E4D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257143" y="1117601"/>
            <a:ext cx="4455886" cy="519611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548257" y="0"/>
            <a:ext cx="1643743" cy="915339"/>
          </a:xfrm>
          <a:prstGeom prst="rect">
            <a:avLst/>
          </a:prstGeom>
        </p:spPr>
      </p:pic>
    </p:spTree>
    <p:extLst>
      <p:ext uri="{BB962C8B-B14F-4D97-AF65-F5344CB8AC3E}">
        <p14:creationId xmlns:p14="http://schemas.microsoft.com/office/powerpoint/2010/main" xmlns="" val="1189558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4441" y="2479369"/>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55977" y="260657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2">
            <a:extLst>
              <a:ext uri="{96DAC541-7B7A-43D3-8B79-37D633B846F1}">
                <asvg:svgBlip xmlns:asvg="http://schemas.microsoft.com/office/drawing/2016/SVG/main" xmlns="" r:embed="rId13"/>
              </a:ext>
            </a:extLst>
          </a:blip>
          <a:srcRect t="32662"/>
          <a:stretch/>
        </p:blipFill>
        <p:spPr>
          <a:xfrm>
            <a:off x="4273356" y="3083841"/>
            <a:ext cx="1213726" cy="817302"/>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159247" y="4074036"/>
            <a:ext cx="2054941" cy="646331"/>
          </a:xfrm>
          <a:prstGeom prst="rect">
            <a:avLst/>
          </a:prstGeom>
          <a:noFill/>
        </p:spPr>
        <p:txBody>
          <a:bodyPr wrap="square" rtlCol="0">
            <a:spAutoFit/>
          </a:bodyPr>
          <a:lstStyle/>
          <a:p>
            <a:pPr algn="ctr"/>
            <a:r>
              <a:rPr lang="el-GR" b="1" dirty="0" smtClean="0">
                <a:solidFill>
                  <a:srgbClr val="00A9E6"/>
                </a:solidFill>
              </a:rPr>
              <a:t>ΕΠΙΛΟΓΗ ΑΘΛΗΤΗ</a:t>
            </a:r>
            <a:endParaRPr lang="x-none" b="1" dirty="0">
              <a:solidFill>
                <a:srgbClr val="00A9E6"/>
              </a:solidFill>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1964206" y="4074035"/>
            <a:ext cx="2054941" cy="646331"/>
          </a:xfrm>
          <a:prstGeom prst="rect">
            <a:avLst/>
          </a:prstGeom>
          <a:noFill/>
        </p:spPr>
        <p:txBody>
          <a:bodyPr wrap="square" rtlCol="0">
            <a:spAutoFit/>
          </a:bodyPr>
          <a:lstStyle/>
          <a:p>
            <a:pPr algn="ctr"/>
            <a:r>
              <a:rPr lang="el-GR" b="1" dirty="0" smtClean="0">
                <a:solidFill>
                  <a:srgbClr val="00A9E6"/>
                </a:solidFill>
              </a:rPr>
              <a:t>ΕΙΔΟΠΟΙΗΣΗ ΑΘΛΗΤΗ</a:t>
            </a:r>
            <a:endParaRPr lang="x-none" b="1" dirty="0">
              <a:solidFill>
                <a:srgbClr val="00A9E6"/>
              </a:solidFill>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876676" y="4073367"/>
            <a:ext cx="1695450" cy="461665"/>
          </a:xfrm>
          <a:prstGeom prst="rect">
            <a:avLst/>
          </a:prstGeom>
          <a:noFill/>
        </p:spPr>
        <p:txBody>
          <a:bodyPr wrap="square" rtlCol="0">
            <a:spAutoFit/>
          </a:bodyPr>
          <a:lstStyle/>
          <a:p>
            <a:pPr algn="ctr"/>
            <a:r>
              <a:rPr lang="el-GR" sz="1200" b="1" dirty="0" smtClean="0">
                <a:solidFill>
                  <a:srgbClr val="00A9E6"/>
                </a:solidFill>
              </a:rPr>
              <a:t>ΔΙΑΔΙΚΑΣΙΑ</a:t>
            </a:r>
          </a:p>
          <a:p>
            <a:pPr algn="ctr"/>
            <a:r>
              <a:rPr lang="el-GR" sz="1200" b="1" dirty="0" smtClean="0">
                <a:solidFill>
                  <a:srgbClr val="00A9E6"/>
                </a:solidFill>
              </a:rPr>
              <a:t>ΔΕΙΓΜΑΤΟΛΗΨΙΑΣ</a:t>
            </a:r>
            <a:endParaRPr lang="x-none" sz="1400" b="1" dirty="0">
              <a:solidFill>
                <a:srgbClr val="00A9E6"/>
              </a:solidFill>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646331"/>
          </a:xfrm>
          <a:prstGeom prst="rect">
            <a:avLst/>
          </a:prstGeom>
          <a:noFill/>
        </p:spPr>
        <p:txBody>
          <a:bodyPr wrap="square" rtlCol="0">
            <a:spAutoFit/>
          </a:bodyPr>
          <a:lstStyle/>
          <a:p>
            <a:pPr algn="ctr"/>
            <a:r>
              <a:rPr lang="el-GR" b="1" dirty="0" smtClean="0">
                <a:solidFill>
                  <a:srgbClr val="00A9E6"/>
                </a:solidFill>
              </a:rPr>
              <a:t>ΣΥΜΠΛΗΡΩΣΗ ΕΝΤΥΠΩΝ</a:t>
            </a:r>
            <a:endParaRPr lang="x-none" b="1" dirty="0">
              <a:solidFill>
                <a:srgbClr val="00A9E6"/>
              </a:solidFill>
            </a:endParaRPr>
          </a:p>
        </p:txBody>
      </p:sp>
      <p:sp>
        <p:nvSpPr>
          <p:cNvPr id="42" name="TextBox 41">
            <a:extLst>
              <a:ext uri="{FF2B5EF4-FFF2-40B4-BE49-F238E27FC236}">
                <a16:creationId xmlns:a16="http://schemas.microsoft.com/office/drawing/2014/main" xmlns="" id="{42D6C9F1-714B-4090-8015-3D6E0D02625C}"/>
              </a:ext>
            </a:extLst>
          </p:cNvPr>
          <p:cNvSpPr txBox="1"/>
          <p:nvPr/>
        </p:nvSpPr>
        <p:spPr>
          <a:xfrm>
            <a:off x="7042355" y="4073365"/>
            <a:ext cx="1632333" cy="523220"/>
          </a:xfrm>
          <a:prstGeom prst="rect">
            <a:avLst/>
          </a:prstGeom>
          <a:noFill/>
        </p:spPr>
        <p:txBody>
          <a:bodyPr wrap="square" rtlCol="0">
            <a:spAutoFit/>
          </a:bodyPr>
          <a:lstStyle/>
          <a:p>
            <a:pPr algn="ctr"/>
            <a:r>
              <a:rPr lang="el-GR" sz="1400" b="1" dirty="0" smtClean="0">
                <a:solidFill>
                  <a:srgbClr val="00A9E6"/>
                </a:solidFill>
              </a:rPr>
              <a:t>ΑΛΛΗΛΟΥΧΙΑ ΕΠΙΒΛΕΨΗΣ</a:t>
            </a:r>
            <a:endParaRPr lang="x-none" sz="1400" b="1" dirty="0">
              <a:solidFill>
                <a:srgbClr val="00A9E6"/>
              </a:solidFill>
            </a:endParaRPr>
          </a:p>
        </p:txBody>
      </p:sp>
      <p:sp>
        <p:nvSpPr>
          <p:cNvPr id="45" name="Rectangle 44">
            <a:extLst>
              <a:ext uri="{FF2B5EF4-FFF2-40B4-BE49-F238E27FC236}">
                <a16:creationId xmlns:a16="http://schemas.microsoft.com/office/drawing/2014/main" xmlns="" id="{10D708AB-ACB1-4249-B019-F13B32E16707}"/>
              </a:ext>
            </a:extLst>
          </p:cNvPr>
          <p:cNvSpPr/>
          <p:nvPr/>
        </p:nvSpPr>
        <p:spPr>
          <a:xfrm>
            <a:off x="5528658" y="2479369"/>
            <a:ext cx="1660207" cy="2347276"/>
          </a:xfrm>
          <a:prstGeom prst="rect">
            <a:avLst/>
          </a:prstGeom>
          <a:noFill/>
          <a:ln w="57150">
            <a:solidFill>
              <a:srgbClr val="FF6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19" name="Graphic 18" descr="Lock with solid fill">
            <a:extLst>
              <a:ext uri="{FF2B5EF4-FFF2-40B4-BE49-F238E27FC236}">
                <a16:creationId xmlns:a16="http://schemas.microsoft.com/office/drawing/2014/main" xmlns="" id="{ABF8EE6F-FB2B-472F-9687-B9D5BFCF396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153276" y="2639958"/>
            <a:ext cx="1410927" cy="1410927"/>
          </a:xfrm>
          <a:prstGeom prst="rect">
            <a:avLst/>
          </a:prstGeom>
        </p:spPr>
      </p:pic>
      <p:pic>
        <p:nvPicPr>
          <p:cNvPr id="20" name="Graphic 19" descr="Test tubes with solid fill">
            <a:extLst>
              <a:ext uri="{FF2B5EF4-FFF2-40B4-BE49-F238E27FC236}">
                <a16:creationId xmlns:a16="http://schemas.microsoft.com/office/drawing/2014/main" xmlns="" id="{A69BF615-FD82-4F67-AA08-60F2E07D2DE3}"/>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669290" y="2686661"/>
            <a:ext cx="1364225" cy="1364225"/>
          </a:xfrm>
          <a:prstGeom prst="rect">
            <a:avLst/>
          </a:prstGeom>
        </p:spPr>
      </p:pic>
      <p:pic>
        <p:nvPicPr>
          <p:cNvPr id="21" name="Graphic 20" descr="Server with solid fill">
            <a:extLst>
              <a:ext uri="{FF2B5EF4-FFF2-40B4-BE49-F238E27FC236}">
                <a16:creationId xmlns:a16="http://schemas.microsoft.com/office/drawing/2014/main" xmlns="" id="{BF028564-2FE1-463F-89C7-625821884ACD}"/>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6571" y="2686661"/>
            <a:ext cx="1364225" cy="1364225"/>
          </a:xfrm>
          <a:prstGeom prst="rect">
            <a:avLst/>
          </a:prstGeom>
        </p:spPr>
      </p:pic>
      <p:sp>
        <p:nvSpPr>
          <p:cNvPr id="22" name="TextBox 21">
            <a:extLst>
              <a:ext uri="{FF2B5EF4-FFF2-40B4-BE49-F238E27FC236}">
                <a16:creationId xmlns:a16="http://schemas.microsoft.com/office/drawing/2014/main" xmlns="" id="{42C6DA57-DA02-46D6-926F-7482C7B239ED}"/>
              </a:ext>
            </a:extLst>
          </p:cNvPr>
          <p:cNvSpPr txBox="1"/>
          <p:nvPr/>
        </p:nvSpPr>
        <p:spPr>
          <a:xfrm>
            <a:off x="8323931" y="4057641"/>
            <a:ext cx="2054941" cy="584775"/>
          </a:xfrm>
          <a:prstGeom prst="rect">
            <a:avLst/>
          </a:prstGeom>
          <a:noFill/>
        </p:spPr>
        <p:txBody>
          <a:bodyPr wrap="square" rtlCol="0">
            <a:spAutoFit/>
          </a:bodyPr>
          <a:lstStyle/>
          <a:p>
            <a:pPr algn="ctr"/>
            <a:r>
              <a:rPr lang="el-GR" sz="1600" b="1" dirty="0" smtClean="0">
                <a:solidFill>
                  <a:srgbClr val="00A9E6"/>
                </a:solidFill>
              </a:rPr>
              <a:t>ΕΡΓΑΣΤΗΡΙΑΚΗ ΑΝΑΛΥΣΗ</a:t>
            </a:r>
            <a:endParaRPr lang="x-none" sz="1600" b="1" dirty="0">
              <a:solidFill>
                <a:srgbClr val="00A9E6"/>
              </a:solidFill>
            </a:endParaRPr>
          </a:p>
        </p:txBody>
      </p:sp>
      <p:sp>
        <p:nvSpPr>
          <p:cNvPr id="23" name="TextBox 22">
            <a:extLst>
              <a:ext uri="{FF2B5EF4-FFF2-40B4-BE49-F238E27FC236}">
                <a16:creationId xmlns:a16="http://schemas.microsoft.com/office/drawing/2014/main" xmlns="" id="{80F595E5-269F-4576-9A79-B3E7831DE1EC}"/>
              </a:ext>
            </a:extLst>
          </p:cNvPr>
          <p:cNvSpPr txBox="1"/>
          <p:nvPr/>
        </p:nvSpPr>
        <p:spPr>
          <a:xfrm>
            <a:off x="9978316" y="4050885"/>
            <a:ext cx="2054941" cy="584775"/>
          </a:xfrm>
          <a:prstGeom prst="rect">
            <a:avLst/>
          </a:prstGeom>
          <a:noFill/>
        </p:spPr>
        <p:txBody>
          <a:bodyPr wrap="square" rtlCol="0">
            <a:spAutoFit/>
          </a:bodyPr>
          <a:lstStyle/>
          <a:p>
            <a:pPr algn="ctr"/>
            <a:r>
              <a:rPr lang="el-GR" sz="1600" b="1" dirty="0" smtClean="0">
                <a:solidFill>
                  <a:srgbClr val="00A9E6"/>
                </a:solidFill>
              </a:rPr>
              <a:t>ΔΙΑΧΕΙΡΗΣΗ ΑΠΟΤΕΛΕΣΜΑΤΩΝ</a:t>
            </a:r>
            <a:endParaRPr lang="x-none" sz="1600" b="1" dirty="0">
              <a:solidFill>
                <a:srgbClr val="00A9E6"/>
              </a:solidFill>
            </a:endParaRPr>
          </a:p>
        </p:txBody>
      </p:sp>
      <p:pic>
        <p:nvPicPr>
          <p:cNvPr id="2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0506074" y="0"/>
            <a:ext cx="1685926" cy="938829"/>
          </a:xfrm>
          <a:prstGeom prst="rect">
            <a:avLst/>
          </a:prstGeom>
        </p:spPr>
      </p:pic>
    </p:spTree>
    <p:extLst>
      <p:ext uri="{BB962C8B-B14F-4D97-AF65-F5344CB8AC3E}">
        <p14:creationId xmlns:p14="http://schemas.microsoft.com/office/powerpoint/2010/main" xmlns="" val="3401657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xmlns="" id="{80C96D98-F859-4B9C-AAAB-12B94AE48363}"/>
              </a:ext>
            </a:extLst>
          </p:cNvPr>
          <p:cNvSpPr/>
          <p:nvPr/>
        </p:nvSpPr>
        <p:spPr>
          <a:xfrm>
            <a:off x="4964008" y="696006"/>
            <a:ext cx="5484462" cy="517755"/>
          </a:xfrm>
          <a:prstGeom prst="wedgeRoundRectCallout">
            <a:avLst>
              <a:gd name="adj1" fmla="val -37810"/>
              <a:gd name="adj2" fmla="val 69912"/>
              <a:gd name="adj3" fmla="val 16667"/>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b="1" dirty="0" smtClean="0">
                <a:solidFill>
                  <a:srgbClr val="FFFFFF"/>
                </a:solidFill>
                <a:latin typeface="Century Gothic" panose="020F0302020204030204"/>
              </a:rPr>
              <a:t>ΣΥΜΠΛΗΡΩΣΗ ΠΡΟΣΩΠΙΚΩΝ ΣΤΟΙΧΕΙΩΝ</a:t>
            </a:r>
            <a:endParaRPr kumimoji="0" lang="x-none"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4" name="Speech Bubble: Rectangle with Corners Rounded 13">
            <a:extLst>
              <a:ext uri="{FF2B5EF4-FFF2-40B4-BE49-F238E27FC236}">
                <a16:creationId xmlns:a16="http://schemas.microsoft.com/office/drawing/2014/main" xmlns="" id="{E3061D09-E3FC-467C-BDA8-D527786A8BD7}"/>
              </a:ext>
            </a:extLst>
          </p:cNvPr>
          <p:cNvSpPr/>
          <p:nvPr/>
        </p:nvSpPr>
        <p:spPr>
          <a:xfrm>
            <a:off x="5098264" y="1747382"/>
            <a:ext cx="5484463" cy="634377"/>
          </a:xfrm>
          <a:prstGeom prst="wedgeRoundRectCallout">
            <a:avLst>
              <a:gd name="adj1" fmla="val -38405"/>
              <a:gd name="adj2" fmla="val 68196"/>
              <a:gd name="adj3" fmla="val 16667"/>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b="1" dirty="0" smtClean="0">
                <a:solidFill>
                  <a:srgbClr val="FFFFFF"/>
                </a:solidFill>
                <a:latin typeface="Century Gothic" panose="020F0302020204030204"/>
              </a:rPr>
              <a:t>ΕΝΗΜΕΡΩΣΗ ΤΟΥ ΑΘΛΗΤΗ ΓΙΑ ΤΑ ΔΙΚΑΙΩΜΑΤΑ ΚΑΙ ΤΙΣ ΥΠΟΧΡΕΩΣΕΙΣ ΤΟΥ</a:t>
            </a:r>
            <a:endParaRPr kumimoji="0" lang="x-none"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5" name="Speech Bubble: Rectangle with Corners Rounded 14">
            <a:extLst>
              <a:ext uri="{FF2B5EF4-FFF2-40B4-BE49-F238E27FC236}">
                <a16:creationId xmlns:a16="http://schemas.microsoft.com/office/drawing/2014/main" xmlns="" id="{47746AD5-75EC-4784-B9AA-5898D181D67E}"/>
              </a:ext>
            </a:extLst>
          </p:cNvPr>
          <p:cNvSpPr/>
          <p:nvPr/>
        </p:nvSpPr>
        <p:spPr>
          <a:xfrm>
            <a:off x="5184443" y="2953479"/>
            <a:ext cx="5484464" cy="518355"/>
          </a:xfrm>
          <a:prstGeom prst="wedgeRoundRectCallout">
            <a:avLst>
              <a:gd name="adj1" fmla="val -38368"/>
              <a:gd name="adj2" fmla="val 72135"/>
              <a:gd name="adj3" fmla="val 16667"/>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b="1" dirty="0" smtClean="0">
                <a:solidFill>
                  <a:srgbClr val="FFFFFF"/>
                </a:solidFill>
                <a:latin typeface="Century Gothic" panose="020F0302020204030204"/>
              </a:rPr>
              <a:t>ΕΛΕΓΧΟΥΜΕ ΠΡΟΣΕΧΤΙΚΑ ΤΟΝ ΑΡΙΘΜΟ ΤΟΥ ΔΕΙΓΜΑΤΟΣ</a:t>
            </a:r>
            <a:endParaRPr kumimoji="0" lang="x-none"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xmlns="" id="{57DEF222-2617-472A-A8DD-BF771732F75E}"/>
              </a:ext>
            </a:extLst>
          </p:cNvPr>
          <p:cNvSpPr/>
          <p:nvPr/>
        </p:nvSpPr>
        <p:spPr>
          <a:xfrm>
            <a:off x="5219246" y="3990942"/>
            <a:ext cx="5410199" cy="1044154"/>
          </a:xfrm>
          <a:prstGeom prst="wedgeRoundRectCallout">
            <a:avLst>
              <a:gd name="adj1" fmla="val -38694"/>
              <a:gd name="adj2" fmla="val 68041"/>
              <a:gd name="adj3" fmla="val 16667"/>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b="1" dirty="0" smtClean="0">
                <a:solidFill>
                  <a:srgbClr val="FFFFFF"/>
                </a:solidFill>
                <a:latin typeface="Century Gothic" panose="020F0302020204030204"/>
              </a:rPr>
              <a:t>ΔΗΛΩΝΟΥΜΕ ΌΛΑ ΤΑ ΦΑΡΜΑΚΑ ΚΑΙ ΤΑ ΣΥΜΠΛΗΡΩΜΑΤΑ ΠΟΥ ΛΑΜΒΑΝΟΥΜΕ ΚΑΘΩΣ ΕΠΙΣΗΣ ΑΝ ΥΠΑΡΧΕΙ ΚΑΠΟΙΟ ΕΓΓΡΑΦΟ ΕΞΑΙΡΕΣΗΣ ΧΡΗΣΗΣ</a:t>
            </a:r>
            <a:endParaRPr kumimoji="0" lang="x-none"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5" name="Oval 4">
            <a:extLst>
              <a:ext uri="{FF2B5EF4-FFF2-40B4-BE49-F238E27FC236}">
                <a16:creationId xmlns:a16="http://schemas.microsoft.com/office/drawing/2014/main" xmlns="" id="{46BF28B5-E42F-453D-83A9-9D7452B7E6D8}"/>
              </a:ext>
            </a:extLst>
          </p:cNvPr>
          <p:cNvSpPr/>
          <p:nvPr/>
        </p:nvSpPr>
        <p:spPr>
          <a:xfrm>
            <a:off x="3942080" y="1857141"/>
            <a:ext cx="467360" cy="43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rPr>
              <a:t>2</a:t>
            </a:r>
            <a:endParaRPr kumimoji="0" lang="x-none"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4" name="Oval 23">
            <a:extLst>
              <a:ext uri="{FF2B5EF4-FFF2-40B4-BE49-F238E27FC236}">
                <a16:creationId xmlns:a16="http://schemas.microsoft.com/office/drawing/2014/main" xmlns="" id="{27D44882-118B-4345-B0AE-DBBB178391D1}"/>
              </a:ext>
            </a:extLst>
          </p:cNvPr>
          <p:cNvSpPr/>
          <p:nvPr/>
        </p:nvSpPr>
        <p:spPr>
          <a:xfrm>
            <a:off x="3942080" y="781944"/>
            <a:ext cx="467360" cy="43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rPr>
              <a:t>1</a:t>
            </a:r>
            <a:endParaRPr kumimoji="0" lang="x-none"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5" name="Oval 24">
            <a:extLst>
              <a:ext uri="{FF2B5EF4-FFF2-40B4-BE49-F238E27FC236}">
                <a16:creationId xmlns:a16="http://schemas.microsoft.com/office/drawing/2014/main" xmlns="" id="{51C828CA-3C74-4305-8F20-01B2A8113D2C}"/>
              </a:ext>
            </a:extLst>
          </p:cNvPr>
          <p:cNvSpPr/>
          <p:nvPr/>
        </p:nvSpPr>
        <p:spPr>
          <a:xfrm>
            <a:off x="3942080" y="2933229"/>
            <a:ext cx="467360" cy="43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rPr>
              <a:t>3</a:t>
            </a:r>
            <a:endParaRPr kumimoji="0" lang="x-none"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xmlns="" id="{83D582FD-ACE6-4049-8EF2-FE188C426299}"/>
              </a:ext>
            </a:extLst>
          </p:cNvPr>
          <p:cNvSpPr/>
          <p:nvPr/>
        </p:nvSpPr>
        <p:spPr>
          <a:xfrm>
            <a:off x="3942080" y="4157066"/>
            <a:ext cx="467360" cy="43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rPr>
              <a:t>4</a:t>
            </a:r>
            <a:endParaRPr kumimoji="0" lang="x-none"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8" name="Oval 27">
            <a:extLst>
              <a:ext uri="{FF2B5EF4-FFF2-40B4-BE49-F238E27FC236}">
                <a16:creationId xmlns:a16="http://schemas.microsoft.com/office/drawing/2014/main" xmlns="" id="{BBB9C618-0610-42B9-AC5D-CF019B19EA94}"/>
              </a:ext>
            </a:extLst>
          </p:cNvPr>
          <p:cNvSpPr/>
          <p:nvPr/>
        </p:nvSpPr>
        <p:spPr>
          <a:xfrm>
            <a:off x="3942080" y="5736024"/>
            <a:ext cx="467360" cy="4330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FFFFFF"/>
                </a:solidFill>
                <a:latin typeface="Century Gothic" panose="020F0302020204030204"/>
              </a:rPr>
              <a:t>5</a:t>
            </a:r>
            <a:endParaRPr kumimoji="0" lang="x-none" sz="20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29" name="Oval 28">
            <a:extLst>
              <a:ext uri="{FF2B5EF4-FFF2-40B4-BE49-F238E27FC236}">
                <a16:creationId xmlns:a16="http://schemas.microsoft.com/office/drawing/2014/main" xmlns="" id="{DF92D0AE-B588-4268-A7F8-1410F47B2A74}"/>
              </a:ext>
            </a:extLst>
          </p:cNvPr>
          <p:cNvSpPr/>
          <p:nvPr/>
        </p:nvSpPr>
        <p:spPr>
          <a:xfrm>
            <a:off x="1305614" y="1508344"/>
            <a:ext cx="292100" cy="2862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1</a:t>
            </a:r>
            <a:endParaRPr kumimoji="0" lang="x-none"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5" name="Oval 34">
            <a:extLst>
              <a:ext uri="{FF2B5EF4-FFF2-40B4-BE49-F238E27FC236}">
                <a16:creationId xmlns:a16="http://schemas.microsoft.com/office/drawing/2014/main" xmlns="" id="{C49DD8A6-A92C-4288-940A-9A64C89884DB}"/>
              </a:ext>
            </a:extLst>
          </p:cNvPr>
          <p:cNvSpPr/>
          <p:nvPr/>
        </p:nvSpPr>
        <p:spPr>
          <a:xfrm>
            <a:off x="1364650" y="2373012"/>
            <a:ext cx="292100" cy="2862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2</a:t>
            </a:r>
            <a:endParaRPr kumimoji="0" lang="x-none"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6" name="Oval 35">
            <a:extLst>
              <a:ext uri="{FF2B5EF4-FFF2-40B4-BE49-F238E27FC236}">
                <a16:creationId xmlns:a16="http://schemas.microsoft.com/office/drawing/2014/main" xmlns="" id="{5C554B5D-DFD3-42D3-BB92-40DC4F9B3C8D}"/>
              </a:ext>
            </a:extLst>
          </p:cNvPr>
          <p:cNvSpPr/>
          <p:nvPr/>
        </p:nvSpPr>
        <p:spPr>
          <a:xfrm>
            <a:off x="2220361" y="3272260"/>
            <a:ext cx="292100" cy="2862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3</a:t>
            </a:r>
            <a:endParaRPr kumimoji="0" lang="x-none"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7" name="Oval 36">
            <a:extLst>
              <a:ext uri="{FF2B5EF4-FFF2-40B4-BE49-F238E27FC236}">
                <a16:creationId xmlns:a16="http://schemas.microsoft.com/office/drawing/2014/main" xmlns="" id="{E72A6F21-5902-4A72-91B5-88C7CA2A5F04}"/>
              </a:ext>
            </a:extLst>
          </p:cNvPr>
          <p:cNvSpPr/>
          <p:nvPr/>
        </p:nvSpPr>
        <p:spPr>
          <a:xfrm>
            <a:off x="2419417" y="4321395"/>
            <a:ext cx="292100" cy="2862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entury Gothic" panose="020F0302020204030204"/>
                <a:ea typeface="+mn-ea"/>
                <a:cs typeface="+mn-cs"/>
              </a:rPr>
              <a:t>4</a:t>
            </a:r>
            <a:endParaRPr kumimoji="0" lang="x-none"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xmlns="" id="{CAB7F216-6F2E-4C57-8B23-6BA407500A4C}"/>
              </a:ext>
            </a:extLst>
          </p:cNvPr>
          <p:cNvSpPr/>
          <p:nvPr/>
        </p:nvSpPr>
        <p:spPr>
          <a:xfrm>
            <a:off x="269107" y="6057673"/>
            <a:ext cx="292100" cy="2862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rgbClr val="FFFFFF"/>
                </a:solidFill>
                <a:latin typeface="Century Gothic" panose="020F0302020204030204"/>
              </a:rPr>
              <a:t>5</a:t>
            </a:r>
            <a:endParaRPr kumimoji="0" lang="x-none" sz="16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9" name="Speech Bubble: Rectangle with Corners Rounded 18">
            <a:extLst>
              <a:ext uri="{FF2B5EF4-FFF2-40B4-BE49-F238E27FC236}">
                <a16:creationId xmlns:a16="http://schemas.microsoft.com/office/drawing/2014/main" xmlns="" id="{0839654B-750C-4DF6-A2C8-3A2A9960BF0E}"/>
              </a:ext>
            </a:extLst>
          </p:cNvPr>
          <p:cNvSpPr/>
          <p:nvPr/>
        </p:nvSpPr>
        <p:spPr>
          <a:xfrm>
            <a:off x="5221182" y="5439272"/>
            <a:ext cx="5484464" cy="910390"/>
          </a:xfrm>
          <a:prstGeom prst="wedgeRoundRectCallout">
            <a:avLst>
              <a:gd name="adj1" fmla="val -38368"/>
              <a:gd name="adj2" fmla="val 72135"/>
              <a:gd name="adj3" fmla="val 16667"/>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l-GR" b="1" dirty="0" smtClean="0">
                <a:solidFill>
                  <a:srgbClr val="FFFFFF"/>
                </a:solidFill>
                <a:latin typeface="Century Gothic" panose="020F0302020204030204"/>
              </a:rPr>
              <a:t>ΕΛΕΓΧΟΥΜΕ ΤΙΣ ΠΛΗΡΟΦΟΡΙΕΣ ΣΤΟ ΕΓΓΡΑΦΟ ΑΝ ΕΊΝΑΙ ΣΩΣΤΑ ΚΑΤΑΧΩΡΗΜΕΝΕΣ.</a:t>
            </a:r>
            <a:endParaRPr kumimoji="0" lang="en-US"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srgbClr val="FFFFFF"/>
                </a:solidFill>
                <a:effectLst/>
                <a:uLnTx/>
                <a:uFillTx/>
                <a:latin typeface="Century Gothic" panose="020F0302020204030204"/>
                <a:ea typeface="+mn-ea"/>
                <a:cs typeface="+mn-cs"/>
              </a:rPr>
              <a:t>ΚΑΤΑΓΡΑΦΟΥΜΕ</a:t>
            </a:r>
            <a:r>
              <a:rPr kumimoji="0" lang="el-GR" sz="1800" b="1" i="0" u="none" strike="noStrike" kern="1200" cap="none" spc="0" normalizeH="0" noProof="0" dirty="0" smtClean="0">
                <a:ln>
                  <a:noFill/>
                </a:ln>
                <a:solidFill>
                  <a:srgbClr val="FFFFFF"/>
                </a:solidFill>
                <a:effectLst/>
                <a:uLnTx/>
                <a:uFillTx/>
                <a:latin typeface="Century Gothic" panose="020F0302020204030204"/>
                <a:ea typeface="+mn-ea"/>
                <a:cs typeface="+mn-cs"/>
              </a:rPr>
              <a:t> ΣΧΟΛΙΑ Η ΠΑΡΑΤΗΡΗΣΕΙΣ</a:t>
            </a:r>
            <a:r>
              <a:rPr kumimoji="0" lang="en-US" sz="1800" b="1" i="0" u="none" strike="noStrike" kern="1200" cap="none" spc="0" normalizeH="0" baseline="0" noProof="0" dirty="0" smtClean="0">
                <a:ln>
                  <a:noFill/>
                </a:ln>
                <a:solidFill>
                  <a:srgbClr val="FFFFFF"/>
                </a:solidFill>
                <a:effectLst/>
                <a:uLnTx/>
                <a:uFillTx/>
                <a:latin typeface="Century Gothic" panose="020F0302020204030204"/>
                <a:ea typeface="+mn-ea"/>
                <a:cs typeface="+mn-cs"/>
              </a:rPr>
              <a:t>.</a:t>
            </a:r>
            <a:endParaRPr kumimoji="0" lang="x-none" sz="1800" b="1"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22" name="Content Placeholder 3" descr="DCF1.jpg"/>
          <p:cNvPicPr>
            <a:picLocks noGrp="1" noChangeAspect="1"/>
          </p:cNvPicPr>
          <p:nvPr>
            <p:ph idx="1"/>
          </p:nvPr>
        </p:nvPicPr>
        <p:blipFill>
          <a:blip r:embed="rId2" cstate="print"/>
          <a:stretch>
            <a:fillRect/>
          </a:stretch>
        </p:blipFill>
        <p:spPr>
          <a:xfrm>
            <a:off x="0" y="123825"/>
            <a:ext cx="4914900" cy="6610350"/>
          </a:xfrm>
        </p:spPr>
      </p:pic>
      <p:pic>
        <p:nvPicPr>
          <p:cNvPr id="23"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445687" y="0"/>
            <a:ext cx="1746313" cy="972456"/>
          </a:xfrm>
          <a:prstGeom prst="rect">
            <a:avLst/>
          </a:prstGeom>
        </p:spPr>
      </p:pic>
    </p:spTree>
    <p:extLst>
      <p:ext uri="{BB962C8B-B14F-4D97-AF65-F5344CB8AC3E}">
        <p14:creationId xmlns:p14="http://schemas.microsoft.com/office/powerpoint/2010/main" xmlns="" val="21554471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4441" y="2479369"/>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55977" y="260657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3" name="Graphic 32" descr="Lock with solid fill">
            <a:extLst>
              <a:ext uri="{FF2B5EF4-FFF2-40B4-BE49-F238E27FC236}">
                <a16:creationId xmlns:a16="http://schemas.microsoft.com/office/drawing/2014/main" xmlns="" id="{45751E01-5DC4-405C-9F58-1461002BA74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153276" y="2639958"/>
            <a:ext cx="1410927" cy="1410927"/>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4">
            <a:extLst>
              <a:ext uri="{96DAC541-7B7A-43D3-8B79-37D633B846F1}">
                <asvg:svgBlip xmlns:asvg="http://schemas.microsoft.com/office/drawing/2016/SVG/main" xmlns="" r:embed="rId15"/>
              </a:ext>
            </a:extLst>
          </a:blip>
          <a:srcRect t="32662"/>
          <a:stretch/>
        </p:blipFill>
        <p:spPr>
          <a:xfrm>
            <a:off x="4273356" y="3083841"/>
            <a:ext cx="1213726" cy="817302"/>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159247" y="4074036"/>
            <a:ext cx="2054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rgbClr val="00A9E6"/>
                </a:solidFill>
                <a:latin typeface="Century Gothic" panose="020F0302020204030204"/>
              </a:rPr>
              <a:t>ΕΠΙΛΟΓΗ ΑΘΛΗΤΗ</a:t>
            </a:r>
            <a:endParaRPr kumimoji="0" lang="x-none" sz="1800" b="1" i="0" u="none" strike="noStrike" kern="1200" cap="none" spc="0" normalizeH="0" baseline="0" noProof="0" dirty="0">
              <a:ln>
                <a:noFill/>
              </a:ln>
              <a:solidFill>
                <a:srgbClr val="00A9E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1964206" y="4074035"/>
            <a:ext cx="2054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b="1" dirty="0" smtClean="0">
                <a:solidFill>
                  <a:srgbClr val="00A9E6"/>
                </a:solidFill>
                <a:latin typeface="Century Gothic" panose="020F0302020204030204"/>
              </a:rPr>
              <a:t>ΕΙΔΟΠΟΙΗΣΗ ΑΘΛΗΤΗ</a:t>
            </a:r>
            <a:endParaRPr kumimoji="0" lang="x-none" sz="1800" b="1" i="0" u="none" strike="noStrike" kern="1200" cap="none" spc="0" normalizeH="0" baseline="0" noProof="0" dirty="0">
              <a:ln>
                <a:noFill/>
              </a:ln>
              <a:solidFill>
                <a:srgbClr val="00A9E6"/>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701599" y="4073365"/>
            <a:ext cx="20549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smtClean="0">
                <a:ln>
                  <a:noFill/>
                </a:ln>
                <a:solidFill>
                  <a:srgbClr val="00A9E6"/>
                </a:solidFill>
                <a:effectLst/>
                <a:uLnTx/>
                <a:uFillTx/>
                <a:latin typeface="Century Gothic" panose="020F0302020204030204"/>
                <a:ea typeface="+mn-ea"/>
                <a:cs typeface="+mn-cs"/>
              </a:rPr>
              <a:t>ΔΙΑΔΙΚΑΣΙΑ</a:t>
            </a:r>
            <a:r>
              <a:rPr kumimoji="0" lang="el-GR" sz="1400" b="1" i="0" u="none" strike="noStrike" kern="1200" cap="none" spc="0" normalizeH="0" noProof="0" dirty="0" smtClean="0">
                <a:ln>
                  <a:noFill/>
                </a:ln>
                <a:solidFill>
                  <a:srgbClr val="00A9E6"/>
                </a:solidFill>
                <a:effectLst/>
                <a:uLnTx/>
                <a:uFillTx/>
                <a:latin typeface="Century Gothic" panose="020F0302020204030204"/>
                <a:ea typeface="+mn-ea"/>
                <a:cs typeface="+mn-cs"/>
              </a:rPr>
              <a:t> ΔΕΙΓΜΑΤΟΛΗΨΙΑΣ</a:t>
            </a:r>
            <a:endParaRPr kumimoji="0" lang="x-none" sz="1400" b="1" i="0" u="none" strike="noStrike" kern="1200" cap="none" spc="0" normalizeH="0" baseline="0" noProof="0" dirty="0">
              <a:ln>
                <a:noFill/>
              </a:ln>
              <a:solidFill>
                <a:srgbClr val="00A9E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srgbClr val="00A9E6"/>
                </a:solidFill>
                <a:effectLst/>
                <a:uLnTx/>
                <a:uFillTx/>
                <a:latin typeface="Century Gothic" panose="020F0302020204030204"/>
                <a:ea typeface="+mn-ea"/>
                <a:cs typeface="+mn-cs"/>
              </a:rPr>
              <a:t>ΣΥΜΠΛΗΡΩΣΗ</a:t>
            </a:r>
            <a:r>
              <a:rPr kumimoji="0" lang="el-GR" sz="1600" b="1" i="0" u="none" strike="noStrike" kern="1200" cap="none" spc="0" normalizeH="0" noProof="0" dirty="0" smtClean="0">
                <a:ln>
                  <a:noFill/>
                </a:ln>
                <a:solidFill>
                  <a:srgbClr val="00A9E6"/>
                </a:solidFill>
                <a:effectLst/>
                <a:uLnTx/>
                <a:uFillTx/>
                <a:latin typeface="Century Gothic" panose="020F0302020204030204"/>
                <a:ea typeface="+mn-ea"/>
                <a:cs typeface="+mn-cs"/>
              </a:rPr>
              <a:t> ΕΝΤΥΠΩΝ</a:t>
            </a:r>
            <a:endParaRPr kumimoji="0" lang="x-none" sz="1600" b="1" i="0" u="none" strike="noStrike" kern="1200" cap="none" spc="0" normalizeH="0" baseline="0" noProof="0" dirty="0">
              <a:ln>
                <a:noFill/>
              </a:ln>
              <a:solidFill>
                <a:srgbClr val="00A9E6"/>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xmlns="" id="{42D6C9F1-714B-4090-8015-3D6E0D02625C}"/>
              </a:ext>
            </a:extLst>
          </p:cNvPr>
          <p:cNvSpPr txBox="1"/>
          <p:nvPr/>
        </p:nvSpPr>
        <p:spPr>
          <a:xfrm>
            <a:off x="7042355" y="4073365"/>
            <a:ext cx="16323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smtClean="0">
                <a:ln>
                  <a:noFill/>
                </a:ln>
                <a:solidFill>
                  <a:srgbClr val="00A9E6"/>
                </a:solidFill>
                <a:effectLst/>
                <a:uLnTx/>
                <a:uFillTx/>
                <a:latin typeface="Century Gothic" panose="020F0302020204030204"/>
                <a:ea typeface="+mn-ea"/>
                <a:cs typeface="+mn-cs"/>
              </a:rPr>
              <a:t>ΑΛΛΗΛΟΥΧΙΑ ΕΠΙΒΛΕΨΗΣ</a:t>
            </a:r>
            <a:endParaRPr lang="x-none" sz="1600" b="1" dirty="0">
              <a:solidFill>
                <a:srgbClr val="00A9E6"/>
              </a:solidFill>
              <a:latin typeface="Century Gothic" panose="020F0302020204030204"/>
            </a:endParaRPr>
          </a:p>
        </p:txBody>
      </p:sp>
      <p:sp>
        <p:nvSpPr>
          <p:cNvPr id="45" name="Rectangle 44">
            <a:extLst>
              <a:ext uri="{FF2B5EF4-FFF2-40B4-BE49-F238E27FC236}">
                <a16:creationId xmlns:a16="http://schemas.microsoft.com/office/drawing/2014/main" xmlns="" id="{10D708AB-ACB1-4249-B019-F13B32E16707}"/>
              </a:ext>
            </a:extLst>
          </p:cNvPr>
          <p:cNvSpPr/>
          <p:nvPr/>
        </p:nvSpPr>
        <p:spPr>
          <a:xfrm>
            <a:off x="7164975" y="2479369"/>
            <a:ext cx="1400291" cy="2347276"/>
          </a:xfrm>
          <a:prstGeom prst="rect">
            <a:avLst/>
          </a:prstGeom>
          <a:noFill/>
          <a:ln w="57150">
            <a:solidFill>
              <a:srgbClr val="FF6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19" name="Graphic 18" descr="Test tubes with solid fill">
            <a:extLst>
              <a:ext uri="{FF2B5EF4-FFF2-40B4-BE49-F238E27FC236}">
                <a16:creationId xmlns:a16="http://schemas.microsoft.com/office/drawing/2014/main" xmlns="" id="{901A5E0E-1485-4056-94E2-F1CF06FA6B55}"/>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669290" y="2686661"/>
            <a:ext cx="1364225" cy="1364225"/>
          </a:xfrm>
          <a:prstGeom prst="rect">
            <a:avLst/>
          </a:prstGeom>
        </p:spPr>
      </p:pic>
      <p:pic>
        <p:nvPicPr>
          <p:cNvPr id="20" name="Graphic 19" descr="Server with solid fill">
            <a:extLst>
              <a:ext uri="{FF2B5EF4-FFF2-40B4-BE49-F238E27FC236}">
                <a16:creationId xmlns:a16="http://schemas.microsoft.com/office/drawing/2014/main" xmlns="" id="{AC620A7F-4063-438C-ADE8-DEF9F4D8430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6571" y="2686661"/>
            <a:ext cx="1364225" cy="1364225"/>
          </a:xfrm>
          <a:prstGeom prst="rect">
            <a:avLst/>
          </a:prstGeom>
        </p:spPr>
      </p:pic>
      <p:sp>
        <p:nvSpPr>
          <p:cNvPr id="21" name="TextBox 20">
            <a:extLst>
              <a:ext uri="{FF2B5EF4-FFF2-40B4-BE49-F238E27FC236}">
                <a16:creationId xmlns:a16="http://schemas.microsoft.com/office/drawing/2014/main" xmlns="" id="{C13C5C2B-BE7A-4A07-9054-716EF293CF4D}"/>
              </a:ext>
            </a:extLst>
          </p:cNvPr>
          <p:cNvSpPr txBox="1"/>
          <p:nvPr/>
        </p:nvSpPr>
        <p:spPr>
          <a:xfrm>
            <a:off x="8323931" y="4057641"/>
            <a:ext cx="2054941" cy="584775"/>
          </a:xfrm>
          <a:prstGeom prst="rect">
            <a:avLst/>
          </a:prstGeom>
          <a:noFill/>
        </p:spPr>
        <p:txBody>
          <a:bodyPr wrap="square" rtlCol="0">
            <a:spAutoFit/>
          </a:bodyPr>
          <a:lstStyle/>
          <a:p>
            <a:pPr algn="ctr"/>
            <a:r>
              <a:rPr lang="el-GR" sz="1600" b="1" dirty="0" smtClean="0">
                <a:solidFill>
                  <a:srgbClr val="00A9E6"/>
                </a:solidFill>
              </a:rPr>
              <a:t>ΕΡΓΑΣΤΗΡΙΑΚΗ ΑΝΑΛΥΣΗ</a:t>
            </a:r>
            <a:endParaRPr lang="x-none" sz="1600" b="1" dirty="0">
              <a:solidFill>
                <a:srgbClr val="00A9E6"/>
              </a:solidFill>
            </a:endParaRPr>
          </a:p>
        </p:txBody>
      </p:sp>
      <p:sp>
        <p:nvSpPr>
          <p:cNvPr id="22" name="TextBox 21">
            <a:extLst>
              <a:ext uri="{FF2B5EF4-FFF2-40B4-BE49-F238E27FC236}">
                <a16:creationId xmlns:a16="http://schemas.microsoft.com/office/drawing/2014/main" xmlns="" id="{C0B9B813-3D78-4C54-9EF8-C9532CEF0BE4}"/>
              </a:ext>
            </a:extLst>
          </p:cNvPr>
          <p:cNvSpPr txBox="1"/>
          <p:nvPr/>
        </p:nvSpPr>
        <p:spPr>
          <a:xfrm>
            <a:off x="9978316" y="4050885"/>
            <a:ext cx="2054941" cy="584775"/>
          </a:xfrm>
          <a:prstGeom prst="rect">
            <a:avLst/>
          </a:prstGeom>
          <a:noFill/>
        </p:spPr>
        <p:txBody>
          <a:bodyPr wrap="square" rtlCol="0">
            <a:spAutoFit/>
          </a:bodyPr>
          <a:lstStyle/>
          <a:p>
            <a:pPr algn="ctr"/>
            <a:r>
              <a:rPr lang="el-GR" sz="1600" b="1" dirty="0" smtClean="0">
                <a:solidFill>
                  <a:srgbClr val="00A9E6"/>
                </a:solidFill>
              </a:rPr>
              <a:t>ΔΙΑΧΕΙΡΗΣΗ ΑΠΟΤΕΛΕΣΜΑΤΩΝ</a:t>
            </a:r>
            <a:endParaRPr lang="x-none" sz="1600" b="1" dirty="0">
              <a:solidFill>
                <a:srgbClr val="00A9E6"/>
              </a:solidFill>
            </a:endParaRPr>
          </a:p>
        </p:txBody>
      </p:sp>
      <p:pic>
        <p:nvPicPr>
          <p:cNvPr id="23"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0506074" y="0"/>
            <a:ext cx="1685926" cy="938829"/>
          </a:xfrm>
          <a:prstGeom prst="rect">
            <a:avLst/>
          </a:prstGeom>
        </p:spPr>
      </p:pic>
    </p:spTree>
    <p:extLst>
      <p:ext uri="{BB962C8B-B14F-4D97-AF65-F5344CB8AC3E}">
        <p14:creationId xmlns:p14="http://schemas.microsoft.com/office/powerpoint/2010/main" xmlns="" val="2452427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496046" y="532952"/>
            <a:ext cx="11193643" cy="522711"/>
          </a:xfrm>
        </p:spPr>
        <p:txBody>
          <a:bodyPr>
            <a:noAutofit/>
          </a:bodyPr>
          <a:lstStyle/>
          <a:p>
            <a:r>
              <a:rPr lang="el-GR" sz="3500" dirty="0" smtClean="0"/>
              <a:t>ΠΟΥ ΚΑΤΑΛΗΓΕΙ ΤΟ ΔΕΙΓΜΑ;</a:t>
            </a:r>
            <a:endParaRPr lang="x-none" sz="3500" dirty="0"/>
          </a:p>
        </p:txBody>
      </p:sp>
      <p:sp>
        <p:nvSpPr>
          <p:cNvPr id="7" name="Content Placeholder 6">
            <a:extLst>
              <a:ext uri="{FF2B5EF4-FFF2-40B4-BE49-F238E27FC236}">
                <a16:creationId xmlns:a16="http://schemas.microsoft.com/office/drawing/2014/main" xmlns="" id="{81D6D9AA-416A-455A-8959-5C1359C39895}"/>
              </a:ext>
            </a:extLst>
          </p:cNvPr>
          <p:cNvSpPr txBox="1">
            <a:spLocks noGrp="1"/>
          </p:cNvSpPr>
          <p:nvPr>
            <p:ph idx="1"/>
          </p:nvPr>
        </p:nvSpPr>
        <p:spPr>
          <a:xfrm>
            <a:off x="841827" y="2032000"/>
            <a:ext cx="7315201" cy="3862596"/>
          </a:xfrm>
          <a:prstGeom prst="rect">
            <a:avLst/>
          </a:prstGeom>
          <a:noFill/>
        </p:spPr>
        <p:txBody>
          <a:bodyPr wrap="square">
            <a:spAutoFit/>
          </a:bodyPr>
          <a:lstStyle/>
          <a:p>
            <a:pPr marL="0" indent="0">
              <a:lnSpc>
                <a:spcPct val="100000"/>
              </a:lnSpc>
              <a:spcBef>
                <a:spcPct val="0"/>
              </a:spcBef>
              <a:spcAft>
                <a:spcPts val="1800"/>
              </a:spcAft>
              <a:buNone/>
            </a:pPr>
            <a:r>
              <a:rPr lang="el-GR" sz="2000" dirty="0" smtClean="0"/>
              <a:t>Τα δείγματα συσκευάζονται με ασφάλεια σε τσάντες μεταφοράς</a:t>
            </a:r>
            <a:endParaRPr lang="en-US" sz="2000" dirty="0"/>
          </a:p>
          <a:p>
            <a:pPr marL="0" indent="0">
              <a:lnSpc>
                <a:spcPct val="100000"/>
              </a:lnSpc>
              <a:spcBef>
                <a:spcPct val="0"/>
              </a:spcBef>
              <a:spcAft>
                <a:spcPts val="1800"/>
              </a:spcAft>
              <a:buNone/>
            </a:pPr>
            <a:r>
              <a:rPr lang="el-GR" sz="2000" dirty="0" smtClean="0"/>
              <a:t>Τα δείγματα στέλνονται σε εργαστήριο αναγνωρισμένο από τον </a:t>
            </a:r>
            <a:r>
              <a:rPr lang="en-US" sz="2000" dirty="0" smtClean="0"/>
              <a:t>WADA</a:t>
            </a:r>
            <a:r>
              <a:rPr lang="el-GR" sz="2000" dirty="0" smtClean="0"/>
              <a:t> για να υποβληθούν σε ανάλυση.</a:t>
            </a:r>
            <a:endParaRPr lang="en-US" sz="2000" dirty="0"/>
          </a:p>
          <a:p>
            <a:pPr marL="0" indent="0">
              <a:lnSpc>
                <a:spcPct val="100000"/>
              </a:lnSpc>
              <a:spcBef>
                <a:spcPct val="0"/>
              </a:spcBef>
              <a:spcAft>
                <a:spcPts val="1800"/>
              </a:spcAft>
              <a:buNone/>
            </a:pPr>
            <a:r>
              <a:rPr lang="el-GR" sz="2000" dirty="0" smtClean="0"/>
              <a:t>Η όλη διαδικασία παρακολουθείται και καταγράφεται σε κάθε βήμα σε ειδικά έντυπα για να διασφαλιστεί η ασφάλεια και η  ακεραιότητα του δείγματος.</a:t>
            </a:r>
            <a:r>
              <a:rPr lang="en-US" sz="2000" dirty="0" smtClean="0"/>
              <a:t> </a:t>
            </a:r>
            <a:endParaRPr lang="en-US" sz="2000" dirty="0"/>
          </a:p>
          <a:p>
            <a:pPr marL="0" indent="0">
              <a:lnSpc>
                <a:spcPct val="100000"/>
              </a:lnSpc>
              <a:spcBef>
                <a:spcPct val="0"/>
              </a:spcBef>
              <a:spcAft>
                <a:spcPts val="1800"/>
              </a:spcAft>
              <a:buNone/>
            </a:pPr>
            <a:r>
              <a:rPr lang="el-GR" sz="2000" dirty="0" smtClean="0"/>
              <a:t>Τα δείγματα αίματος τοποθετούνται πάντα σε ψυγεία με ειδικά θερμόμετρα που καταγράφουν συνεχώς την θερμοκρασία.</a:t>
            </a:r>
            <a:endParaRPr lang="en-US" sz="2000" dirty="0"/>
          </a:p>
        </p:txBody>
      </p:sp>
      <p:pic>
        <p:nvPicPr>
          <p:cNvPr id="6" name="Graphic 5" descr="Truck with solid fill">
            <a:extLst>
              <a:ext uri="{FF2B5EF4-FFF2-40B4-BE49-F238E27FC236}">
                <a16:creationId xmlns:a16="http://schemas.microsoft.com/office/drawing/2014/main" xmlns="" id="{58D2CC3D-9A6C-4F72-BFE9-8D4C3972927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4171" y="2890992"/>
            <a:ext cx="659492" cy="659492"/>
          </a:xfrm>
          <a:prstGeom prst="rect">
            <a:avLst/>
          </a:prstGeom>
        </p:spPr>
      </p:pic>
      <p:pic>
        <p:nvPicPr>
          <p:cNvPr id="9" name="Graphic 8" descr="Lock with solid fill">
            <a:extLst>
              <a:ext uri="{FF2B5EF4-FFF2-40B4-BE49-F238E27FC236}">
                <a16:creationId xmlns:a16="http://schemas.microsoft.com/office/drawing/2014/main" xmlns="" id="{315D108A-5069-4E81-84A5-6DC91703BE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17714" y="3777113"/>
            <a:ext cx="601435" cy="601435"/>
          </a:xfrm>
          <a:prstGeom prst="rect">
            <a:avLst/>
          </a:prstGeom>
        </p:spPr>
      </p:pic>
      <p:pic>
        <p:nvPicPr>
          <p:cNvPr id="11" name="Graphic 10" descr="Box with solid fill">
            <a:extLst>
              <a:ext uri="{FF2B5EF4-FFF2-40B4-BE49-F238E27FC236}">
                <a16:creationId xmlns:a16="http://schemas.microsoft.com/office/drawing/2014/main" xmlns="" id="{EE7CE476-CF0F-4D5D-B5DE-E4ACACBB87AE}"/>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17715" y="2049865"/>
            <a:ext cx="601435" cy="601435"/>
          </a:xfrm>
          <a:prstGeom prst="rect">
            <a:avLst/>
          </a:prstGeom>
        </p:spPr>
      </p:pic>
      <p:pic>
        <p:nvPicPr>
          <p:cNvPr id="13" name="Graphic 12" descr="Thermometer with solid fill">
            <a:extLst>
              <a:ext uri="{FF2B5EF4-FFF2-40B4-BE49-F238E27FC236}">
                <a16:creationId xmlns:a16="http://schemas.microsoft.com/office/drawing/2014/main" xmlns="" id="{3A262EF2-6FDA-438A-B482-AD18AAD6435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61257" y="4937400"/>
            <a:ext cx="601435" cy="601435"/>
          </a:xfrm>
          <a:prstGeom prst="rect">
            <a:avLst/>
          </a:prstGeom>
        </p:spPr>
      </p:pic>
      <p:pic>
        <p:nvPicPr>
          <p:cNvPr id="8"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346009" y="0"/>
            <a:ext cx="1845991" cy="1027963"/>
          </a:xfrm>
          <a:prstGeom prst="rect">
            <a:avLst/>
          </a:prstGeom>
        </p:spPr>
      </p:pic>
      <p:pic>
        <p:nvPicPr>
          <p:cNvPr id="1026" name="Picture 2" descr="C:\Users\user\Desktop\660x420_Transport_bag_Imagebild.jpg"/>
          <p:cNvPicPr>
            <a:picLocks noChangeAspect="1" noChangeArrowheads="1"/>
          </p:cNvPicPr>
          <p:nvPr/>
        </p:nvPicPr>
        <p:blipFill>
          <a:blip r:embed="rId12"/>
          <a:srcRect/>
          <a:stretch>
            <a:fillRect/>
          </a:stretch>
        </p:blipFill>
        <p:spPr bwMode="auto">
          <a:xfrm>
            <a:off x="8113486" y="1407887"/>
            <a:ext cx="3708918" cy="2554514"/>
          </a:xfrm>
          <a:prstGeom prst="rect">
            <a:avLst/>
          </a:prstGeom>
          <a:noFill/>
        </p:spPr>
      </p:pic>
      <p:pic>
        <p:nvPicPr>
          <p:cNvPr id="1027" name="Picture 3" descr="C:\Users\user\Desktop\bltd1_frontangle_cropped.jpg"/>
          <p:cNvPicPr>
            <a:picLocks noChangeAspect="1" noChangeArrowheads="1"/>
          </p:cNvPicPr>
          <p:nvPr/>
        </p:nvPicPr>
        <p:blipFill>
          <a:blip r:embed="rId13"/>
          <a:srcRect/>
          <a:stretch>
            <a:fillRect/>
          </a:stretch>
        </p:blipFill>
        <p:spPr bwMode="auto">
          <a:xfrm>
            <a:off x="8273252" y="3991429"/>
            <a:ext cx="3584919" cy="2648857"/>
          </a:xfrm>
          <a:prstGeom prst="rect">
            <a:avLst/>
          </a:prstGeom>
          <a:noFill/>
        </p:spPr>
      </p:pic>
    </p:spTree>
    <p:extLst>
      <p:ext uri="{BB962C8B-B14F-4D97-AF65-F5344CB8AC3E}">
        <p14:creationId xmlns:p14="http://schemas.microsoft.com/office/powerpoint/2010/main" xmlns="" val="66363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2" name="Title 3">
            <a:extLst>
              <a:ext uri="{FF2B5EF4-FFF2-40B4-BE49-F238E27FC236}">
                <a16:creationId xmlns:a16="http://schemas.microsoft.com/office/drawing/2014/main" xmlns="" id="{4BB32C2A-A1E6-42D5-9A2E-15F644E9EC7B}"/>
              </a:ext>
            </a:extLst>
          </p:cNvPr>
          <p:cNvSpPr>
            <a:spLocks noGrp="1"/>
          </p:cNvSpPr>
          <p:nvPr>
            <p:ph type="title"/>
          </p:nvPr>
        </p:nvSpPr>
        <p:spPr>
          <a:xfrm>
            <a:off x="734643" y="525845"/>
            <a:ext cx="10065877" cy="561218"/>
          </a:xfrm>
        </p:spPr>
        <p:txBody>
          <a:bodyPr>
            <a:noAutofit/>
          </a:bodyPr>
          <a:lstStyle/>
          <a:p>
            <a:r>
              <a:rPr lang="el-GR" sz="3500" dirty="0" smtClean="0"/>
              <a:t> ΓΙΑ ΤΟΥΣ ΣΥΝΟΔΟΥΣ:</a:t>
            </a:r>
            <a:endParaRPr lang="x-none" sz="3500" dirty="0"/>
          </a:p>
        </p:txBody>
      </p:sp>
      <p:sp>
        <p:nvSpPr>
          <p:cNvPr id="3" name="Text Placeholder 3">
            <a:extLst>
              <a:ext uri="{FF2B5EF4-FFF2-40B4-BE49-F238E27FC236}">
                <a16:creationId xmlns:a16="http://schemas.microsoft.com/office/drawing/2014/main" xmlns="" id="{8625A0CB-3C4F-461C-9786-1D7B7EC6DCBC}"/>
              </a:ext>
            </a:extLst>
          </p:cNvPr>
          <p:cNvSpPr txBox="1">
            <a:spLocks/>
          </p:cNvSpPr>
          <p:nvPr/>
        </p:nvSpPr>
        <p:spPr>
          <a:xfrm>
            <a:off x="800101" y="1470382"/>
            <a:ext cx="6210299" cy="487236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4"/>
              </a:buBlip>
              <a:tabLst/>
              <a:defRPr/>
            </a:pPr>
            <a:r>
              <a:rPr lang="el-GR" sz="2400" dirty="0" smtClean="0">
                <a:solidFill>
                  <a:srgbClr val="011E5A"/>
                </a:solidFill>
                <a:latin typeface="Century Gothic" panose="020F0302020204030204"/>
              </a:rPr>
              <a:t>Οι συνοδοί των αθλητών έχουν σημαντικό ρολό στο να διευκολύνουν την διαδικασία της δειγματοληψίας υποστηρίζοντας και παρέχοντας κάθε πιθανή βοήθεια στους αθλητές αλλά και στο προσωπικό συλλογής δειγμάτων σε κάθε στάδιο της διαδικασίας.</a:t>
            </a:r>
            <a:endParaRPr kumimoji="0" lang="en-US" sz="2400" b="0" i="0" u="none" strike="noStrike" kern="1200" cap="none" spc="0" normalizeH="0" baseline="0" noProof="0" dirty="0">
              <a:ln>
                <a:noFill/>
              </a:ln>
              <a:solidFill>
                <a:srgbClr val="011E5A"/>
              </a:solidFill>
              <a:effectLst/>
              <a:uLnTx/>
              <a:uFillTx/>
              <a:latin typeface="Century Gothic" panose="020F0302020204030204"/>
              <a:ea typeface="+mn-ea"/>
              <a:cs typeface="+mn-cs"/>
            </a:endParaRPr>
          </a:p>
          <a:p>
            <a:pPr marL="285750" indent="-285750">
              <a:buBlip>
                <a:blip r:embed="rId4"/>
              </a:buBlip>
            </a:pPr>
            <a:r>
              <a:rPr lang="el-GR" sz="2400" dirty="0" smtClean="0">
                <a:solidFill>
                  <a:srgbClr val="011E5A"/>
                </a:solidFill>
                <a:latin typeface="Century Gothic" panose="020F0302020204030204"/>
              </a:rPr>
              <a:t>Οι συνοδοί επίσης το έχουν δικαίωμα να καταγράψουν στο πρωτόκολλο  έλεγχου οποιαδήποτε σχόλιο η διαφωνία μπορεί να έχουν.</a:t>
            </a:r>
          </a:p>
          <a:p>
            <a:pPr marL="285750" indent="-285750">
              <a:buBlip>
                <a:blip r:embed="rId4"/>
              </a:buBlip>
            </a:pPr>
            <a:r>
              <a:rPr lang="el-GR" sz="2400" dirty="0" smtClean="0">
                <a:solidFill>
                  <a:srgbClr val="011E5A"/>
                </a:solidFill>
                <a:latin typeface="Century Gothic" panose="020F0302020204030204"/>
              </a:rPr>
              <a:t>Ειδικά για τους ανήλικους αθλητές, η παρουσία τους είναι απαραίτητη σε κάθε φάση της διαδικασίας ελέγχου ντόπινγκ.</a:t>
            </a:r>
            <a:endParaRPr lang="en-US" sz="2400" dirty="0">
              <a:solidFill>
                <a:srgbClr val="011E5A"/>
              </a:solidFil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4"/>
              </a:buBlip>
              <a:tabLst/>
              <a:defRPr/>
            </a:pPr>
            <a:endParaRPr kumimoji="0" lang="en-US" b="0" i="0" u="none" strike="noStrike" kern="1200" cap="none" spc="0" normalizeH="0" baseline="0" noProof="0" dirty="0">
              <a:ln>
                <a:noFill/>
              </a:ln>
              <a:solidFill>
                <a:srgbClr val="011E5A"/>
              </a:solidFill>
              <a:effectLst/>
              <a:uLnTx/>
              <a:uFillTx/>
              <a:latin typeface="Century Gothic" panose="020F0302020204030204"/>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4"/>
              </a:buBlip>
              <a:tabLst/>
              <a:defRPr/>
            </a:pPr>
            <a:endParaRPr kumimoji="0" lang="en-US" sz="1800" b="0" i="0" u="none" strike="noStrike" kern="1200" cap="none" spc="0" normalizeH="0" baseline="0" noProof="0" dirty="0">
              <a:ln>
                <a:noFill/>
              </a:ln>
              <a:solidFill>
                <a:srgbClr val="011E5A"/>
              </a:solidFill>
              <a:effectLst/>
              <a:uLnTx/>
              <a:uFillTx/>
              <a:latin typeface="Century Gothic" panose="020F03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x-none" sz="1800" b="0" i="0" u="none" strike="noStrike" kern="1200" cap="none" spc="0" normalizeH="0" baseline="0" noProof="0" dirty="0">
              <a:ln>
                <a:noFill/>
              </a:ln>
              <a:solidFill>
                <a:srgbClr val="011E5A"/>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xmlns="" id="{D9FF17DA-B7DE-42B8-AC12-55A4A9F66A4B}"/>
              </a:ext>
            </a:extLst>
          </p:cNvPr>
          <p:cNvPicPr>
            <a:picLocks noChangeAspect="1"/>
          </p:cNvPicPr>
          <p:nvPr/>
        </p:nvPicPr>
        <p:blipFill rotWithShape="1">
          <a:blip r:embed="rId5"/>
          <a:srcRect t="3932" b="31962"/>
          <a:stretch/>
        </p:blipFill>
        <p:spPr>
          <a:xfrm>
            <a:off x="6966858" y="2076853"/>
            <a:ext cx="4920342" cy="2480633"/>
          </a:xfrm>
          <a:prstGeom prst="rect">
            <a:avLst/>
          </a:prstGeom>
        </p:spPr>
      </p:pic>
      <p:pic>
        <p:nvPicPr>
          <p:cNvPr id="5"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389960" y="0"/>
            <a:ext cx="1802040" cy="1003489"/>
          </a:xfrm>
          <a:prstGeom prst="rect">
            <a:avLst/>
          </a:prstGeom>
        </p:spPr>
      </p:pic>
    </p:spTree>
    <p:custDataLst>
      <p:tags r:id="rId1"/>
    </p:custDataLst>
    <p:extLst>
      <p:ext uri="{BB962C8B-B14F-4D97-AF65-F5344CB8AC3E}">
        <p14:creationId xmlns:p14="http://schemas.microsoft.com/office/powerpoint/2010/main" xmlns="" val="580033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496046" y="532952"/>
            <a:ext cx="11193643" cy="522711"/>
          </a:xfrm>
        </p:spPr>
        <p:txBody>
          <a:bodyPr>
            <a:noAutofit/>
          </a:bodyPr>
          <a:lstStyle/>
          <a:p>
            <a:r>
              <a:rPr lang="el-GR" sz="3500" dirty="0" smtClean="0"/>
              <a:t>ΒΙΟΛΟΓΙΚΟ ΔΙΑΒΑΤΗΡΙΟ ΑΘΛΗΤΗ</a:t>
            </a:r>
            <a:r>
              <a:rPr lang="fr-CH" sz="3500" dirty="0" smtClean="0"/>
              <a:t> </a:t>
            </a:r>
            <a:r>
              <a:rPr lang="fr-CH" sz="3500" dirty="0"/>
              <a:t>(ABP)</a:t>
            </a:r>
            <a:endParaRPr lang="x-none" sz="3500" dirty="0"/>
          </a:p>
        </p:txBody>
      </p:sp>
      <p:sp>
        <p:nvSpPr>
          <p:cNvPr id="7" name="Content Placeholder 6">
            <a:extLst>
              <a:ext uri="{FF2B5EF4-FFF2-40B4-BE49-F238E27FC236}">
                <a16:creationId xmlns:a16="http://schemas.microsoft.com/office/drawing/2014/main" xmlns="" id="{81D6D9AA-416A-455A-8959-5C1359C39895}"/>
              </a:ext>
            </a:extLst>
          </p:cNvPr>
          <p:cNvSpPr txBox="1">
            <a:spLocks noGrp="1"/>
          </p:cNvSpPr>
          <p:nvPr>
            <p:ph idx="1"/>
          </p:nvPr>
        </p:nvSpPr>
        <p:spPr>
          <a:xfrm>
            <a:off x="1180707" y="1574035"/>
            <a:ext cx="7135980" cy="4708981"/>
          </a:xfrm>
          <a:prstGeom prst="rect">
            <a:avLst/>
          </a:prstGeom>
          <a:noFill/>
        </p:spPr>
        <p:txBody>
          <a:bodyPr wrap="square">
            <a:spAutoFit/>
          </a:bodyPr>
          <a:lstStyle/>
          <a:p>
            <a:pPr marL="0" indent="0">
              <a:lnSpc>
                <a:spcPct val="100000"/>
              </a:lnSpc>
              <a:spcBef>
                <a:spcPct val="0"/>
              </a:spcBef>
              <a:spcAft>
                <a:spcPts val="1200"/>
              </a:spcAft>
              <a:buNone/>
            </a:pPr>
            <a:r>
              <a:rPr lang="el-GR" sz="2000" dirty="0" smtClean="0">
                <a:solidFill>
                  <a:srgbClr val="00205B"/>
                </a:solidFill>
                <a:latin typeface="+mj-lt"/>
              </a:rPr>
              <a:t>Το Βιολογικό Διαβατήριο (ΒΔ) ξεκίνησε να εφαρμόζεται το </a:t>
            </a:r>
            <a:r>
              <a:rPr lang="en-US" sz="2000" dirty="0" smtClean="0">
                <a:solidFill>
                  <a:srgbClr val="00205B"/>
                </a:solidFill>
                <a:latin typeface="+mj-lt"/>
              </a:rPr>
              <a:t>2009 </a:t>
            </a:r>
            <a:r>
              <a:rPr lang="el-GR" sz="2000" dirty="0" smtClean="0">
                <a:solidFill>
                  <a:srgbClr val="00205B"/>
                </a:solidFill>
                <a:latin typeface="+mj-lt"/>
              </a:rPr>
              <a:t>και αποτελεί ένα σημαντικό εργαλείο στην καταπολέμηση του ντόπινγκ.</a:t>
            </a:r>
          </a:p>
          <a:p>
            <a:pPr marL="0" indent="0">
              <a:lnSpc>
                <a:spcPct val="100000"/>
              </a:lnSpc>
              <a:spcBef>
                <a:spcPct val="0"/>
              </a:spcBef>
              <a:spcAft>
                <a:spcPts val="1200"/>
              </a:spcAft>
              <a:buNone/>
            </a:pPr>
            <a:r>
              <a:rPr lang="el-GR" sz="2000" dirty="0" smtClean="0">
                <a:solidFill>
                  <a:srgbClr val="00205B"/>
                </a:solidFill>
                <a:latin typeface="+mj-lt"/>
              </a:rPr>
              <a:t>Περιλαμβάνει αρχεία καταγραφής των εργαστηριακών αποτελεσμάτων των δειγμάτων ουρών και αίματος του κάθε αθλητή.</a:t>
            </a:r>
          </a:p>
          <a:p>
            <a:pPr marL="0" indent="0">
              <a:lnSpc>
                <a:spcPct val="100000"/>
              </a:lnSpc>
              <a:spcBef>
                <a:spcPct val="0"/>
              </a:spcBef>
              <a:spcAft>
                <a:spcPts val="1200"/>
              </a:spcAft>
              <a:buNone/>
            </a:pPr>
            <a:r>
              <a:rPr lang="el-GR" sz="2000" dirty="0" smtClean="0">
                <a:solidFill>
                  <a:srgbClr val="00205B"/>
                </a:solidFill>
              </a:rPr>
              <a:t> Το ΒΔ</a:t>
            </a:r>
            <a:r>
              <a:rPr lang="en-US" sz="2000" dirty="0" smtClean="0">
                <a:solidFill>
                  <a:srgbClr val="00205B"/>
                </a:solidFill>
              </a:rPr>
              <a:t> </a:t>
            </a:r>
            <a:r>
              <a:rPr lang="el-GR" sz="2000" dirty="0" smtClean="0">
                <a:solidFill>
                  <a:srgbClr val="00205B"/>
                </a:solidFill>
              </a:rPr>
              <a:t>παρακολουθεί κάποιες βιολογικές μεταβλητές/παραμέτρους</a:t>
            </a:r>
            <a:r>
              <a:rPr lang="en-US" sz="2000" dirty="0" smtClean="0">
                <a:solidFill>
                  <a:srgbClr val="00205B"/>
                </a:solidFill>
              </a:rPr>
              <a:t> </a:t>
            </a:r>
            <a:r>
              <a:rPr lang="el-GR" sz="2000" dirty="0" smtClean="0">
                <a:solidFill>
                  <a:srgbClr val="00205B"/>
                </a:solidFill>
              </a:rPr>
              <a:t>οι όποιες μαρτυρούν έμμεσα τα αποτελέσματα του ντόπινγκ σε βάθος χρόνου.</a:t>
            </a:r>
            <a:endParaRPr lang="en-US" sz="2000" dirty="0" smtClean="0">
              <a:solidFill>
                <a:srgbClr val="00205B"/>
              </a:solidFill>
            </a:endParaRPr>
          </a:p>
          <a:p>
            <a:pPr marL="0" indent="0">
              <a:lnSpc>
                <a:spcPct val="100000"/>
              </a:lnSpc>
              <a:spcBef>
                <a:spcPct val="0"/>
              </a:spcBef>
              <a:spcAft>
                <a:spcPts val="1200"/>
              </a:spcAft>
              <a:buNone/>
            </a:pPr>
            <a:r>
              <a:rPr lang="el-GR" sz="2000" dirty="0" smtClean="0">
                <a:solidFill>
                  <a:srgbClr val="00205B"/>
                </a:solidFill>
                <a:latin typeface="+mj-lt"/>
              </a:rPr>
              <a:t>Κάθε σημαντική μεταβολή των τιμών αξιολογείται για την ύπαρξη πιθανής παράβασης ντόπινγκ.</a:t>
            </a:r>
            <a:endParaRPr lang="en-US" sz="2000" dirty="0">
              <a:solidFill>
                <a:srgbClr val="00205B"/>
              </a:solidFill>
              <a:latin typeface="+mj-lt"/>
            </a:endParaRPr>
          </a:p>
          <a:p>
            <a:pPr marL="0" indent="0">
              <a:lnSpc>
                <a:spcPct val="100000"/>
              </a:lnSpc>
              <a:spcBef>
                <a:spcPct val="0"/>
              </a:spcBef>
              <a:spcAft>
                <a:spcPts val="1200"/>
              </a:spcAft>
              <a:buNone/>
            </a:pPr>
            <a:r>
              <a:rPr lang="el-GR" sz="2000" dirty="0" smtClean="0">
                <a:solidFill>
                  <a:srgbClr val="00205B"/>
                </a:solidFill>
                <a:latin typeface="+mj-lt"/>
              </a:rPr>
              <a:t>Το ΒΔ είναι ενσωματωμένο στο </a:t>
            </a:r>
            <a:r>
              <a:rPr lang="en-US" sz="2000" dirty="0" smtClean="0">
                <a:solidFill>
                  <a:srgbClr val="00205B"/>
                </a:solidFill>
                <a:latin typeface="+mj-lt"/>
              </a:rPr>
              <a:t>ADAMS</a:t>
            </a:r>
            <a:r>
              <a:rPr lang="el-GR" sz="2000" dirty="0" smtClean="0">
                <a:solidFill>
                  <a:srgbClr val="00205B"/>
                </a:solidFill>
                <a:latin typeface="+mj-lt"/>
              </a:rPr>
              <a:t> (</a:t>
            </a:r>
            <a:r>
              <a:rPr lang="en-US" sz="2000" dirty="0" smtClean="0">
                <a:solidFill>
                  <a:srgbClr val="00205B"/>
                </a:solidFill>
                <a:latin typeface="+mj-lt"/>
              </a:rPr>
              <a:t> </a:t>
            </a:r>
            <a:r>
              <a:rPr lang="en-US" sz="2000" dirty="0">
                <a:solidFill>
                  <a:srgbClr val="00205B"/>
                </a:solidFill>
                <a:latin typeface="+mj-lt"/>
              </a:rPr>
              <a:t>Anti-Doping Administration &amp; Management </a:t>
            </a:r>
            <a:r>
              <a:rPr lang="en-US" sz="2000" dirty="0" smtClean="0">
                <a:solidFill>
                  <a:srgbClr val="00205B"/>
                </a:solidFill>
                <a:latin typeface="+mj-lt"/>
              </a:rPr>
              <a:t>System</a:t>
            </a:r>
            <a:r>
              <a:rPr lang="el-GR" sz="2000" dirty="0" smtClean="0">
                <a:solidFill>
                  <a:srgbClr val="00205B"/>
                </a:solidFill>
                <a:latin typeface="+mj-lt"/>
              </a:rPr>
              <a:t>)</a:t>
            </a:r>
            <a:endParaRPr lang="en-US" sz="1800" dirty="0">
              <a:solidFill>
                <a:srgbClr val="00205B"/>
              </a:solidFill>
            </a:endParaRPr>
          </a:p>
        </p:txBody>
      </p:sp>
      <p:pic>
        <p:nvPicPr>
          <p:cNvPr id="6"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518319" y="1678601"/>
            <a:ext cx="511629" cy="493987"/>
          </a:xfrm>
          <a:prstGeom prst="rect">
            <a:avLst/>
          </a:prstGeom>
        </p:spPr>
      </p:pic>
      <p:pic>
        <p:nvPicPr>
          <p:cNvPr id="8" name="Graphic 7" descr="Magnifying glass with solid fill">
            <a:extLst>
              <a:ext uri="{FF2B5EF4-FFF2-40B4-BE49-F238E27FC236}">
                <a16:creationId xmlns:a16="http://schemas.microsoft.com/office/drawing/2014/main" xmlns="" id="{E0EF06FC-5DAA-474A-9BFA-132DF16B64C7}"/>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499760" y="2684068"/>
            <a:ext cx="511629" cy="493987"/>
          </a:xfrm>
          <a:prstGeom prst="rect">
            <a:avLst/>
          </a:prstGeom>
        </p:spPr>
      </p:pic>
      <p:pic>
        <p:nvPicPr>
          <p:cNvPr id="9" name="Graphic 8" descr="Magnifying glass with solid fill">
            <a:extLst>
              <a:ext uri="{FF2B5EF4-FFF2-40B4-BE49-F238E27FC236}">
                <a16:creationId xmlns:a16="http://schemas.microsoft.com/office/drawing/2014/main" xmlns="" id="{3AB4EB68-DB75-4D19-955C-539AF4C3913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455348" y="4821484"/>
            <a:ext cx="511629" cy="493987"/>
          </a:xfrm>
          <a:prstGeom prst="rect">
            <a:avLst/>
          </a:prstGeom>
        </p:spPr>
      </p:pic>
      <p:pic>
        <p:nvPicPr>
          <p:cNvPr id="10" name="Graphic 9" descr="Magnifying glass with solid fill">
            <a:extLst>
              <a:ext uri="{FF2B5EF4-FFF2-40B4-BE49-F238E27FC236}">
                <a16:creationId xmlns:a16="http://schemas.microsoft.com/office/drawing/2014/main" xmlns="" id="{5A16421A-EF07-4CEE-866F-1CC4AF819825}"/>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424542" y="5776480"/>
            <a:ext cx="511629" cy="493987"/>
          </a:xfrm>
          <a:prstGeom prst="rect">
            <a:avLst/>
          </a:prstGeom>
        </p:spPr>
      </p:pic>
      <p:pic>
        <p:nvPicPr>
          <p:cNvPr id="11"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506074" y="0"/>
            <a:ext cx="1685926" cy="938829"/>
          </a:xfrm>
          <a:prstGeom prst="rect">
            <a:avLst/>
          </a:prstGeom>
        </p:spPr>
      </p:pic>
      <p:pic>
        <p:nvPicPr>
          <p:cNvPr id="14" name="Graphic 7" descr="Magnifying glass with solid fill">
            <a:extLst>
              <a:ext uri="{FF2B5EF4-FFF2-40B4-BE49-F238E27FC236}">
                <a16:creationId xmlns:a16="http://schemas.microsoft.com/office/drawing/2014/main" xmlns="" id="{E0EF06FC-5DAA-474A-9BFA-132DF16B64C7}"/>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481103" y="3786121"/>
            <a:ext cx="511629" cy="493987"/>
          </a:xfrm>
          <a:prstGeom prst="rect">
            <a:avLst/>
          </a:prstGeom>
        </p:spPr>
      </p:pic>
      <p:pic>
        <p:nvPicPr>
          <p:cNvPr id="12" name="11 - Εικόνα" descr="csm_steroidal_passpot_49554af643.jpg"/>
          <p:cNvPicPr>
            <a:picLocks noChangeAspect="1"/>
          </p:cNvPicPr>
          <p:nvPr/>
        </p:nvPicPr>
        <p:blipFill>
          <a:blip r:embed="rId8"/>
          <a:stretch>
            <a:fillRect/>
          </a:stretch>
        </p:blipFill>
        <p:spPr>
          <a:xfrm>
            <a:off x="8229220" y="2361266"/>
            <a:ext cx="3657979" cy="2530048"/>
          </a:xfrm>
          <a:prstGeom prst="rect">
            <a:avLst/>
          </a:prstGeom>
        </p:spPr>
      </p:pic>
    </p:spTree>
    <p:extLst>
      <p:ext uri="{BB962C8B-B14F-4D97-AF65-F5344CB8AC3E}">
        <p14:creationId xmlns:p14="http://schemas.microsoft.com/office/powerpoint/2010/main" xmlns="" val="8835180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ΔΕΙΓΜΑΤΟΛΗΨΙΑ ΚΑΙ </a:t>
            </a:r>
            <a:r>
              <a:rPr lang="en-US" dirty="0" smtClean="0"/>
              <a:t>COVID-19</a:t>
            </a:r>
            <a:r>
              <a:rPr lang="el-GR" dirty="0" smtClean="0"/>
              <a:t>:</a:t>
            </a:r>
            <a:endParaRPr lang="el-GR" dirty="0"/>
          </a:p>
        </p:txBody>
      </p:sp>
      <p:sp>
        <p:nvSpPr>
          <p:cNvPr id="3" name="2 - Θέση περιεχομένου"/>
          <p:cNvSpPr>
            <a:spLocks noGrp="1"/>
          </p:cNvSpPr>
          <p:nvPr>
            <p:ph idx="1"/>
          </p:nvPr>
        </p:nvSpPr>
        <p:spPr>
          <a:xfrm>
            <a:off x="647699" y="1407887"/>
            <a:ext cx="7378701" cy="5196113"/>
          </a:xfrm>
        </p:spPr>
        <p:txBody>
          <a:bodyPr>
            <a:normAutofit/>
          </a:bodyPr>
          <a:lstStyle/>
          <a:p>
            <a:pPr>
              <a:buNone/>
            </a:pPr>
            <a:r>
              <a:rPr lang="el-GR" sz="3200" b="1" dirty="0" smtClean="0"/>
              <a:t> </a:t>
            </a:r>
            <a:r>
              <a:rPr lang="el-GR" sz="2400" b="1" dirty="0" smtClean="0"/>
              <a:t>Απολυμαντικό χεριών</a:t>
            </a:r>
            <a:r>
              <a:rPr lang="el-GR" sz="1800" dirty="0" smtClean="0"/>
              <a:t>: Συνιστάται η τακτική χρήση απολυμαντικού χεριών πολλές φορές κατά τη διάρκεια του διαδικασίας διαδικασία συλλογής δείγματος καθώς επίσης και η απολύμανση των επιφανειών.</a:t>
            </a:r>
          </a:p>
          <a:p>
            <a:pPr>
              <a:buNone/>
            </a:pPr>
            <a:r>
              <a:rPr lang="el-GR" sz="2400" b="1" dirty="0" smtClean="0"/>
              <a:t>Γάντια</a:t>
            </a:r>
            <a:r>
              <a:rPr lang="el-GR" sz="1800" dirty="0" smtClean="0"/>
              <a:t>: Για τη συλλογή αίματος, ο Υπεύθυνος Αιμοληψίας (BCO) θα πρέπει να φορά γάντια. Για τη συλλογή ούρων, ο Υπεύθυνος ελέγχου ντόπινγκ  μπορεί να επιλέξει να φορέσει γάντια για δική του προστασία. Επίσης και ο αθλητής μπορεί να φορέσει γάντια , εφόσον το επιθυμεί.</a:t>
            </a:r>
          </a:p>
          <a:p>
            <a:pPr>
              <a:buNone/>
            </a:pPr>
            <a:r>
              <a:rPr lang="el-GR" sz="2400" b="1" dirty="0" smtClean="0"/>
              <a:t>Μάσκες προσώπου</a:t>
            </a:r>
            <a:r>
              <a:rPr lang="el-GR" sz="1800" dirty="0" smtClean="0"/>
              <a:t>:  η χρήση μάσκας είναι υποχρεωτική για το προσωπικό συλλογής των δειγμάτων. Οι αθλητές</a:t>
            </a:r>
            <a:r>
              <a:rPr lang="el-GR" sz="1050" dirty="0" smtClean="0"/>
              <a:t> </a:t>
            </a:r>
            <a:r>
              <a:rPr lang="el-GR" sz="1800" dirty="0" smtClean="0"/>
              <a:t>πρέπει να φορούν την μάσκα κατά την διαδικασία της δειγματοληψίας.</a:t>
            </a:r>
          </a:p>
          <a:p>
            <a:pPr>
              <a:buNone/>
            </a:pPr>
            <a:r>
              <a:rPr lang="el-GR" sz="2400" b="1" dirty="0" smtClean="0"/>
              <a:t>Απόσταση</a:t>
            </a:r>
            <a:r>
              <a:rPr lang="el-GR" sz="1800" dirty="0" smtClean="0"/>
              <a:t>: πρέπει να τηρούνται όλες οι απαραίτητες αποστάσεις (~1,5</a:t>
            </a:r>
            <a:r>
              <a:rPr lang="en-US" sz="1800" dirty="0" smtClean="0"/>
              <a:t>m) </a:t>
            </a:r>
            <a:r>
              <a:rPr lang="el-GR" sz="1800" dirty="0" smtClean="0"/>
              <a:t>χωρίς όμως να εμποδίζεται η συνε</a:t>
            </a:r>
            <a:r>
              <a:rPr lang="el-GR" sz="2000" dirty="0" smtClean="0"/>
              <a:t>χής </a:t>
            </a:r>
            <a:r>
              <a:rPr lang="el-GR" sz="1800" dirty="0" smtClean="0"/>
              <a:t>επίβλεψη του αθλητή και της παροχής δείγματος</a:t>
            </a:r>
            <a:r>
              <a:rPr lang="el-GR" sz="2000" dirty="0" smtClean="0"/>
              <a:t>.</a:t>
            </a:r>
            <a:endParaRPr lang="el-GR" sz="1200" dirty="0"/>
          </a:p>
        </p:txBody>
      </p:sp>
      <p:pic>
        <p:nvPicPr>
          <p:cNvPr id="4"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8400" y="249294"/>
            <a:ext cx="1685926" cy="938829"/>
          </a:xfrm>
          <a:prstGeom prst="rect">
            <a:avLst/>
          </a:prstGeom>
        </p:spPr>
      </p:pic>
      <p:pic>
        <p:nvPicPr>
          <p:cNvPr id="6"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230732" y="1470312"/>
            <a:ext cx="511629" cy="493987"/>
          </a:xfrm>
          <a:prstGeom prst="rect">
            <a:avLst/>
          </a:prstGeom>
        </p:spPr>
      </p:pic>
      <p:pic>
        <p:nvPicPr>
          <p:cNvPr id="7"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197963" y="2734448"/>
            <a:ext cx="511629" cy="493987"/>
          </a:xfrm>
          <a:prstGeom prst="rect">
            <a:avLst/>
          </a:prstGeom>
        </p:spPr>
      </p:pic>
      <p:pic>
        <p:nvPicPr>
          <p:cNvPr id="8"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216816" y="4179442"/>
            <a:ext cx="464457" cy="493987"/>
          </a:xfrm>
          <a:prstGeom prst="rect">
            <a:avLst/>
          </a:prstGeom>
        </p:spPr>
      </p:pic>
      <p:pic>
        <p:nvPicPr>
          <p:cNvPr id="9" name="Graphic 5" descr="Magnifying glass with solid fill">
            <a:extLst>
              <a:ext uri="{FF2B5EF4-FFF2-40B4-BE49-F238E27FC236}">
                <a16:creationId xmlns:a16="http://schemas.microsoft.com/office/drawing/2014/main" xmlns="" id="{50D54A28-E174-49D6-819F-4E8911E5C9B1}"/>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flipH="1">
            <a:off x="169682" y="5158563"/>
            <a:ext cx="511629" cy="493987"/>
          </a:xfrm>
          <a:prstGeom prst="rect">
            <a:avLst/>
          </a:prstGeom>
        </p:spPr>
      </p:pic>
      <p:pic>
        <p:nvPicPr>
          <p:cNvPr id="2051" name="Picture 3" descr="C:\Users\user\Desktop\antiseptic_banner.jpg"/>
          <p:cNvPicPr>
            <a:picLocks noChangeAspect="1" noChangeArrowheads="1"/>
          </p:cNvPicPr>
          <p:nvPr/>
        </p:nvPicPr>
        <p:blipFill>
          <a:blip r:embed="rId7"/>
          <a:srcRect/>
          <a:stretch>
            <a:fillRect/>
          </a:stretch>
        </p:blipFill>
        <p:spPr bwMode="auto">
          <a:xfrm>
            <a:off x="8060665" y="1180941"/>
            <a:ext cx="3782992" cy="1997687"/>
          </a:xfrm>
          <a:prstGeom prst="rect">
            <a:avLst/>
          </a:prstGeom>
          <a:noFill/>
        </p:spPr>
      </p:pic>
      <p:pic>
        <p:nvPicPr>
          <p:cNvPr id="2052" name="Picture 4" descr="C:\Users\user\Desktop\metra-gia-koronoio.png"/>
          <p:cNvPicPr>
            <a:picLocks noChangeAspect="1" noChangeArrowheads="1"/>
          </p:cNvPicPr>
          <p:nvPr/>
        </p:nvPicPr>
        <p:blipFill>
          <a:blip r:embed="rId8"/>
          <a:srcRect/>
          <a:stretch>
            <a:fillRect/>
          </a:stretch>
        </p:blipFill>
        <p:spPr bwMode="auto">
          <a:xfrm>
            <a:off x="8113486" y="3186404"/>
            <a:ext cx="3715657" cy="1719425"/>
          </a:xfrm>
          <a:prstGeom prst="rect">
            <a:avLst/>
          </a:prstGeom>
          <a:noFill/>
        </p:spPr>
      </p:pic>
      <p:pic>
        <p:nvPicPr>
          <p:cNvPr id="11" name="10 - Εικόνα" descr="Corona_2_Zeichenfläche 1_0.png"/>
          <p:cNvPicPr>
            <a:picLocks noChangeAspect="1"/>
          </p:cNvPicPr>
          <p:nvPr/>
        </p:nvPicPr>
        <p:blipFill>
          <a:blip r:embed="rId9"/>
          <a:stretch>
            <a:fillRect/>
          </a:stretch>
        </p:blipFill>
        <p:spPr>
          <a:xfrm>
            <a:off x="8287658" y="4893403"/>
            <a:ext cx="3251199" cy="1688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F1D90-DEAB-4954-B71A-E4E29960BE93}"/>
              </a:ext>
            </a:extLst>
          </p:cNvPr>
          <p:cNvSpPr>
            <a:spLocks noGrp="1"/>
          </p:cNvSpPr>
          <p:nvPr>
            <p:ph type="title"/>
          </p:nvPr>
        </p:nvSpPr>
        <p:spPr/>
        <p:txBody>
          <a:bodyPr>
            <a:noAutofit/>
          </a:bodyPr>
          <a:lstStyle/>
          <a:p>
            <a:r>
              <a:rPr lang="el-GR" sz="3500" dirty="0" smtClean="0"/>
              <a:t>Συνοπτικά</a:t>
            </a:r>
            <a:r>
              <a:rPr lang="en-GB" sz="3500" dirty="0" smtClean="0"/>
              <a:t>…</a:t>
            </a:r>
            <a:endParaRPr lang="x-none" sz="3500" dirty="0"/>
          </a:p>
        </p:txBody>
      </p:sp>
      <p:sp>
        <p:nvSpPr>
          <p:cNvPr id="3" name="Content Placeholder 2">
            <a:extLst>
              <a:ext uri="{FF2B5EF4-FFF2-40B4-BE49-F238E27FC236}">
                <a16:creationId xmlns:a16="http://schemas.microsoft.com/office/drawing/2014/main" xmlns="" id="{90BE8737-2E18-4EA5-B0E2-756685450119}"/>
              </a:ext>
            </a:extLst>
          </p:cNvPr>
          <p:cNvSpPr>
            <a:spLocks noGrp="1"/>
          </p:cNvSpPr>
          <p:nvPr>
            <p:ph idx="1"/>
          </p:nvPr>
        </p:nvSpPr>
        <p:spPr>
          <a:xfrm>
            <a:off x="866775" y="1333501"/>
            <a:ext cx="9516328" cy="5385230"/>
          </a:xfrm>
        </p:spPr>
        <p:txBody>
          <a:bodyPr>
            <a:normAutofit lnSpcReduction="10000"/>
          </a:bodyPr>
          <a:lstStyle/>
          <a:p>
            <a:pPr marL="0" indent="0" algn="just" fontAlgn="base">
              <a:spcAft>
                <a:spcPts val="1200"/>
              </a:spcAft>
              <a:buNone/>
            </a:pPr>
            <a:r>
              <a:rPr lang="el-GR" sz="2400" dirty="0" smtClean="0"/>
              <a:t>Οι αθλητές θα πρέπει να γνωρίζουν τα </a:t>
            </a:r>
            <a:r>
              <a:rPr lang="el-GR" sz="2400" u="sng" dirty="0" smtClean="0"/>
              <a:t>δικαιώματα και τις υποχρεώσεις</a:t>
            </a:r>
            <a:r>
              <a:rPr lang="el-GR" sz="2400" dirty="0" smtClean="0"/>
              <a:t> τους κατά την διαδικασία ελέγχου ντόπινγκ – αυτό περιλαμβάνει το δικαίωμα να ζητήσουν καθυστέρηση για βάσιμο λόγο και άλλες τροποποιήσεις στη διαδικασία.</a:t>
            </a:r>
            <a:endParaRPr lang="el-GR" sz="2400" b="0" i="0" dirty="0" smtClean="0">
              <a:effectLst/>
            </a:endParaRPr>
          </a:p>
          <a:p>
            <a:pPr marL="0" indent="0" algn="just" fontAlgn="base">
              <a:spcAft>
                <a:spcPts val="1200"/>
              </a:spcAft>
              <a:buNone/>
            </a:pPr>
            <a:r>
              <a:rPr lang="el-GR" sz="2400" dirty="0" smtClean="0"/>
              <a:t>Οι αθλητές θα πρέπει πάντα να ακολουθούν τις οδηγίες του ΒΕΝ, ΥΕΝ και του Υπεύθυνου Αιμοληψίας. Οι αθλητές θα πρέπει επίσης να αισθάνονται άνετα να κάνουν οποιεσδήποτε ερωτήσεις κατά τη διάρκεια αυτής της διαδικασίας.</a:t>
            </a:r>
            <a:endParaRPr lang="el-GR" sz="2400" b="0" i="0" dirty="0" smtClean="0">
              <a:effectLst/>
            </a:endParaRPr>
          </a:p>
          <a:p>
            <a:pPr marL="0" indent="0" algn="just" fontAlgn="base">
              <a:spcAft>
                <a:spcPts val="1200"/>
              </a:spcAft>
              <a:buNone/>
            </a:pPr>
            <a:r>
              <a:rPr lang="el-GR" sz="2400" dirty="0" smtClean="0"/>
              <a:t>Οι αθλητές που δεν είναι σε θέση να παράσχουν αρκετά ούρα ή να παράσχουν δείγμα που είναι αραιωμένο θα κληθούν να παράσχουν επιπλέον δείγματα.</a:t>
            </a:r>
          </a:p>
          <a:p>
            <a:pPr marL="0" indent="0" algn="just" fontAlgn="base">
              <a:spcAft>
                <a:spcPts val="1200"/>
              </a:spcAft>
              <a:buNone/>
            </a:pPr>
            <a:r>
              <a:rPr lang="el-GR" sz="2400" dirty="0" smtClean="0"/>
              <a:t>Οι αθλητές πρέπει να συμπληρώσουν σωστά τη φόρμα ελέγχου ντόπινγκ και να ελέγξουν ξανά όλες τις λεπτομέρειες – ειδικά τους κωδικούς του δείγματος.</a:t>
            </a:r>
            <a:endParaRPr lang="en-US" sz="2400" b="0" i="0" dirty="0">
              <a:effectLst/>
            </a:endParaRPr>
          </a:p>
        </p:txBody>
      </p:sp>
      <p:sp>
        <p:nvSpPr>
          <p:cNvPr id="4" name="TextBox 3">
            <a:extLst>
              <a:ext uri="{FF2B5EF4-FFF2-40B4-BE49-F238E27FC236}">
                <a16:creationId xmlns:a16="http://schemas.microsoft.com/office/drawing/2014/main" xmlns="" id="{F4D568F5-3B1B-42CB-8E9E-0AB18B7FEE47}"/>
              </a:ext>
            </a:extLst>
          </p:cNvPr>
          <p:cNvSpPr txBox="1"/>
          <p:nvPr/>
        </p:nvSpPr>
        <p:spPr>
          <a:xfrm>
            <a:off x="1624953" y="1590989"/>
            <a:ext cx="9554675" cy="4493538"/>
          </a:xfrm>
          <a:prstGeom prst="rect">
            <a:avLst/>
          </a:prstGeom>
          <a:noFill/>
        </p:spPr>
        <p:txBody>
          <a:bodyPr wrap="square" lIns="91440" tIns="45720" rIns="91440" bIns="45720" rtlCol="0" anchor="t">
            <a:spAutoFit/>
          </a:bodyPr>
          <a:lstStyle/>
          <a:p>
            <a:endParaRPr lang="en-GB" sz="2200" dirty="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n-GB" sz="2200" dirty="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l-GR" sz="2200" dirty="0" smtClean="0">
              <a:solidFill>
                <a:schemeClr val="bg1"/>
              </a:solidFill>
            </a:endParaRPr>
          </a:p>
          <a:p>
            <a:endParaRPr lang="en-GB" sz="2200" dirty="0">
              <a:solidFill>
                <a:schemeClr val="bg1"/>
              </a:solidFill>
            </a:endParaRPr>
          </a:p>
          <a:p>
            <a:endParaRPr lang="en-GB" sz="2200" dirty="0">
              <a:solidFill>
                <a:schemeClr val="bg1"/>
              </a:solidFill>
            </a:endParaRPr>
          </a:p>
        </p:txBody>
      </p:sp>
      <p:pic>
        <p:nvPicPr>
          <p:cNvPr id="7" name="Graphic 6" descr="Checkbox Checked with solid fill">
            <a:extLst>
              <a:ext uri="{FF2B5EF4-FFF2-40B4-BE49-F238E27FC236}">
                <a16:creationId xmlns:a16="http://schemas.microsoft.com/office/drawing/2014/main" xmlns="" id="{FA80310D-19F6-48CE-AC63-719BD67EDC8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448114"/>
            <a:ext cx="914400" cy="914400"/>
          </a:xfrm>
          <a:prstGeom prst="rect">
            <a:avLst/>
          </a:prstGeom>
        </p:spPr>
      </p:pic>
      <p:pic>
        <p:nvPicPr>
          <p:cNvPr id="11" name="Graphic 10" descr="Checkbox Checked with solid fill">
            <a:extLst>
              <a:ext uri="{FF2B5EF4-FFF2-40B4-BE49-F238E27FC236}">
                <a16:creationId xmlns:a16="http://schemas.microsoft.com/office/drawing/2014/main" xmlns="" id="{2E50402F-176B-49DD-B8EE-811886A26A1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2741630"/>
            <a:ext cx="914400" cy="914400"/>
          </a:xfrm>
          <a:prstGeom prst="rect">
            <a:avLst/>
          </a:prstGeom>
        </p:spPr>
      </p:pic>
      <p:pic>
        <p:nvPicPr>
          <p:cNvPr id="13" name="Graphic 12" descr="Checkbox Checked with solid fill">
            <a:extLst>
              <a:ext uri="{FF2B5EF4-FFF2-40B4-BE49-F238E27FC236}">
                <a16:creationId xmlns:a16="http://schemas.microsoft.com/office/drawing/2014/main" xmlns="" id="{AB81D552-431C-435D-9FB0-22A9430B2D1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4259269"/>
            <a:ext cx="914400" cy="914400"/>
          </a:xfrm>
          <a:prstGeom prst="rect">
            <a:avLst/>
          </a:prstGeom>
        </p:spPr>
      </p:pic>
      <p:pic>
        <p:nvPicPr>
          <p:cNvPr id="15" name="Graphic 14" descr="Checkbox Checked with solid fill">
            <a:extLst>
              <a:ext uri="{FF2B5EF4-FFF2-40B4-BE49-F238E27FC236}">
                <a16:creationId xmlns:a16="http://schemas.microsoft.com/office/drawing/2014/main" xmlns="" id="{9698E088-26CA-42B7-98A6-B98810554F9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5411910"/>
            <a:ext cx="914400" cy="914400"/>
          </a:xfrm>
          <a:prstGeom prst="rect">
            <a:avLst/>
          </a:prstGeom>
        </p:spPr>
      </p:pic>
      <p:pic>
        <p:nvPicPr>
          <p:cNvPr id="9"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058400" y="2"/>
            <a:ext cx="2133600" cy="1188122"/>
          </a:xfrm>
          <a:prstGeom prst="rect">
            <a:avLst/>
          </a:prstGeom>
        </p:spPr>
      </p:pic>
    </p:spTree>
    <p:extLst>
      <p:ext uri="{BB962C8B-B14F-4D97-AF65-F5344CB8AC3E}">
        <p14:creationId xmlns:p14="http://schemas.microsoft.com/office/powerpoint/2010/main" xmlns="" val="10430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42D73-B974-4CD3-A496-D520603E6B39}"/>
              </a:ext>
            </a:extLst>
          </p:cNvPr>
          <p:cNvSpPr>
            <a:spLocks noGrp="1"/>
          </p:cNvSpPr>
          <p:nvPr>
            <p:ph type="title"/>
          </p:nvPr>
        </p:nvSpPr>
        <p:spPr>
          <a:xfrm>
            <a:off x="524621" y="565337"/>
            <a:ext cx="11193643" cy="522711"/>
          </a:xfrm>
        </p:spPr>
        <p:txBody>
          <a:bodyPr>
            <a:noAutofit/>
          </a:bodyPr>
          <a:lstStyle/>
          <a:p>
            <a:r>
              <a:rPr lang="el-GR" sz="4000" dirty="0" smtClean="0"/>
              <a:t>ΤΙ ΕΊΝΑΙ Ο ΕΛΕΓΧΟΣ ΝΤΟΠΙΝΓΚ;</a:t>
            </a:r>
            <a:endParaRPr lang="x-none" sz="4000" dirty="0"/>
          </a:p>
        </p:txBody>
      </p:sp>
      <p:sp>
        <p:nvSpPr>
          <p:cNvPr id="3" name="Text Placeholder 2">
            <a:extLst>
              <a:ext uri="{FF2B5EF4-FFF2-40B4-BE49-F238E27FC236}">
                <a16:creationId xmlns:a16="http://schemas.microsoft.com/office/drawing/2014/main" xmlns="" id="{A8420305-9670-40F9-B1FB-E2F76D8C8D98}"/>
              </a:ext>
            </a:extLst>
          </p:cNvPr>
          <p:cNvSpPr>
            <a:spLocks noGrp="1"/>
          </p:cNvSpPr>
          <p:nvPr>
            <p:ph type="body" idx="13"/>
          </p:nvPr>
        </p:nvSpPr>
        <p:spPr>
          <a:xfrm>
            <a:off x="150471" y="1620456"/>
            <a:ext cx="6424500" cy="4881944"/>
          </a:xfrm>
        </p:spPr>
        <p:txBody>
          <a:bodyPr>
            <a:normAutofit/>
          </a:bodyPr>
          <a:lstStyle/>
          <a:p>
            <a:pPr marL="342900" marR="0">
              <a:spcBef>
                <a:spcPts val="0"/>
              </a:spcBef>
              <a:spcAft>
                <a:spcPts val="0"/>
              </a:spcAft>
            </a:pPr>
            <a:endParaRPr lang="en-US" sz="1800" dirty="0">
              <a:effectLst/>
              <a:latin typeface="Century Gothic" panose="020B0502020202020204" pitchFamily="34" charset="0"/>
            </a:endParaRPr>
          </a:p>
          <a:p>
            <a:r>
              <a:rPr lang="el-GR" sz="2200" dirty="0" smtClean="0">
                <a:solidFill>
                  <a:srgbClr val="002060"/>
                </a:solidFill>
              </a:rPr>
              <a:t>Όλα τα βήματα και οι διαδικασίες από τον σχεδιασμό του ελέγχου  έως την τελική κατάθεση οποιασδήποτε ένστασης και την επιβολή ποινών, συμπεριλαμβανομένων όλων των ενδιάμεσων βημάτων και διαδικασιών όπως: η παροχή πληροφοριών εντοπισμού, συλλογής και χειρισμού δειγμάτων, εξαίρεση χρήσης για θεραπευτικούς σκοπούς, εργαστηριακής ανάλυσης, διαχείρισης αποτελεσμάτων και ακροαματικές διαδικασίες.</a:t>
            </a:r>
            <a:endParaRPr lang="x-none" sz="2400" dirty="0"/>
          </a:p>
        </p:txBody>
      </p:sp>
      <p:sp>
        <p:nvSpPr>
          <p:cNvPr id="7" name="TextBox 6">
            <a:extLst>
              <a:ext uri="{FF2B5EF4-FFF2-40B4-BE49-F238E27FC236}">
                <a16:creationId xmlns:a16="http://schemas.microsoft.com/office/drawing/2014/main" xmlns="" id="{CCB4D5B4-D561-4868-8796-8C6846DD8766}"/>
              </a:ext>
            </a:extLst>
          </p:cNvPr>
          <p:cNvSpPr txBox="1"/>
          <p:nvPr/>
        </p:nvSpPr>
        <p:spPr>
          <a:xfrm>
            <a:off x="150471" y="5932856"/>
            <a:ext cx="6094070" cy="369332"/>
          </a:xfrm>
          <a:prstGeom prst="rect">
            <a:avLst/>
          </a:prstGeom>
          <a:noFill/>
        </p:spPr>
        <p:txBody>
          <a:bodyPr wrap="square">
            <a:spAutoFit/>
          </a:bodyPr>
          <a:lstStyle/>
          <a:p>
            <a:pPr marL="342900" algn="r" rtl="0" fontAlgn="ctr">
              <a:spcBef>
                <a:spcPts val="0"/>
              </a:spcBef>
              <a:spcAft>
                <a:spcPts val="0"/>
              </a:spcAft>
            </a:pPr>
            <a:r>
              <a:rPr lang="el-GR" sz="1800" b="0" i="1" u="sng" dirty="0" smtClean="0">
                <a:solidFill>
                  <a:srgbClr val="002060"/>
                </a:solidFill>
                <a:effectLst/>
                <a:latin typeface="+mj-lt"/>
              </a:rPr>
              <a:t>ΚΩΔΙΚΑΣ </a:t>
            </a:r>
            <a:r>
              <a:rPr lang="en-US" sz="1800" b="0" i="1" u="sng" dirty="0" smtClean="0">
                <a:solidFill>
                  <a:srgbClr val="002060"/>
                </a:solidFill>
                <a:effectLst/>
                <a:latin typeface="+mj-lt"/>
              </a:rPr>
              <a:t>WADA ,</a:t>
            </a:r>
            <a:r>
              <a:rPr lang="el-GR" sz="1800" b="0" i="1" u="sng" dirty="0" smtClean="0">
                <a:solidFill>
                  <a:srgbClr val="002060"/>
                </a:solidFill>
                <a:effectLst/>
                <a:latin typeface="+mj-lt"/>
              </a:rPr>
              <a:t>Παράρτημα </a:t>
            </a:r>
            <a:r>
              <a:rPr lang="en-US" sz="1800" b="0" i="1" u="sng" dirty="0" smtClean="0">
                <a:solidFill>
                  <a:srgbClr val="002060"/>
                </a:solidFill>
                <a:effectLst/>
                <a:latin typeface="+mj-lt"/>
              </a:rPr>
              <a:t>1</a:t>
            </a:r>
            <a:r>
              <a:rPr lang="en-US" sz="1800" b="0" i="1" u="sng" dirty="0">
                <a:solidFill>
                  <a:srgbClr val="002060"/>
                </a:solidFill>
                <a:effectLst/>
                <a:latin typeface="+mj-lt"/>
              </a:rPr>
              <a:t>, </a:t>
            </a:r>
            <a:r>
              <a:rPr lang="el-GR" i="1" u="sng" dirty="0" smtClean="0">
                <a:solidFill>
                  <a:srgbClr val="002060"/>
                </a:solidFill>
                <a:latin typeface="+mj-lt"/>
              </a:rPr>
              <a:t>Ορισμοί</a:t>
            </a:r>
            <a:r>
              <a:rPr lang="en-US" sz="1800" b="0" i="1" u="sng" dirty="0" smtClean="0">
                <a:solidFill>
                  <a:srgbClr val="002060"/>
                </a:solidFill>
                <a:effectLst/>
                <a:latin typeface="+mj-lt"/>
              </a:rPr>
              <a:t> </a:t>
            </a:r>
            <a:endParaRPr lang="en-GB" sz="1800" b="0" i="1" u="sng" dirty="0">
              <a:solidFill>
                <a:srgbClr val="002060"/>
              </a:solidFill>
              <a:effectLst/>
              <a:latin typeface="+mj-lt"/>
            </a:endParaRPr>
          </a:p>
        </p:txBody>
      </p:sp>
      <p:pic>
        <p:nvPicPr>
          <p:cNvPr id="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63125" y="114300"/>
            <a:ext cx="2105025" cy="1172210"/>
          </a:xfrm>
          <a:prstGeom prst="rect">
            <a:avLst/>
          </a:prstGeom>
        </p:spPr>
      </p:pic>
      <p:pic>
        <p:nvPicPr>
          <p:cNvPr id="8" name="7 - Εικόνα" descr="img.jpg"/>
          <p:cNvPicPr>
            <a:picLocks noChangeAspect="1"/>
          </p:cNvPicPr>
          <p:nvPr/>
        </p:nvPicPr>
        <p:blipFill>
          <a:blip r:embed="rId4"/>
          <a:stretch>
            <a:fillRect/>
          </a:stretch>
        </p:blipFill>
        <p:spPr>
          <a:xfrm>
            <a:off x="6400800" y="2046515"/>
            <a:ext cx="5588000" cy="3866244"/>
          </a:xfrm>
          <a:prstGeom prst="rect">
            <a:avLst/>
          </a:prstGeom>
        </p:spPr>
      </p:pic>
    </p:spTree>
    <p:extLst>
      <p:ext uri="{BB962C8B-B14F-4D97-AF65-F5344CB8AC3E}">
        <p14:creationId xmlns:p14="http://schemas.microsoft.com/office/powerpoint/2010/main" xmlns="" val="1326285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ΧΡΗΣΙΜΑ </a:t>
            </a:r>
            <a:r>
              <a:rPr lang="en-US" dirty="0" smtClean="0"/>
              <a:t>LINKS:</a:t>
            </a:r>
            <a:endParaRPr lang="el-GR" dirty="0"/>
          </a:p>
        </p:txBody>
      </p:sp>
      <p:sp>
        <p:nvSpPr>
          <p:cNvPr id="3" name="2 - Θέση περιεχομένου"/>
          <p:cNvSpPr>
            <a:spLocks noGrp="1"/>
          </p:cNvSpPr>
          <p:nvPr>
            <p:ph idx="1"/>
          </p:nvPr>
        </p:nvSpPr>
        <p:spPr/>
        <p:txBody>
          <a:bodyPr>
            <a:normAutofit/>
          </a:bodyPr>
          <a:lstStyle/>
          <a:p>
            <a:pPr algn="ctr">
              <a:buNone/>
            </a:pPr>
            <a:r>
              <a:rPr lang="en-US" sz="4800" dirty="0" smtClean="0">
                <a:hlinkClick r:id="rId2"/>
              </a:rPr>
              <a:t>http://wada-ama.org</a:t>
            </a:r>
            <a:endParaRPr lang="en-US" sz="4800" dirty="0" smtClean="0"/>
          </a:p>
          <a:p>
            <a:pPr algn="ctr"/>
            <a:endParaRPr lang="en-US" sz="5400" dirty="0" smtClean="0"/>
          </a:p>
          <a:p>
            <a:pPr algn="ctr">
              <a:buNone/>
            </a:pPr>
            <a:r>
              <a:rPr lang="en-US" sz="4800" u="sng" dirty="0" smtClean="0"/>
              <a:t>https://www.eokan.gr</a:t>
            </a:r>
            <a:endParaRPr lang="el-GR" sz="4800" u="sng" dirty="0"/>
          </a:p>
        </p:txBody>
      </p:sp>
      <p:pic>
        <p:nvPicPr>
          <p:cNvPr id="4"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058400" y="249294"/>
            <a:ext cx="1685926" cy="93882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endParaRPr lang="el-GR" dirty="0"/>
          </a:p>
        </p:txBody>
      </p:sp>
      <p:sp>
        <p:nvSpPr>
          <p:cNvPr id="3" name="2 - Θέση περιεχομένου"/>
          <p:cNvSpPr>
            <a:spLocks noGrp="1"/>
          </p:cNvSpPr>
          <p:nvPr>
            <p:ph idx="1"/>
          </p:nvPr>
        </p:nvSpPr>
        <p:spPr>
          <a:xfrm>
            <a:off x="566057" y="1291772"/>
            <a:ext cx="10978243" cy="4791246"/>
          </a:xfrm>
        </p:spPr>
        <p:txBody>
          <a:bodyPr>
            <a:normAutofit/>
          </a:bodyPr>
          <a:lstStyle/>
          <a:p>
            <a:pPr algn="ctr">
              <a:buNone/>
            </a:pPr>
            <a:r>
              <a:rPr lang="el-GR" sz="8000" b="1" dirty="0" smtClean="0">
                <a:effectLst>
                  <a:outerShdw blurRad="38100" dist="38100" dir="2700000" algn="tl">
                    <a:srgbClr val="000000">
                      <a:alpha val="43137"/>
                    </a:srgbClr>
                  </a:outerShdw>
                </a:effectLst>
              </a:rPr>
              <a:t>ΣΑΣ  ΕΥΧΑΡΙΣΤΩ</a:t>
            </a:r>
            <a:endParaRPr lang="el-GR" sz="8000" b="1" dirty="0">
              <a:effectLst>
                <a:outerShdw blurRad="38100" dist="38100" dir="2700000" algn="tl">
                  <a:srgbClr val="000000">
                    <a:alpha val="43137"/>
                  </a:srgbClr>
                </a:outerShdw>
              </a:effectLst>
            </a:endParaRPr>
          </a:p>
        </p:txBody>
      </p:sp>
      <p:pic>
        <p:nvPicPr>
          <p:cNvPr id="4"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58400" y="249294"/>
            <a:ext cx="1685926" cy="938829"/>
          </a:xfrm>
          <a:prstGeom prst="rect">
            <a:avLst/>
          </a:prstGeom>
        </p:spPr>
      </p:pic>
      <p:pic>
        <p:nvPicPr>
          <p:cNvPr id="6" name="5 - Εικόνα" descr="say_no (2).png"/>
          <p:cNvPicPr>
            <a:picLocks noChangeAspect="1"/>
          </p:cNvPicPr>
          <p:nvPr/>
        </p:nvPicPr>
        <p:blipFill>
          <a:blip r:embed="rId3"/>
          <a:stretch>
            <a:fillRect/>
          </a:stretch>
        </p:blipFill>
        <p:spPr>
          <a:xfrm>
            <a:off x="2909105" y="2808665"/>
            <a:ext cx="6529440" cy="282287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496046" y="207463"/>
            <a:ext cx="11695954" cy="522711"/>
          </a:xfrm>
        </p:spPr>
        <p:txBody>
          <a:bodyPr>
            <a:noAutofit/>
          </a:bodyPr>
          <a:lstStyle/>
          <a:p>
            <a:r>
              <a:rPr lang="el-GR" sz="3200" dirty="0" smtClean="0"/>
              <a:t>ΟΡΙΣΜΟΙ ΚΑΙ ΟΡΟΛΟΓΙΑ ΣΤΟΝ ΕΛΕΓΧΟ ΝΤΟΠΙΝΓΚ</a:t>
            </a:r>
            <a:endParaRPr lang="x-none" sz="3200" dirty="0"/>
          </a:p>
        </p:txBody>
      </p:sp>
      <p:sp>
        <p:nvSpPr>
          <p:cNvPr id="7" name="Content Placeholder 6">
            <a:extLst>
              <a:ext uri="{FF2B5EF4-FFF2-40B4-BE49-F238E27FC236}">
                <a16:creationId xmlns:a16="http://schemas.microsoft.com/office/drawing/2014/main" xmlns="" id="{81D6D9AA-416A-455A-8959-5C1359C39895}"/>
              </a:ext>
            </a:extLst>
          </p:cNvPr>
          <p:cNvSpPr txBox="1">
            <a:spLocks noGrp="1"/>
          </p:cNvSpPr>
          <p:nvPr>
            <p:ph idx="1"/>
          </p:nvPr>
        </p:nvSpPr>
        <p:spPr>
          <a:xfrm>
            <a:off x="629588" y="1019332"/>
            <a:ext cx="11562412" cy="6070893"/>
          </a:xfrm>
          <a:prstGeom prst="rect">
            <a:avLst/>
          </a:prstGeom>
          <a:noFill/>
        </p:spPr>
        <p:txBody>
          <a:bodyPr wrap="square">
            <a:spAutoFit/>
          </a:bodyPr>
          <a:lstStyle/>
          <a:p>
            <a:pPr marL="0" indent="0">
              <a:lnSpc>
                <a:spcPct val="100000"/>
              </a:lnSpc>
              <a:buNone/>
            </a:pPr>
            <a:r>
              <a:rPr lang="el-GR" sz="2400" b="1" dirty="0" smtClean="0">
                <a:solidFill>
                  <a:srgbClr val="00205B"/>
                </a:solidFill>
              </a:rPr>
              <a:t>Υπεύθυνος Ελέγχου Ντόπινγκ</a:t>
            </a:r>
            <a:r>
              <a:rPr lang="en-US" sz="2400" b="1" dirty="0" smtClean="0">
                <a:solidFill>
                  <a:srgbClr val="00205B"/>
                </a:solidFill>
              </a:rPr>
              <a:t> </a:t>
            </a:r>
            <a:r>
              <a:rPr lang="el-GR" sz="2400" b="1" dirty="0" smtClean="0">
                <a:solidFill>
                  <a:srgbClr val="00205B"/>
                </a:solidFill>
              </a:rPr>
              <a:t>(ΥΕΝ</a:t>
            </a:r>
            <a:r>
              <a:rPr lang="en-US" sz="2400" b="1" dirty="0" smtClean="0">
                <a:solidFill>
                  <a:srgbClr val="00205B"/>
                </a:solidFill>
              </a:rPr>
              <a:t>)</a:t>
            </a:r>
            <a:endParaRPr lang="en-US" sz="2400" b="1" dirty="0">
              <a:solidFill>
                <a:srgbClr val="00205B"/>
              </a:solidFill>
            </a:endParaRPr>
          </a:p>
          <a:p>
            <a:pPr marL="457200" lvl="1" indent="0">
              <a:lnSpc>
                <a:spcPct val="100000"/>
              </a:lnSpc>
              <a:buNone/>
            </a:pPr>
            <a:r>
              <a:rPr lang="el-GR" sz="2000" dirty="0" smtClean="0">
                <a:solidFill>
                  <a:srgbClr val="002060"/>
                </a:solidFill>
              </a:rPr>
              <a:t>Ένας κατάλληλα εκπαιδευμένος και εξουσιοδοτημένος δειγματολήπτης  που μπορεί συλλέξει δείγμα ούρων από έναν αθλητή.</a:t>
            </a:r>
            <a:endParaRPr lang="en-US" sz="2000" b="1" dirty="0">
              <a:solidFill>
                <a:srgbClr val="002060"/>
              </a:solidFill>
              <a:latin typeface="+mj-lt"/>
            </a:endParaRPr>
          </a:p>
          <a:p>
            <a:pPr marL="0" indent="0">
              <a:lnSpc>
                <a:spcPct val="100000"/>
              </a:lnSpc>
              <a:buNone/>
            </a:pPr>
            <a:r>
              <a:rPr lang="el-GR" sz="2400" b="1" dirty="0" smtClean="0"/>
              <a:t>Υπεύθυνος συλλογής αίματος (BCO)</a:t>
            </a:r>
            <a:r>
              <a:rPr lang="en-US" sz="2400" b="1" dirty="0" smtClean="0">
                <a:solidFill>
                  <a:srgbClr val="00205B"/>
                </a:solidFill>
              </a:rPr>
              <a:t> </a:t>
            </a:r>
            <a:endParaRPr lang="el-GR" sz="2400" b="1" dirty="0" smtClean="0">
              <a:solidFill>
                <a:srgbClr val="00205B"/>
              </a:solidFill>
            </a:endParaRPr>
          </a:p>
          <a:p>
            <a:pPr marL="0" indent="0">
              <a:lnSpc>
                <a:spcPct val="100000"/>
              </a:lnSpc>
              <a:buNone/>
            </a:pPr>
            <a:r>
              <a:rPr lang="el-GR" sz="2000" dirty="0" smtClean="0"/>
              <a:t>      Ένας δειγματολήπτης που έχει τα προσόντα και είναι εξουσιοδοτημένος να συλλέξει </a:t>
            </a:r>
          </a:p>
          <a:p>
            <a:pPr marL="0" indent="0">
              <a:lnSpc>
                <a:spcPct val="100000"/>
              </a:lnSpc>
              <a:buNone/>
            </a:pPr>
            <a:r>
              <a:rPr lang="el-GR" sz="2000" dirty="0" smtClean="0"/>
              <a:t>      δείγμα αίματος από έναν αθλητή</a:t>
            </a:r>
            <a:r>
              <a:rPr lang="en-US" sz="2000" dirty="0" smtClean="0"/>
              <a:t>.</a:t>
            </a:r>
            <a:endParaRPr lang="el-GR" sz="2000" dirty="0" smtClean="0"/>
          </a:p>
          <a:p>
            <a:pPr marL="0" indent="0">
              <a:lnSpc>
                <a:spcPct val="100000"/>
              </a:lnSpc>
              <a:buNone/>
            </a:pPr>
            <a:r>
              <a:rPr lang="el-GR" sz="2400" b="1" dirty="0" smtClean="0">
                <a:solidFill>
                  <a:srgbClr val="00205B"/>
                </a:solidFill>
                <a:latin typeface="+mj-lt"/>
                <a:cs typeface="Times New Roman" panose="02020603050405020304" pitchFamily="18" charset="0"/>
              </a:rPr>
              <a:t>Βοηθός Ελέγχου Ντόπινγκ (ΒΕΝ)</a:t>
            </a:r>
            <a:endParaRPr lang="en-US" sz="2400" b="1" dirty="0">
              <a:solidFill>
                <a:srgbClr val="00205B"/>
              </a:solidFill>
              <a:latin typeface="+mj-lt"/>
              <a:cs typeface="Times New Roman" panose="02020603050405020304" pitchFamily="18" charset="0"/>
            </a:endParaRPr>
          </a:p>
          <a:p>
            <a:pPr marL="457200" lvl="1" indent="0">
              <a:lnSpc>
                <a:spcPct val="100000"/>
              </a:lnSpc>
              <a:buNone/>
            </a:pPr>
            <a:r>
              <a:rPr lang="el-GR" sz="2000" dirty="0" smtClean="0">
                <a:solidFill>
                  <a:schemeClr val="tx2">
                    <a:lumMod val="10000"/>
                  </a:schemeClr>
                </a:solidFill>
              </a:rPr>
              <a:t>Ένα</a:t>
            </a:r>
            <a:r>
              <a:rPr lang="en-US" sz="2000" dirty="0" smtClean="0">
                <a:solidFill>
                  <a:schemeClr val="tx2">
                    <a:lumMod val="10000"/>
                  </a:schemeClr>
                </a:solidFill>
              </a:rPr>
              <a:t> </a:t>
            </a:r>
            <a:r>
              <a:rPr lang="el-GR" sz="2000" dirty="0" smtClean="0">
                <a:solidFill>
                  <a:schemeClr val="tx2">
                    <a:lumMod val="10000"/>
                  </a:schemeClr>
                </a:solidFill>
              </a:rPr>
              <a:t>κατάλληλα εκπαιδευμένο και εξουσιοδοτημένο άτομο να εκτελεί συγκεκριμένα καθήκοντα, όπως η ειδοποίηση, η συνοδεία, η εποπτεία και η μαρτυρία της παροχής δείγματος.</a:t>
            </a:r>
            <a:endParaRPr lang="en-US" sz="2000" dirty="0">
              <a:solidFill>
                <a:schemeClr val="tx2">
                  <a:lumMod val="10000"/>
                </a:schemeClr>
              </a:solidFill>
              <a:latin typeface="+mj-lt"/>
              <a:cs typeface="Times New Roman" panose="02020603050405020304" pitchFamily="18" charset="0"/>
            </a:endParaRPr>
          </a:p>
          <a:p>
            <a:pPr marL="0" indent="0">
              <a:lnSpc>
                <a:spcPct val="100000"/>
              </a:lnSpc>
              <a:buNone/>
            </a:pPr>
            <a:r>
              <a:rPr lang="el-GR" sz="2400" b="1" dirty="0" smtClean="0"/>
              <a:t>Πρωτόκολλο ελέγχου ντόπινγκ (DCF)</a:t>
            </a:r>
            <a:r>
              <a:rPr lang="en-US" sz="2400" b="1" dirty="0" smtClean="0">
                <a:solidFill>
                  <a:srgbClr val="00205B"/>
                </a:solidFill>
              </a:rPr>
              <a:t> </a:t>
            </a:r>
            <a:endParaRPr lang="en-US" sz="2400" b="1" dirty="0">
              <a:solidFill>
                <a:srgbClr val="00205B"/>
              </a:solidFill>
            </a:endParaRPr>
          </a:p>
          <a:p>
            <a:pPr marL="457200" lvl="1" indent="0">
              <a:lnSpc>
                <a:spcPct val="100000"/>
              </a:lnSpc>
              <a:buNone/>
            </a:pPr>
            <a:r>
              <a:rPr lang="el-GR" sz="2000" dirty="0" smtClean="0">
                <a:solidFill>
                  <a:schemeClr val="tx2">
                    <a:lumMod val="10000"/>
                  </a:schemeClr>
                </a:solidFill>
              </a:rPr>
              <a:t>Το επίσημο έγγραφο που συμπληρώνουν οι αθλητές κατά τη διαδικασία ελέγχου ντόπινγκ.</a:t>
            </a:r>
            <a:endParaRPr lang="en-US" sz="2000" dirty="0">
              <a:solidFill>
                <a:schemeClr val="tx2">
                  <a:lumMod val="10000"/>
                </a:schemeClr>
              </a:solidFill>
              <a:latin typeface="+mj-lt"/>
              <a:cs typeface="Times New Roman" panose="02020603050405020304" pitchFamily="18" charset="0"/>
            </a:endParaRPr>
          </a:p>
          <a:p>
            <a:pPr marL="0" indent="0">
              <a:lnSpc>
                <a:spcPct val="100000"/>
              </a:lnSpc>
              <a:buNone/>
            </a:pPr>
            <a:r>
              <a:rPr lang="el-GR" sz="2400" b="1" dirty="0" smtClean="0"/>
              <a:t>Σταθμός Ελέγχου Ντόπινγκ (DCS)</a:t>
            </a:r>
            <a:endParaRPr lang="en-US" sz="2400" b="1" dirty="0">
              <a:solidFill>
                <a:srgbClr val="00205B"/>
              </a:solidFill>
            </a:endParaRPr>
          </a:p>
          <a:p>
            <a:pPr marL="457200" lvl="1" indent="0">
              <a:lnSpc>
                <a:spcPct val="100000"/>
              </a:lnSpc>
              <a:buNone/>
            </a:pPr>
            <a:r>
              <a:rPr lang="el-GR" sz="2000" dirty="0" smtClean="0">
                <a:solidFill>
                  <a:schemeClr val="tx2">
                    <a:lumMod val="10000"/>
                  </a:schemeClr>
                </a:solidFill>
              </a:rPr>
              <a:t>Ο χώρος όπου πραγματοποιείται η συλλογή δειγμάτων.</a:t>
            </a:r>
            <a:endParaRPr lang="en-US" sz="2000" dirty="0">
              <a:solidFill>
                <a:schemeClr val="tx2">
                  <a:lumMod val="10000"/>
                </a:schemeClr>
              </a:solidFill>
              <a:latin typeface="+mj-lt"/>
              <a:cs typeface="Times New Roman" panose="02020603050405020304" pitchFamily="18" charset="0"/>
            </a:endParaRPr>
          </a:p>
          <a:p>
            <a:pPr marL="0" indent="0">
              <a:buNone/>
            </a:pPr>
            <a:endParaRPr lang="en-US" sz="1500" dirty="0">
              <a:solidFill>
                <a:srgbClr val="00205B"/>
              </a:solidFill>
            </a:endParaRPr>
          </a:p>
        </p:txBody>
      </p:sp>
      <p:pic>
        <p:nvPicPr>
          <p:cNvPr id="4" name="Graphic 3" descr="Office worker male with solid fill">
            <a:extLst>
              <a:ext uri="{FF2B5EF4-FFF2-40B4-BE49-F238E27FC236}">
                <a16:creationId xmlns:a16="http://schemas.microsoft.com/office/drawing/2014/main" xmlns="" id="{48CBD596-511B-47E2-B8F3-42B50DB37AA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1945055"/>
            <a:ext cx="677162" cy="677162"/>
          </a:xfrm>
          <a:prstGeom prst="rect">
            <a:avLst/>
          </a:prstGeom>
        </p:spPr>
      </p:pic>
      <p:pic>
        <p:nvPicPr>
          <p:cNvPr id="6" name="Graphic 5" descr="Office worker female with solid fill">
            <a:extLst>
              <a:ext uri="{FF2B5EF4-FFF2-40B4-BE49-F238E27FC236}">
                <a16:creationId xmlns:a16="http://schemas.microsoft.com/office/drawing/2014/main" xmlns="" id="{C29BE70B-37D5-4207-9B4D-946FFC2B6D9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932563"/>
            <a:ext cx="677162" cy="677162"/>
          </a:xfrm>
          <a:prstGeom prst="rect">
            <a:avLst/>
          </a:prstGeom>
        </p:spPr>
      </p:pic>
      <p:pic>
        <p:nvPicPr>
          <p:cNvPr id="9" name="Graphic 8" descr="School boy with solid fill">
            <a:extLst>
              <a:ext uri="{FF2B5EF4-FFF2-40B4-BE49-F238E27FC236}">
                <a16:creationId xmlns:a16="http://schemas.microsoft.com/office/drawing/2014/main" xmlns="" id="{E38FF791-8559-401E-AD85-C7E5FCD4C40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0" y="3436756"/>
            <a:ext cx="785140" cy="785140"/>
          </a:xfrm>
          <a:prstGeom prst="rect">
            <a:avLst/>
          </a:prstGeom>
        </p:spPr>
      </p:pic>
      <p:pic>
        <p:nvPicPr>
          <p:cNvPr id="11" name="Graphic 10" descr="Document with solid fill">
            <a:extLst>
              <a:ext uri="{FF2B5EF4-FFF2-40B4-BE49-F238E27FC236}">
                <a16:creationId xmlns:a16="http://schemas.microsoft.com/office/drawing/2014/main" xmlns="" id="{EE08313D-94DC-48BE-AE34-EB126FC495C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0" y="4976817"/>
            <a:ext cx="627420" cy="627420"/>
          </a:xfrm>
          <a:prstGeom prst="rect">
            <a:avLst/>
          </a:prstGeom>
        </p:spPr>
      </p:pic>
      <p:pic>
        <p:nvPicPr>
          <p:cNvPr id="13" name="Graphic 12" descr="Home with solid fill">
            <a:extLst>
              <a:ext uri="{FF2B5EF4-FFF2-40B4-BE49-F238E27FC236}">
                <a16:creationId xmlns:a16="http://schemas.microsoft.com/office/drawing/2014/main" xmlns="" id="{44388447-84B8-48F9-B29B-E7E93F1859A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0" y="5760699"/>
            <a:ext cx="627420" cy="627420"/>
          </a:xfrm>
          <a:prstGeom prst="rect">
            <a:avLst/>
          </a:prstGeom>
        </p:spPr>
      </p:pic>
      <p:pic>
        <p:nvPicPr>
          <p:cNvPr id="10"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0361792" y="0"/>
            <a:ext cx="1830208" cy="1019175"/>
          </a:xfrm>
          <a:prstGeom prst="rect">
            <a:avLst/>
          </a:prstGeom>
        </p:spPr>
      </p:pic>
    </p:spTree>
    <p:extLst>
      <p:ext uri="{BB962C8B-B14F-4D97-AF65-F5344CB8AC3E}">
        <p14:creationId xmlns:p14="http://schemas.microsoft.com/office/powerpoint/2010/main" xmlns="" val="193576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5655C-A804-7F4C-9C37-B1EB142B757D}"/>
              </a:ext>
            </a:extLst>
          </p:cNvPr>
          <p:cNvSpPr>
            <a:spLocks noGrp="1"/>
          </p:cNvSpPr>
          <p:nvPr>
            <p:ph type="title"/>
          </p:nvPr>
        </p:nvSpPr>
        <p:spPr>
          <a:xfrm>
            <a:off x="464457" y="342679"/>
            <a:ext cx="10088450" cy="1544177"/>
          </a:xfrm>
        </p:spPr>
        <p:txBody>
          <a:bodyPr>
            <a:noAutofit/>
          </a:bodyPr>
          <a:lstStyle/>
          <a:p>
            <a:r>
              <a:rPr lang="el-GR" sz="3200" dirty="0" smtClean="0"/>
              <a:t>ΤΑ ΒΗΜΑΤΑ ΤΗΣ ΔΙΑΣΙΚΑΣΊΑΣ ΕΛΕΓΧΟΥ ΝΤΟΠΙΝΓΚ:</a:t>
            </a:r>
            <a:endParaRPr lang="x-none" sz="3200" dirty="0"/>
          </a:p>
        </p:txBody>
      </p:sp>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7041" y="2499762"/>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48577" y="258342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3" name="Graphic 32" descr="Lock with solid fill">
            <a:extLst>
              <a:ext uri="{FF2B5EF4-FFF2-40B4-BE49-F238E27FC236}">
                <a16:creationId xmlns:a16="http://schemas.microsoft.com/office/drawing/2014/main" xmlns="" id="{45751E01-5DC4-405C-9F58-1461002BA74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7088265" y="2639959"/>
            <a:ext cx="1410927" cy="1410927"/>
          </a:xfrm>
          <a:prstGeom prst="rect">
            <a:avLst/>
          </a:prstGeom>
        </p:spPr>
      </p:pic>
      <p:pic>
        <p:nvPicPr>
          <p:cNvPr id="34" name="Graphic 33" descr="Test tubes with solid fill">
            <a:extLst>
              <a:ext uri="{FF2B5EF4-FFF2-40B4-BE49-F238E27FC236}">
                <a16:creationId xmlns:a16="http://schemas.microsoft.com/office/drawing/2014/main" xmlns="" id="{8D99F17E-E6C5-420C-93FB-FBF461F392BA}"/>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671223" y="2686661"/>
            <a:ext cx="1364225" cy="1364225"/>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6">
            <a:extLst>
              <a:ext uri="{96DAC541-7B7A-43D3-8B79-37D633B846F1}">
                <asvg:svgBlip xmlns:asvg="http://schemas.microsoft.com/office/drawing/2016/SVG/main" xmlns="" r:embed="rId17"/>
              </a:ext>
            </a:extLst>
          </a:blip>
          <a:srcRect t="32662"/>
          <a:stretch/>
        </p:blipFill>
        <p:spPr>
          <a:xfrm>
            <a:off x="4273356" y="3083841"/>
            <a:ext cx="1213726" cy="817302"/>
          </a:xfrm>
          <a:prstGeom prst="rect">
            <a:avLst/>
          </a:prstGeom>
        </p:spPr>
      </p:pic>
      <p:pic>
        <p:nvPicPr>
          <p:cNvPr id="37" name="Graphic 36" descr="Server with solid fill">
            <a:extLst>
              <a:ext uri="{FF2B5EF4-FFF2-40B4-BE49-F238E27FC236}">
                <a16:creationId xmlns:a16="http://schemas.microsoft.com/office/drawing/2014/main" xmlns="" id="{9D1AF967-5B11-4501-969E-E2185DC206E4}"/>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8504" y="2686661"/>
            <a:ext cx="1364225" cy="1364225"/>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251847" y="4050886"/>
            <a:ext cx="2054941" cy="646331"/>
          </a:xfrm>
          <a:prstGeom prst="rect">
            <a:avLst/>
          </a:prstGeom>
          <a:noFill/>
        </p:spPr>
        <p:txBody>
          <a:bodyPr wrap="square" rtlCol="0">
            <a:spAutoFit/>
          </a:bodyPr>
          <a:lstStyle/>
          <a:p>
            <a:pPr algn="ctr"/>
            <a:r>
              <a:rPr lang="el-GR" b="1" dirty="0" smtClean="0">
                <a:solidFill>
                  <a:srgbClr val="00A9E6"/>
                </a:solidFill>
              </a:rPr>
              <a:t>ΕΠΙΛΟΓΗ ΑΘΛΗΤΗ</a:t>
            </a:r>
            <a:endParaRPr lang="x-none" b="1" dirty="0">
              <a:solidFill>
                <a:srgbClr val="00A9E6"/>
              </a:solidFill>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2056806" y="4050885"/>
            <a:ext cx="2054941" cy="646331"/>
          </a:xfrm>
          <a:prstGeom prst="rect">
            <a:avLst/>
          </a:prstGeom>
          <a:noFill/>
        </p:spPr>
        <p:txBody>
          <a:bodyPr wrap="square" rtlCol="0">
            <a:spAutoFit/>
          </a:bodyPr>
          <a:lstStyle/>
          <a:p>
            <a:pPr algn="ctr"/>
            <a:r>
              <a:rPr lang="el-GR" b="1" dirty="0" smtClean="0">
                <a:solidFill>
                  <a:srgbClr val="00A9E6"/>
                </a:solidFill>
              </a:rPr>
              <a:t>ΕΙΔΟΠΟΙΗΣΗ ΑΘΛΗΤΗ</a:t>
            </a:r>
            <a:endParaRPr lang="x-none" b="1" dirty="0">
              <a:solidFill>
                <a:srgbClr val="00A9E6"/>
              </a:solidFill>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933372" y="4073365"/>
            <a:ext cx="1596572" cy="830997"/>
          </a:xfrm>
          <a:prstGeom prst="rect">
            <a:avLst/>
          </a:prstGeom>
          <a:noFill/>
        </p:spPr>
        <p:txBody>
          <a:bodyPr wrap="square" rtlCol="0">
            <a:spAutoFit/>
          </a:bodyPr>
          <a:lstStyle/>
          <a:p>
            <a:pPr algn="ctr"/>
            <a:r>
              <a:rPr lang="el-GR" sz="1600" b="1" dirty="0" smtClean="0">
                <a:solidFill>
                  <a:srgbClr val="00A9E6"/>
                </a:solidFill>
              </a:rPr>
              <a:t>ΔΙΑΔΙΚΑΣΙΑ ΔΕΙΓΜΑΤΟΛΗΨΙΑΣ</a:t>
            </a:r>
            <a:endParaRPr lang="x-none" sz="1600" b="1" dirty="0">
              <a:solidFill>
                <a:srgbClr val="00A9E6"/>
              </a:solidFill>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646331"/>
          </a:xfrm>
          <a:prstGeom prst="rect">
            <a:avLst/>
          </a:prstGeom>
          <a:noFill/>
        </p:spPr>
        <p:txBody>
          <a:bodyPr wrap="square" rtlCol="0">
            <a:spAutoFit/>
          </a:bodyPr>
          <a:lstStyle/>
          <a:p>
            <a:pPr algn="ctr"/>
            <a:r>
              <a:rPr lang="el-GR" b="1" dirty="0" smtClean="0">
                <a:solidFill>
                  <a:srgbClr val="00A9E6"/>
                </a:solidFill>
              </a:rPr>
              <a:t>ΣΥΜΠΛΗΡΩΣΗ ΕΓΓΡΑΦΩΝ</a:t>
            </a:r>
            <a:endParaRPr lang="x-none" b="1" dirty="0">
              <a:solidFill>
                <a:srgbClr val="00A9E6"/>
              </a:solidFill>
            </a:endParaRPr>
          </a:p>
        </p:txBody>
      </p:sp>
      <p:sp>
        <p:nvSpPr>
          <p:cNvPr id="42" name="TextBox 41">
            <a:extLst>
              <a:ext uri="{FF2B5EF4-FFF2-40B4-BE49-F238E27FC236}">
                <a16:creationId xmlns:a16="http://schemas.microsoft.com/office/drawing/2014/main" xmlns="" id="{42D6C9F1-714B-4090-8015-3D6E0D02625C}"/>
              </a:ext>
            </a:extLst>
          </p:cNvPr>
          <p:cNvSpPr txBox="1"/>
          <p:nvPr/>
        </p:nvSpPr>
        <p:spPr>
          <a:xfrm>
            <a:off x="7155543" y="4058603"/>
            <a:ext cx="1665655" cy="584775"/>
          </a:xfrm>
          <a:prstGeom prst="rect">
            <a:avLst/>
          </a:prstGeom>
          <a:noFill/>
        </p:spPr>
        <p:txBody>
          <a:bodyPr wrap="square" rtlCol="0">
            <a:spAutoFit/>
          </a:bodyPr>
          <a:lstStyle/>
          <a:p>
            <a:pPr algn="ctr"/>
            <a:r>
              <a:rPr lang="el-GR" sz="1600" b="1" dirty="0" smtClean="0">
                <a:solidFill>
                  <a:srgbClr val="00A9E6"/>
                </a:solidFill>
              </a:rPr>
              <a:t>ΑΛΛΗΛΟΥΧΙΑ ΕΠΙΒΛΕΨΗΣ</a:t>
            </a:r>
            <a:endParaRPr lang="x-none" sz="1600" b="1" dirty="0">
              <a:solidFill>
                <a:srgbClr val="00A9E6"/>
              </a:solidFill>
            </a:endParaRPr>
          </a:p>
        </p:txBody>
      </p:sp>
      <p:sp>
        <p:nvSpPr>
          <p:cNvPr id="43" name="TextBox 42">
            <a:extLst>
              <a:ext uri="{FF2B5EF4-FFF2-40B4-BE49-F238E27FC236}">
                <a16:creationId xmlns:a16="http://schemas.microsoft.com/office/drawing/2014/main" xmlns="" id="{209AF13B-69C6-4220-96C2-A8B446ABCFDB}"/>
              </a:ext>
            </a:extLst>
          </p:cNvPr>
          <p:cNvSpPr txBox="1"/>
          <p:nvPr/>
        </p:nvSpPr>
        <p:spPr>
          <a:xfrm>
            <a:off x="8766629" y="4057641"/>
            <a:ext cx="1614176" cy="584775"/>
          </a:xfrm>
          <a:prstGeom prst="rect">
            <a:avLst/>
          </a:prstGeom>
          <a:noFill/>
        </p:spPr>
        <p:txBody>
          <a:bodyPr wrap="square" rtlCol="0">
            <a:spAutoFit/>
          </a:bodyPr>
          <a:lstStyle/>
          <a:p>
            <a:pPr algn="ctr"/>
            <a:r>
              <a:rPr lang="el-GR" sz="1600" b="1" dirty="0" smtClean="0">
                <a:solidFill>
                  <a:srgbClr val="00A9E6"/>
                </a:solidFill>
              </a:rPr>
              <a:t>ΕΡΓΑΣΤΗΡΙΑΚΗ ΑΝΑΛΥΣΗ</a:t>
            </a:r>
            <a:endParaRPr lang="x-none" sz="1600" b="1" dirty="0">
              <a:solidFill>
                <a:srgbClr val="00A9E6"/>
              </a:solidFill>
            </a:endParaRPr>
          </a:p>
        </p:txBody>
      </p:sp>
      <p:sp>
        <p:nvSpPr>
          <p:cNvPr id="44" name="TextBox 43">
            <a:extLst>
              <a:ext uri="{FF2B5EF4-FFF2-40B4-BE49-F238E27FC236}">
                <a16:creationId xmlns:a16="http://schemas.microsoft.com/office/drawing/2014/main" xmlns="" id="{484D416D-9E7D-4CC8-8844-4431BFADE162}"/>
              </a:ext>
            </a:extLst>
          </p:cNvPr>
          <p:cNvSpPr txBox="1"/>
          <p:nvPr/>
        </p:nvSpPr>
        <p:spPr>
          <a:xfrm>
            <a:off x="10276115" y="4050885"/>
            <a:ext cx="1759076" cy="523220"/>
          </a:xfrm>
          <a:prstGeom prst="rect">
            <a:avLst/>
          </a:prstGeom>
          <a:noFill/>
        </p:spPr>
        <p:txBody>
          <a:bodyPr wrap="square" rtlCol="0">
            <a:spAutoFit/>
          </a:bodyPr>
          <a:lstStyle/>
          <a:p>
            <a:pPr algn="ctr"/>
            <a:r>
              <a:rPr lang="el-GR" sz="1400" b="1" dirty="0" smtClean="0">
                <a:solidFill>
                  <a:srgbClr val="00A9E6"/>
                </a:solidFill>
              </a:rPr>
              <a:t>ΔΙΑΧΕΙΡΗΣΗ ΑΠΟΤΕΛΕΣΜΑΤΩΝ</a:t>
            </a:r>
            <a:endParaRPr lang="x-none" sz="1400" b="1" dirty="0">
              <a:solidFill>
                <a:srgbClr val="00A9E6"/>
              </a:solidFill>
            </a:endParaRPr>
          </a:p>
        </p:txBody>
      </p:sp>
      <p:pic>
        <p:nvPicPr>
          <p:cNvPr id="19"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0446234" y="221381"/>
            <a:ext cx="1745766" cy="972152"/>
          </a:xfrm>
          <a:prstGeom prst="rect">
            <a:avLst/>
          </a:prstGeom>
        </p:spPr>
      </p:pic>
    </p:spTree>
    <p:extLst>
      <p:ext uri="{BB962C8B-B14F-4D97-AF65-F5344CB8AC3E}">
        <p14:creationId xmlns:p14="http://schemas.microsoft.com/office/powerpoint/2010/main" xmlns="" val="3531429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EEBBADF-04AA-4C20-A689-98D7E5740373}"/>
              </a:ext>
            </a:extLst>
          </p:cNvPr>
          <p:cNvSpPr/>
          <p:nvPr/>
        </p:nvSpPr>
        <p:spPr>
          <a:xfrm>
            <a:off x="519309" y="783771"/>
            <a:ext cx="5591205" cy="6386364"/>
          </a:xfrm>
          <a:prstGeom prst="rect">
            <a:avLst/>
          </a:prstGeom>
        </p:spPr>
        <p:txBody>
          <a:bodyPr wrap="square">
            <a:spAutoFit/>
          </a:bodyPr>
          <a:lstStyle/>
          <a:p>
            <a:pPr defTabSz="457200">
              <a:spcAft>
                <a:spcPts val="1200"/>
              </a:spcAft>
              <a:defRPr/>
            </a:pPr>
            <a:r>
              <a:rPr lang="el-GR" sz="2800" b="1" dirty="0" smtClean="0">
                <a:solidFill>
                  <a:srgbClr val="00205B"/>
                </a:solidFill>
              </a:rPr>
              <a:t>ΠΟΙΟΣ ΕΛΕΓΧΕΙ ΤΟΥΣ ΑΘΛΗΤΕΣ;</a:t>
            </a:r>
            <a:r>
              <a:rPr lang="en-GB" sz="2800" b="1" dirty="0" smtClean="0">
                <a:solidFill>
                  <a:srgbClr val="00205B"/>
                </a:solidFill>
              </a:rPr>
              <a:t> </a:t>
            </a:r>
            <a:endParaRPr kumimoji="0" lang="en-US" b="0" i="0" u="none" strike="noStrike" kern="1200" cap="none" spc="0" normalizeH="0" baseline="0" noProof="0" dirty="0">
              <a:ln>
                <a:noFill/>
              </a:ln>
              <a:solidFill>
                <a:srgbClr val="00205B"/>
              </a:solidFill>
              <a:effectLst/>
              <a:uLnTx/>
              <a:uFillTx/>
              <a:latin typeface="Century Gothic" panose="020F0302020204030204"/>
              <a:ea typeface="+mn-ea"/>
              <a:cs typeface="+mn-cs"/>
            </a:endParaRPr>
          </a:p>
          <a:p>
            <a:pPr marL="457200" marR="0" lvl="0" indent="-457200" algn="l" defTabSz="457200" rtl="0" eaLnBrk="1" fontAlgn="auto" latinLnBrk="0" hangingPunct="1">
              <a:lnSpc>
                <a:spcPct val="100000"/>
              </a:lnSpc>
              <a:spcBef>
                <a:spcPts val="0"/>
              </a:spcBef>
              <a:spcAft>
                <a:spcPts val="600"/>
              </a:spcAft>
              <a:buClrTx/>
              <a:buSzTx/>
              <a:buFontTx/>
              <a:buBlip>
                <a:blip r:embed="rId2"/>
              </a:buBlip>
              <a:tabLst/>
              <a:defRPr/>
            </a:pPr>
            <a:r>
              <a:rPr lang="el-GR" sz="2200" noProof="0" dirty="0" smtClean="0">
                <a:solidFill>
                  <a:srgbClr val="00205B"/>
                </a:solidFill>
                <a:latin typeface="Century Gothic" panose="020F0302020204030204"/>
              </a:rPr>
              <a:t>ΕΘΝΙΚΟΙ ΟΡΓΑΝΙΣΜΟΙ </a:t>
            </a:r>
            <a:r>
              <a:rPr kumimoji="0" lang="en-US" sz="22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5B"/>
                </a:solidFill>
                <a:effectLst/>
                <a:uLnTx/>
                <a:uFillTx/>
                <a:latin typeface="Century Gothic" panose="020F0302020204030204"/>
                <a:ea typeface="+mn-ea"/>
                <a:cs typeface="+mn-cs"/>
              </a:rPr>
              <a:t>(NADOs)</a:t>
            </a:r>
          </a:p>
          <a:p>
            <a:pPr marL="457200" marR="0" lvl="0" indent="-457200" algn="l" defTabSz="457200" rtl="0" eaLnBrk="1" fontAlgn="auto" latinLnBrk="0" hangingPunct="1">
              <a:lnSpc>
                <a:spcPct val="100000"/>
              </a:lnSpc>
              <a:spcBef>
                <a:spcPts val="0"/>
              </a:spcBef>
              <a:spcAft>
                <a:spcPts val="600"/>
              </a:spcAft>
              <a:buClrTx/>
              <a:buSzTx/>
              <a:buFontTx/>
              <a:buBlip>
                <a:blip r:embed="rId2"/>
              </a:buBlip>
              <a:tabLst/>
              <a:defRPr/>
            </a:pPr>
            <a:r>
              <a:rPr lang="el-GR" sz="2200" dirty="0" smtClean="0">
                <a:solidFill>
                  <a:srgbClr val="00205B"/>
                </a:solidFill>
                <a:latin typeface="Century Gothic" panose="020F0302020204030204"/>
              </a:rPr>
              <a:t>ΔΙΕΘΝΕΙΣ ΟΜΟΣΠΟΝΔΙΕΣ</a:t>
            </a:r>
            <a:r>
              <a:rPr kumimoji="0" lang="en-US" sz="22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00205B"/>
                </a:solidFill>
                <a:effectLst/>
                <a:uLnTx/>
                <a:uFillTx/>
                <a:latin typeface="Century Gothic" panose="020F0302020204030204"/>
                <a:ea typeface="+mn-ea"/>
                <a:cs typeface="+mn-cs"/>
              </a:rPr>
              <a:t>(IFs)</a:t>
            </a:r>
          </a:p>
          <a:p>
            <a:pPr marL="457200" marR="0" lvl="0" indent="-457200" algn="l" defTabSz="457200" rtl="0" eaLnBrk="1" fontAlgn="auto" latinLnBrk="0" hangingPunct="1">
              <a:lnSpc>
                <a:spcPct val="100000"/>
              </a:lnSpc>
              <a:spcBef>
                <a:spcPts val="0"/>
              </a:spcBef>
              <a:spcAft>
                <a:spcPts val="600"/>
              </a:spcAft>
              <a:buClrTx/>
              <a:buSzTx/>
              <a:buFontTx/>
              <a:buBlip>
                <a:blip r:embed="rId2"/>
              </a:buBlip>
              <a:tabLst/>
              <a:defRPr/>
            </a:pPr>
            <a:r>
              <a:rPr lang="el-GR" sz="2000" dirty="0" smtClean="0">
                <a:solidFill>
                  <a:srgbClr val="00205B"/>
                </a:solidFill>
                <a:latin typeface="Century Gothic" panose="020F0302020204030204"/>
              </a:rPr>
              <a:t>ΔΙΟΡΓΑΝΩΤΕΣ ΜΕΓΑΛΩΝ ΑΓΩΝΩΝ</a:t>
            </a:r>
            <a:r>
              <a:rPr kumimoji="0" lang="en-US" sz="20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00205B"/>
                </a:solidFill>
                <a:effectLst/>
                <a:uLnTx/>
                <a:uFillTx/>
                <a:latin typeface="Century Gothic" panose="020F0302020204030204"/>
                <a:ea typeface="+mn-ea"/>
                <a:cs typeface="+mn-cs"/>
              </a:rPr>
              <a:t>(MEOs)</a:t>
            </a:r>
          </a:p>
          <a:p>
            <a:pPr marL="457200" marR="0" lvl="0" indent="-457200" algn="l" defTabSz="457200" rtl="0" eaLnBrk="1" fontAlgn="auto" latinLnBrk="0" hangingPunct="1">
              <a:lnSpc>
                <a:spcPct val="100000"/>
              </a:lnSpc>
              <a:spcBef>
                <a:spcPts val="0"/>
              </a:spcBef>
              <a:spcAft>
                <a:spcPts val="600"/>
              </a:spcAft>
              <a:buClrTx/>
              <a:buSzTx/>
              <a:buFontTx/>
              <a:buBlip>
                <a:blip r:embed="rId2"/>
              </a:buBlip>
              <a:tabLst/>
              <a:defRPr/>
            </a:pPr>
            <a:r>
              <a:rPr lang="el-GR" sz="2000" dirty="0" smtClean="0">
                <a:solidFill>
                  <a:srgbClr val="00205B"/>
                </a:solidFill>
                <a:latin typeface="Century Gothic" panose="020F0302020204030204"/>
              </a:rPr>
              <a:t>ΠΙΣΤΟΠΟΙΗΜΕΝΟΙ ΙΔΙΩΤΙΚΟΙ ΦΟΡΕΙΣ</a:t>
            </a:r>
            <a:r>
              <a:rPr kumimoji="0" lang="en-US" sz="20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 </a:t>
            </a:r>
            <a:r>
              <a:rPr kumimoji="0" lang="en-US" sz="22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a:t>
            </a:r>
            <a:r>
              <a:rPr lang="en-US" sz="2200" dirty="0" smtClean="0">
                <a:solidFill>
                  <a:srgbClr val="00205B"/>
                </a:solidFill>
                <a:latin typeface="Century Gothic" panose="020F0302020204030204"/>
              </a:rPr>
              <a:t>IDTM</a:t>
            </a:r>
            <a:r>
              <a:rPr kumimoji="0" lang="en-US" sz="2200" b="0" i="0" u="none" strike="noStrike" kern="1200" cap="none" spc="0" normalizeH="0" baseline="0" noProof="0" dirty="0" smtClean="0">
                <a:ln>
                  <a:noFill/>
                </a:ln>
                <a:solidFill>
                  <a:srgbClr val="00205B"/>
                </a:solidFill>
                <a:effectLst/>
                <a:uLnTx/>
                <a:uFillTx/>
                <a:latin typeface="Century Gothic" panose="020F0302020204030204"/>
                <a:ea typeface="+mn-ea"/>
                <a:cs typeface="+mn-cs"/>
              </a:rPr>
              <a:t>)</a:t>
            </a:r>
            <a:endParaRPr kumimoji="0" lang="en-US" sz="2200" b="0" i="0" u="none" strike="noStrike" kern="1200" cap="none" spc="0" normalizeH="0" baseline="0" noProof="0" dirty="0">
              <a:ln>
                <a:noFill/>
              </a:ln>
              <a:solidFill>
                <a:srgbClr val="00205B"/>
              </a:solidFill>
              <a:effectLst/>
              <a:uLnTx/>
              <a:uFillTx/>
              <a:latin typeface="Century Gothic" panose="020F0302020204030204"/>
              <a:ea typeface="+mn-ea"/>
              <a:cs typeface="+mn-cs"/>
            </a:endParaRPr>
          </a:p>
          <a:p>
            <a:pPr marR="0" lvl="0" algn="l" defTabSz="457200" rtl="0" eaLnBrk="1" fontAlgn="auto" latinLnBrk="0" hangingPunct="1">
              <a:lnSpc>
                <a:spcPct val="100000"/>
              </a:lnSpc>
              <a:spcBef>
                <a:spcPts val="0"/>
              </a:spcBef>
              <a:spcAft>
                <a:spcPts val="0"/>
              </a:spcAft>
              <a:buClrTx/>
              <a:buSzTx/>
              <a:tabLst/>
              <a:defRPr/>
            </a:pPr>
            <a:endParaRPr kumimoji="0" lang="en-US" sz="1500" b="0" i="0" u="none" strike="noStrike" kern="1200" cap="none" spc="0" normalizeH="0" baseline="0" noProof="0" dirty="0">
              <a:ln>
                <a:noFill/>
              </a:ln>
              <a:solidFill>
                <a:srgbClr val="00205B"/>
              </a:solidFill>
              <a:effectLst/>
              <a:uLnTx/>
              <a:uFillTx/>
              <a:latin typeface="Century Gothic" panose="020F0302020204030204"/>
              <a:ea typeface="+mn-ea"/>
              <a:cs typeface="+mn-cs"/>
            </a:endParaRPr>
          </a:p>
          <a:p>
            <a:pPr marL="0" marR="0" lvl="0" indent="0" algn="l" defTabSz="457200" rtl="0" eaLnBrk="1" fontAlgn="auto" latinLnBrk="0" hangingPunct="1">
              <a:lnSpc>
                <a:spcPct val="100000"/>
              </a:lnSpc>
              <a:spcBef>
                <a:spcPts val="0"/>
              </a:spcBef>
              <a:spcAft>
                <a:spcPts val="1200"/>
              </a:spcAft>
              <a:buClrTx/>
              <a:buSzTx/>
              <a:buFontTx/>
              <a:buNone/>
              <a:tabLst/>
              <a:defRPr/>
            </a:pPr>
            <a:endParaRPr lang="el-GR" sz="2800" b="1" dirty="0" smtClean="0">
              <a:solidFill>
                <a:srgbClr val="00205B"/>
              </a:solidFill>
              <a:latin typeface="Century Gothic" panose="020F0302020204030204"/>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lang="el-GR" sz="2800" b="1" dirty="0" smtClean="0">
                <a:solidFill>
                  <a:srgbClr val="00205B"/>
                </a:solidFill>
                <a:latin typeface="Century Gothic" panose="020F0302020204030204"/>
              </a:rPr>
              <a:t>ΠΟΙΟΙ ΑΘΛΗΤΕΣ ΕΛΕΓΧΟΝΤΑΙ</a:t>
            </a:r>
            <a:r>
              <a:rPr lang="en-US" sz="2800" b="1" dirty="0" smtClean="0">
                <a:solidFill>
                  <a:srgbClr val="00205B"/>
                </a:solidFill>
                <a:latin typeface="Century Gothic" panose="020F0302020204030204"/>
              </a:rPr>
              <a:t>;</a:t>
            </a:r>
            <a:endParaRPr lang="el-GR" sz="2800" b="1" dirty="0" smtClean="0">
              <a:solidFill>
                <a:srgbClr val="00205B"/>
              </a:solidFill>
              <a:latin typeface="Century Gothic" panose="020F0302020204030204"/>
            </a:endParaRPr>
          </a:p>
          <a:p>
            <a:pPr marL="0" marR="0" lvl="0" indent="0" algn="l" defTabSz="457200" rtl="0" eaLnBrk="1" fontAlgn="auto" latinLnBrk="0" hangingPunct="1">
              <a:lnSpc>
                <a:spcPct val="100000"/>
              </a:lnSpc>
              <a:spcBef>
                <a:spcPts val="0"/>
              </a:spcBef>
              <a:spcAft>
                <a:spcPts val="1200"/>
              </a:spcAft>
              <a:buClrTx/>
              <a:buSzTx/>
              <a:buFontTx/>
              <a:buNone/>
              <a:tabLst/>
              <a:defRPr/>
            </a:pPr>
            <a:r>
              <a:rPr lang="el-GR" sz="2400" dirty="0" smtClean="0">
                <a:solidFill>
                  <a:srgbClr val="00205B"/>
                </a:solidFill>
                <a:latin typeface="Century Gothic" panose="020F0302020204030204"/>
              </a:rPr>
              <a:t>Οποιοσδήποτε αθλητής ανήκει στην δικαιοδοσία ενός οργανισμού αντιντόπινγκ </a:t>
            </a:r>
            <a:r>
              <a:rPr lang="en-US" sz="2400" dirty="0" smtClean="0">
                <a:solidFill>
                  <a:srgbClr val="00205B"/>
                </a:solidFill>
                <a:latin typeface="Century Gothic" panose="020F0302020204030204"/>
              </a:rPr>
              <a:t>(ADO) </a:t>
            </a:r>
            <a:r>
              <a:rPr lang="el-GR" sz="2400" dirty="0" smtClean="0">
                <a:solidFill>
                  <a:srgbClr val="00205B"/>
                </a:solidFill>
                <a:latin typeface="Century Gothic" panose="020F0302020204030204"/>
              </a:rPr>
              <a:t>και υπόκειται στους κανόνες του.</a:t>
            </a:r>
            <a:endParaRPr lang="el-GR" sz="2000" dirty="0" smtClean="0">
              <a:solidFill>
                <a:srgbClr val="00205B"/>
              </a:solidFill>
              <a:latin typeface="Century Gothic" panose="020F0302020204030204"/>
            </a:endParaRPr>
          </a:p>
          <a:p>
            <a:pPr lvl="0" defTabSz="457200">
              <a:spcAft>
                <a:spcPts val="1200"/>
              </a:spcAft>
              <a:defRPr/>
            </a:pPr>
            <a:r>
              <a:rPr lang="el-GR" sz="2800" dirty="0" smtClean="0"/>
              <a:t>Οποιοσδήποτε αθλητής ανήκει </a:t>
            </a:r>
            <a:endParaRPr kumimoji="0" lang="en-US" sz="2800" b="1" i="0" u="none" strike="noStrike" kern="1200" cap="none" spc="0" normalizeH="0" baseline="0" noProof="0" dirty="0">
              <a:ln>
                <a:noFill/>
              </a:ln>
              <a:solidFill>
                <a:srgbClr val="00205B"/>
              </a:solidFill>
              <a:effectLst/>
              <a:uLnTx/>
              <a:uFillTx/>
              <a:latin typeface="Century Gothic" panose="020F0302020204030204"/>
              <a:ea typeface="+mn-ea"/>
              <a:cs typeface="+mn-cs"/>
            </a:endParaRPr>
          </a:p>
        </p:txBody>
      </p:sp>
      <mc:AlternateContent xmlns:mc="http://schemas.openxmlformats.org/markup-compatibility/2006">
        <mc:Choice xmlns="" xmlns:p14="http://schemas.microsoft.com/office/powerpoint/2010/main" Requires="p14">
          <p:contentPart p14:bwMode="auto" r:id="rId3">
            <p14:nvContentPartPr>
              <p14:cNvPr id="5" name="Ink 4">
                <a:extLst>
                  <a:ext uri="{FF2B5EF4-FFF2-40B4-BE49-F238E27FC236}">
                    <a16:creationId xmlns:a16="http://schemas.microsoft.com/office/drawing/2014/main" id="{7B03221C-EE8E-4CFA-BDF1-D6CE60E77FB8}"/>
                  </a:ext>
                </a:extLst>
              </p14:cNvPr>
              <p14:cNvContentPartPr/>
              <p14:nvPr/>
            </p14:nvContentPartPr>
            <p14:xfrm>
              <a:off x="1258434" y="4500425"/>
              <a:ext cx="360" cy="360"/>
            </p14:xfrm>
          </p:contentPart>
        </mc:Choice>
        <mc:Fallback>
          <p:pic>
            <p:nvPicPr>
              <p:cNvPr id="5" name="Ink 4">
                <a:extLst>
                  <a:ext uri="{FF2B5EF4-FFF2-40B4-BE49-F238E27FC236}">
                    <a16:creationId xmlns:p14="http://schemas.microsoft.com/office/powerpoint/2010/main" xmlns="" xmlns:a16="http://schemas.microsoft.com/office/drawing/2014/main" id="{7B03221C-EE8E-4CFA-BDF1-D6CE60E77FB8}"/>
                  </a:ext>
                </a:extLst>
              </p:cNvPr>
              <p:cNvPicPr/>
              <p:nvPr/>
            </p:nvPicPr>
            <p:blipFill>
              <a:blip r:embed="rId4"/>
              <a:stretch>
                <a:fillRect/>
              </a:stretch>
            </p:blipFill>
            <p:spPr>
              <a:xfrm>
                <a:off x="1249434" y="4491425"/>
                <a:ext cx="18000" cy="18000"/>
              </a:xfrm>
              <a:prstGeom prst="rect">
                <a:avLst/>
              </a:prstGeom>
            </p:spPr>
          </p:pic>
        </mc:Fallback>
      </mc:AlternateContent>
      <mc:AlternateContent xmlns:mc="http://schemas.openxmlformats.org/markup-compatibility/2006">
        <mc:Choice xmlns="" xmlns:p14="http://schemas.microsoft.com/office/powerpoint/2010/main" Requires="p14">
          <p:contentPart p14:bwMode="auto" r:id="rId5">
            <p14:nvContentPartPr>
              <p14:cNvPr id="7" name="Ink 6">
                <a:extLst>
                  <a:ext uri="{FF2B5EF4-FFF2-40B4-BE49-F238E27FC236}">
                    <a16:creationId xmlns:a16="http://schemas.microsoft.com/office/drawing/2014/main" id="{C949013A-AD09-4734-9FBF-649BF5907DCB}"/>
                  </a:ext>
                </a:extLst>
              </p14:cNvPr>
              <p14:cNvContentPartPr/>
              <p14:nvPr/>
            </p14:nvContentPartPr>
            <p14:xfrm>
              <a:off x="961794" y="4738025"/>
              <a:ext cx="360" cy="360"/>
            </p14:xfrm>
          </p:contentPart>
        </mc:Choice>
        <mc:Fallback>
          <p:pic>
            <p:nvPicPr>
              <p:cNvPr id="7" name="Ink 6">
                <a:extLst>
                  <a:ext uri="{FF2B5EF4-FFF2-40B4-BE49-F238E27FC236}">
                    <a16:creationId xmlns:p14="http://schemas.microsoft.com/office/powerpoint/2010/main" xmlns="" xmlns:a16="http://schemas.microsoft.com/office/drawing/2014/main" id="{C949013A-AD09-4734-9FBF-649BF5907DCB}"/>
                  </a:ext>
                </a:extLst>
              </p:cNvPr>
              <p:cNvPicPr/>
              <p:nvPr/>
            </p:nvPicPr>
            <p:blipFill>
              <a:blip r:embed="rId4"/>
              <a:stretch>
                <a:fillRect/>
              </a:stretch>
            </p:blipFill>
            <p:spPr>
              <a:xfrm>
                <a:off x="952794" y="4729025"/>
                <a:ext cx="18000" cy="18000"/>
              </a:xfrm>
              <a:prstGeom prst="rect">
                <a:avLst/>
              </a:prstGeom>
            </p:spPr>
          </p:pic>
        </mc:Fallback>
      </mc:AlternateContent>
      <p:pic>
        <p:nvPicPr>
          <p:cNvPr id="6"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pic>
        <p:nvPicPr>
          <p:cNvPr id="2" name="Picture 2" descr="C:\Users\user\Desktop\EDUCATION EOKAN\ΕΙΚΟΝΕΣ\eikona.jpg"/>
          <p:cNvPicPr>
            <a:picLocks noChangeAspect="1" noChangeArrowheads="1"/>
          </p:cNvPicPr>
          <p:nvPr/>
        </p:nvPicPr>
        <p:blipFill>
          <a:blip r:embed="rId7"/>
          <a:srcRect/>
          <a:stretch>
            <a:fillRect/>
          </a:stretch>
        </p:blipFill>
        <p:spPr bwMode="auto">
          <a:xfrm>
            <a:off x="6429829" y="1553028"/>
            <a:ext cx="5442857" cy="4542971"/>
          </a:xfrm>
          <a:prstGeom prst="rect">
            <a:avLst/>
          </a:prstGeom>
          <a:noFill/>
        </p:spPr>
      </p:pic>
    </p:spTree>
    <p:extLst>
      <p:ext uri="{BB962C8B-B14F-4D97-AF65-F5344CB8AC3E}">
        <p14:creationId xmlns="" xmlns:p14="http://schemas.microsoft.com/office/powerpoint/2010/main" val="1626644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87041" y="2456219"/>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348577" y="258342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2">
            <a:extLst>
              <a:ext uri="{96DAC541-7B7A-43D3-8B79-37D633B846F1}">
                <asvg:svgBlip xmlns:asvg="http://schemas.microsoft.com/office/drawing/2016/SVG/main" xmlns="" r:embed="rId13"/>
              </a:ext>
            </a:extLst>
          </a:blip>
          <a:srcRect t="32662"/>
          <a:stretch/>
        </p:blipFill>
        <p:spPr>
          <a:xfrm>
            <a:off x="4273356" y="3083841"/>
            <a:ext cx="1213726" cy="817302"/>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251847" y="4050886"/>
            <a:ext cx="2054941" cy="646331"/>
          </a:xfrm>
          <a:prstGeom prst="rect">
            <a:avLst/>
          </a:prstGeom>
          <a:noFill/>
        </p:spPr>
        <p:txBody>
          <a:bodyPr wrap="square" rtlCol="0">
            <a:spAutoFit/>
          </a:bodyPr>
          <a:lstStyle/>
          <a:p>
            <a:pPr algn="ctr"/>
            <a:r>
              <a:rPr lang="el-GR" b="1" dirty="0" smtClean="0">
                <a:solidFill>
                  <a:srgbClr val="00A9E6"/>
                </a:solidFill>
              </a:rPr>
              <a:t>ΕΠΙΛΟΓΗ ΑΘΛΗΤΗ</a:t>
            </a:r>
            <a:endParaRPr lang="x-none" b="1" dirty="0">
              <a:solidFill>
                <a:srgbClr val="00A9E6"/>
              </a:solidFill>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2056806" y="4050885"/>
            <a:ext cx="2054941" cy="646331"/>
          </a:xfrm>
          <a:prstGeom prst="rect">
            <a:avLst/>
          </a:prstGeom>
          <a:noFill/>
        </p:spPr>
        <p:txBody>
          <a:bodyPr wrap="square" rtlCol="0">
            <a:spAutoFit/>
          </a:bodyPr>
          <a:lstStyle/>
          <a:p>
            <a:pPr algn="ctr"/>
            <a:r>
              <a:rPr lang="el-GR" b="1" dirty="0" smtClean="0">
                <a:solidFill>
                  <a:srgbClr val="00A9E6"/>
                </a:solidFill>
              </a:rPr>
              <a:t>ΕΙΔΟΠΟΙΗΣΗ ΑΘΛΗΤΗ</a:t>
            </a:r>
            <a:endParaRPr lang="x-none" b="1" dirty="0">
              <a:solidFill>
                <a:srgbClr val="00A9E6"/>
              </a:solidFill>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895726" y="4073365"/>
            <a:ext cx="1752600" cy="923330"/>
          </a:xfrm>
          <a:prstGeom prst="rect">
            <a:avLst/>
          </a:prstGeom>
          <a:noFill/>
        </p:spPr>
        <p:txBody>
          <a:bodyPr wrap="square" rtlCol="0">
            <a:spAutoFit/>
          </a:bodyPr>
          <a:lstStyle/>
          <a:p>
            <a:pPr algn="ctr"/>
            <a:r>
              <a:rPr lang="el-GR" b="1" dirty="0" smtClean="0">
                <a:solidFill>
                  <a:srgbClr val="00A9E6"/>
                </a:solidFill>
              </a:rPr>
              <a:t>ΔΙΑΔΙΚΑΣΙΑ ΔΕΙΓΜΑΤΟΛΗΨΙΑΣ</a:t>
            </a:r>
            <a:endParaRPr lang="x-none" b="1" dirty="0">
              <a:solidFill>
                <a:srgbClr val="00A9E6"/>
              </a:solidFill>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646331"/>
          </a:xfrm>
          <a:prstGeom prst="rect">
            <a:avLst/>
          </a:prstGeom>
          <a:noFill/>
        </p:spPr>
        <p:txBody>
          <a:bodyPr wrap="square" rtlCol="0">
            <a:spAutoFit/>
          </a:bodyPr>
          <a:lstStyle/>
          <a:p>
            <a:pPr algn="ctr"/>
            <a:r>
              <a:rPr lang="el-GR" b="1" dirty="0" smtClean="0">
                <a:solidFill>
                  <a:srgbClr val="00A9E6"/>
                </a:solidFill>
              </a:rPr>
              <a:t>ΣΥΜΠΛΗΡΩΣΗ   ΕΝΤΥΠΩΝ</a:t>
            </a:r>
            <a:endParaRPr lang="x-none" b="1" dirty="0">
              <a:solidFill>
                <a:srgbClr val="00A9E6"/>
              </a:solidFill>
            </a:endParaRPr>
          </a:p>
        </p:txBody>
      </p:sp>
      <p:sp>
        <p:nvSpPr>
          <p:cNvPr id="45" name="Rectangle 44">
            <a:extLst>
              <a:ext uri="{FF2B5EF4-FFF2-40B4-BE49-F238E27FC236}">
                <a16:creationId xmlns:a16="http://schemas.microsoft.com/office/drawing/2014/main" xmlns="" id="{10D708AB-ACB1-4249-B019-F13B32E16707}"/>
              </a:ext>
            </a:extLst>
          </p:cNvPr>
          <p:cNvSpPr/>
          <p:nvPr/>
        </p:nvSpPr>
        <p:spPr>
          <a:xfrm>
            <a:off x="251847" y="2456219"/>
            <a:ext cx="1981084" cy="2347276"/>
          </a:xfrm>
          <a:prstGeom prst="rect">
            <a:avLst/>
          </a:prstGeom>
          <a:noFill/>
          <a:ln w="57150">
            <a:solidFill>
              <a:srgbClr val="FF6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22" name="Graphic 21" descr="Lock with solid fill">
            <a:extLst>
              <a:ext uri="{FF2B5EF4-FFF2-40B4-BE49-F238E27FC236}">
                <a16:creationId xmlns:a16="http://schemas.microsoft.com/office/drawing/2014/main" xmlns="" id="{C05CD7F4-8DEA-4363-BC53-78C391FC3B62}"/>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153276" y="2639958"/>
            <a:ext cx="1410927" cy="1410927"/>
          </a:xfrm>
          <a:prstGeom prst="rect">
            <a:avLst/>
          </a:prstGeom>
        </p:spPr>
      </p:pic>
      <p:pic>
        <p:nvPicPr>
          <p:cNvPr id="23" name="Graphic 22" descr="Test tubes with solid fill">
            <a:extLst>
              <a:ext uri="{FF2B5EF4-FFF2-40B4-BE49-F238E27FC236}">
                <a16:creationId xmlns:a16="http://schemas.microsoft.com/office/drawing/2014/main" xmlns="" id="{6D5253E9-2F50-462E-A500-A041A307E1ED}"/>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669290" y="2686661"/>
            <a:ext cx="1364225" cy="1364225"/>
          </a:xfrm>
          <a:prstGeom prst="rect">
            <a:avLst/>
          </a:prstGeom>
        </p:spPr>
      </p:pic>
      <p:pic>
        <p:nvPicPr>
          <p:cNvPr id="24" name="Graphic 23" descr="Server with solid fill">
            <a:extLst>
              <a:ext uri="{FF2B5EF4-FFF2-40B4-BE49-F238E27FC236}">
                <a16:creationId xmlns:a16="http://schemas.microsoft.com/office/drawing/2014/main" xmlns="" id="{622A64D3-93A1-4886-B848-CC7129C34814}"/>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6571" y="2686661"/>
            <a:ext cx="1364225" cy="1364225"/>
          </a:xfrm>
          <a:prstGeom prst="rect">
            <a:avLst/>
          </a:prstGeom>
        </p:spPr>
      </p:pic>
      <p:sp>
        <p:nvSpPr>
          <p:cNvPr id="26" name="TextBox 25">
            <a:extLst>
              <a:ext uri="{FF2B5EF4-FFF2-40B4-BE49-F238E27FC236}">
                <a16:creationId xmlns:a16="http://schemas.microsoft.com/office/drawing/2014/main" xmlns="" id="{23A1CC2A-264B-4B1F-B473-ED84A67ABAE7}"/>
              </a:ext>
            </a:extLst>
          </p:cNvPr>
          <p:cNvSpPr txBox="1"/>
          <p:nvPr/>
        </p:nvSpPr>
        <p:spPr>
          <a:xfrm>
            <a:off x="7042355" y="4073365"/>
            <a:ext cx="1632333" cy="553998"/>
          </a:xfrm>
          <a:prstGeom prst="rect">
            <a:avLst/>
          </a:prstGeom>
          <a:noFill/>
        </p:spPr>
        <p:txBody>
          <a:bodyPr wrap="square" rtlCol="0">
            <a:spAutoFit/>
          </a:bodyPr>
          <a:lstStyle/>
          <a:p>
            <a:pPr algn="ctr"/>
            <a:r>
              <a:rPr lang="el-GR" sz="1500" b="1" dirty="0" smtClean="0">
                <a:solidFill>
                  <a:srgbClr val="00A9E6"/>
                </a:solidFill>
              </a:rPr>
              <a:t>ΑΛΛΗΛΟΥΧΙΑ ΕΠΙΒΛΕΨΗΣ</a:t>
            </a:r>
            <a:endParaRPr lang="x-none" sz="1500" b="1" dirty="0">
              <a:solidFill>
                <a:srgbClr val="00A9E6"/>
              </a:solidFill>
            </a:endParaRPr>
          </a:p>
        </p:txBody>
      </p:sp>
      <p:sp>
        <p:nvSpPr>
          <p:cNvPr id="27" name="TextBox 26">
            <a:extLst>
              <a:ext uri="{FF2B5EF4-FFF2-40B4-BE49-F238E27FC236}">
                <a16:creationId xmlns:a16="http://schemas.microsoft.com/office/drawing/2014/main" xmlns="" id="{289A95AE-0BEF-4463-80BB-EBBBCBA4415D}"/>
              </a:ext>
            </a:extLst>
          </p:cNvPr>
          <p:cNvSpPr txBox="1"/>
          <p:nvPr/>
        </p:nvSpPr>
        <p:spPr>
          <a:xfrm>
            <a:off x="8323931" y="4057641"/>
            <a:ext cx="2054941" cy="584775"/>
          </a:xfrm>
          <a:prstGeom prst="rect">
            <a:avLst/>
          </a:prstGeom>
          <a:noFill/>
        </p:spPr>
        <p:txBody>
          <a:bodyPr wrap="square" rtlCol="0">
            <a:spAutoFit/>
          </a:bodyPr>
          <a:lstStyle/>
          <a:p>
            <a:pPr algn="ctr"/>
            <a:r>
              <a:rPr lang="el-GR" sz="1600" b="1" dirty="0" smtClean="0">
                <a:solidFill>
                  <a:srgbClr val="00A9E6"/>
                </a:solidFill>
              </a:rPr>
              <a:t>ΕΡΓΑΣΤΗΡΙΑΚΗ ΑΝΑΛΥΣΗ</a:t>
            </a:r>
            <a:endParaRPr lang="en-US" sz="1600" b="1" dirty="0">
              <a:solidFill>
                <a:srgbClr val="00A9E6"/>
              </a:solidFill>
            </a:endParaRPr>
          </a:p>
        </p:txBody>
      </p:sp>
      <p:sp>
        <p:nvSpPr>
          <p:cNvPr id="28" name="TextBox 27">
            <a:extLst>
              <a:ext uri="{FF2B5EF4-FFF2-40B4-BE49-F238E27FC236}">
                <a16:creationId xmlns:a16="http://schemas.microsoft.com/office/drawing/2014/main" xmlns="" id="{0C7F61D2-F3DA-4BB4-A3DC-FF6A752F8206}"/>
              </a:ext>
            </a:extLst>
          </p:cNvPr>
          <p:cNvSpPr txBox="1"/>
          <p:nvPr/>
        </p:nvSpPr>
        <p:spPr>
          <a:xfrm>
            <a:off x="9978316" y="4050885"/>
            <a:ext cx="2054941" cy="584775"/>
          </a:xfrm>
          <a:prstGeom prst="rect">
            <a:avLst/>
          </a:prstGeom>
          <a:noFill/>
        </p:spPr>
        <p:txBody>
          <a:bodyPr wrap="square" rtlCol="0">
            <a:spAutoFit/>
          </a:bodyPr>
          <a:lstStyle/>
          <a:p>
            <a:pPr algn="ctr"/>
            <a:r>
              <a:rPr lang="el-GR" sz="1600" b="1" dirty="0" smtClean="0">
                <a:solidFill>
                  <a:srgbClr val="00A9E6"/>
                </a:solidFill>
              </a:rPr>
              <a:t>ΔΙΑΧΕΙΡΗΣΗ ΑΠΟΤΕΛΕΣΜΑΤΩΝ</a:t>
            </a:r>
            <a:endParaRPr lang="x-none" sz="1600" b="1" dirty="0">
              <a:solidFill>
                <a:srgbClr val="00A9E6"/>
              </a:solidFill>
            </a:endParaRPr>
          </a:p>
        </p:txBody>
      </p:sp>
      <p:pic>
        <p:nvPicPr>
          <p:cNvPr id="19"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9763126" y="249294"/>
            <a:ext cx="1981200" cy="1103256"/>
          </a:xfrm>
          <a:prstGeom prst="rect">
            <a:avLst/>
          </a:prstGeom>
        </p:spPr>
      </p:pic>
    </p:spTree>
    <p:extLst>
      <p:ext uri="{BB962C8B-B14F-4D97-AF65-F5344CB8AC3E}">
        <p14:creationId xmlns:p14="http://schemas.microsoft.com/office/powerpoint/2010/main" xmlns="" val="38060992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47E87-0B8F-4AF1-BA72-9BE1603B2A09}"/>
              </a:ext>
            </a:extLst>
          </p:cNvPr>
          <p:cNvSpPr>
            <a:spLocks noGrp="1"/>
          </p:cNvSpPr>
          <p:nvPr>
            <p:ph type="title"/>
          </p:nvPr>
        </p:nvSpPr>
        <p:spPr/>
        <p:txBody>
          <a:bodyPr>
            <a:noAutofit/>
          </a:bodyPr>
          <a:lstStyle/>
          <a:p>
            <a:r>
              <a:rPr lang="el-GR" sz="3500" dirty="0" smtClean="0"/>
              <a:t>ΕΠΙΛΟΓΗ ΤΩΝ ΑΘΛΗΤΩΝ:</a:t>
            </a:r>
            <a:endParaRPr lang="x-none" sz="3500" dirty="0"/>
          </a:p>
        </p:txBody>
      </p:sp>
      <p:sp>
        <p:nvSpPr>
          <p:cNvPr id="5" name="Rectangle: Rounded Corners 4">
            <a:extLst>
              <a:ext uri="{FF2B5EF4-FFF2-40B4-BE49-F238E27FC236}">
                <a16:creationId xmlns:a16="http://schemas.microsoft.com/office/drawing/2014/main" xmlns="" id="{C87D185B-00CD-4A20-9B43-574C2BFB9B6C}"/>
              </a:ext>
            </a:extLst>
          </p:cNvPr>
          <p:cNvSpPr/>
          <p:nvPr/>
        </p:nvSpPr>
        <p:spPr>
          <a:xfrm>
            <a:off x="496046" y="3639786"/>
            <a:ext cx="3348367" cy="1546123"/>
          </a:xfrm>
          <a:prstGeom prst="roundRect">
            <a:avLst/>
          </a:prstGeom>
          <a:noFill/>
          <a:ln w="57150">
            <a:solidFill>
              <a:srgbClr val="00A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Rounded Corners 5">
            <a:extLst>
              <a:ext uri="{FF2B5EF4-FFF2-40B4-BE49-F238E27FC236}">
                <a16:creationId xmlns:a16="http://schemas.microsoft.com/office/drawing/2014/main" xmlns="" id="{65572AF1-3F49-4C1A-B549-F3BB01019152}"/>
              </a:ext>
            </a:extLst>
          </p:cNvPr>
          <p:cNvSpPr/>
          <p:nvPr/>
        </p:nvSpPr>
        <p:spPr>
          <a:xfrm>
            <a:off x="4418683" y="3639784"/>
            <a:ext cx="3348367" cy="1546123"/>
          </a:xfrm>
          <a:prstGeom prst="roundRect">
            <a:avLst/>
          </a:prstGeom>
          <a:noFill/>
          <a:ln w="57150">
            <a:solidFill>
              <a:srgbClr val="00A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Rectangle: Rounded Corners 6">
            <a:extLst>
              <a:ext uri="{FF2B5EF4-FFF2-40B4-BE49-F238E27FC236}">
                <a16:creationId xmlns:a16="http://schemas.microsoft.com/office/drawing/2014/main" xmlns="" id="{2822F040-4DFB-4CAB-BEBC-EB2274AB817C}"/>
              </a:ext>
            </a:extLst>
          </p:cNvPr>
          <p:cNvSpPr/>
          <p:nvPr/>
        </p:nvSpPr>
        <p:spPr>
          <a:xfrm>
            <a:off x="8341321" y="3639784"/>
            <a:ext cx="3348368" cy="1546123"/>
          </a:xfrm>
          <a:prstGeom prst="roundRect">
            <a:avLst/>
          </a:prstGeom>
          <a:noFill/>
          <a:ln w="57150">
            <a:solidFill>
              <a:srgbClr val="00A9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a:extLst>
              <a:ext uri="{FF2B5EF4-FFF2-40B4-BE49-F238E27FC236}">
                <a16:creationId xmlns:a16="http://schemas.microsoft.com/office/drawing/2014/main" xmlns="" id="{3B09E674-0725-4732-A78A-D2CDD760E7E4}"/>
              </a:ext>
            </a:extLst>
          </p:cNvPr>
          <p:cNvSpPr txBox="1"/>
          <p:nvPr/>
        </p:nvSpPr>
        <p:spPr>
          <a:xfrm>
            <a:off x="725714" y="3991429"/>
            <a:ext cx="3118698" cy="1508105"/>
          </a:xfrm>
          <a:prstGeom prst="rect">
            <a:avLst/>
          </a:prstGeom>
          <a:noFill/>
        </p:spPr>
        <p:txBody>
          <a:bodyPr wrap="square" rtlCol="0">
            <a:spAutoFit/>
          </a:bodyPr>
          <a:lstStyle/>
          <a:p>
            <a:pPr algn="ctr"/>
            <a:r>
              <a:rPr lang="el-GR" sz="2400" b="1" dirty="0" smtClean="0">
                <a:solidFill>
                  <a:srgbClr val="00205B"/>
                </a:solidFill>
              </a:rPr>
              <a:t>ΣΤΑΘΜΙΣΜΕΝΗ ΕΠΙΛΟΓΗ</a:t>
            </a:r>
          </a:p>
          <a:p>
            <a:pPr algn="ctr"/>
            <a:endParaRPr lang="el-GR" sz="2000" b="1" dirty="0" smtClean="0">
              <a:solidFill>
                <a:srgbClr val="00205B"/>
              </a:solidFill>
            </a:endParaRPr>
          </a:p>
          <a:p>
            <a:pPr algn="ctr"/>
            <a:endParaRPr lang="x-none" sz="2400" b="1" dirty="0">
              <a:solidFill>
                <a:srgbClr val="00205B"/>
              </a:solidFill>
            </a:endParaRPr>
          </a:p>
        </p:txBody>
      </p:sp>
      <p:sp>
        <p:nvSpPr>
          <p:cNvPr id="9" name="TextBox 8">
            <a:extLst>
              <a:ext uri="{FF2B5EF4-FFF2-40B4-BE49-F238E27FC236}">
                <a16:creationId xmlns:a16="http://schemas.microsoft.com/office/drawing/2014/main" xmlns="" id="{B555AF1F-9AFD-416D-A3E6-4C5B3545E64E}"/>
              </a:ext>
            </a:extLst>
          </p:cNvPr>
          <p:cNvSpPr txBox="1"/>
          <p:nvPr/>
        </p:nvSpPr>
        <p:spPr>
          <a:xfrm>
            <a:off x="4449392" y="3997345"/>
            <a:ext cx="3286947" cy="461665"/>
          </a:xfrm>
          <a:prstGeom prst="rect">
            <a:avLst/>
          </a:prstGeom>
          <a:noFill/>
        </p:spPr>
        <p:txBody>
          <a:bodyPr wrap="square" rtlCol="0">
            <a:spAutoFit/>
          </a:bodyPr>
          <a:lstStyle/>
          <a:p>
            <a:pPr algn="ctr"/>
            <a:r>
              <a:rPr lang="el-GR" sz="2400" b="1" dirty="0" smtClean="0">
                <a:solidFill>
                  <a:srgbClr val="00205B"/>
                </a:solidFill>
              </a:rPr>
              <a:t>ΤΥΧΑΙΑ ΕΠΙΛΟΓΗ</a:t>
            </a:r>
            <a:endParaRPr lang="en-US" sz="2400" b="1" dirty="0">
              <a:solidFill>
                <a:srgbClr val="00205B"/>
              </a:solidFill>
            </a:endParaRPr>
          </a:p>
        </p:txBody>
      </p:sp>
      <p:sp>
        <p:nvSpPr>
          <p:cNvPr id="10" name="TextBox 9">
            <a:extLst>
              <a:ext uri="{FF2B5EF4-FFF2-40B4-BE49-F238E27FC236}">
                <a16:creationId xmlns:a16="http://schemas.microsoft.com/office/drawing/2014/main" xmlns="" id="{D411BC4E-E56E-479A-94FF-965CB0EF8567}"/>
              </a:ext>
            </a:extLst>
          </p:cNvPr>
          <p:cNvSpPr txBox="1"/>
          <p:nvPr/>
        </p:nvSpPr>
        <p:spPr>
          <a:xfrm>
            <a:off x="8341320" y="3997344"/>
            <a:ext cx="3348367" cy="830997"/>
          </a:xfrm>
          <a:prstGeom prst="rect">
            <a:avLst/>
          </a:prstGeom>
          <a:noFill/>
        </p:spPr>
        <p:txBody>
          <a:bodyPr wrap="square" rtlCol="0">
            <a:spAutoFit/>
          </a:bodyPr>
          <a:lstStyle/>
          <a:p>
            <a:pPr algn="ctr"/>
            <a:r>
              <a:rPr lang="el-GR" sz="2400" b="1" dirty="0" smtClean="0">
                <a:solidFill>
                  <a:srgbClr val="00205B"/>
                </a:solidFill>
              </a:rPr>
              <a:t>ΣΤΟΧΕΥΜΕΝΗ ΕΠΙΛΟΓΗ</a:t>
            </a:r>
            <a:endParaRPr lang="x-none" sz="2400" b="1" dirty="0">
              <a:solidFill>
                <a:srgbClr val="00205B"/>
              </a:solidFill>
            </a:endParaRPr>
          </a:p>
        </p:txBody>
      </p:sp>
      <p:pic>
        <p:nvPicPr>
          <p:cNvPr id="12" name="Graphic 11" descr="Group of people with solid fill">
            <a:extLst>
              <a:ext uri="{FF2B5EF4-FFF2-40B4-BE49-F238E27FC236}">
                <a16:creationId xmlns:a16="http://schemas.microsoft.com/office/drawing/2014/main" xmlns="" id="{6A061A6F-B070-4B84-889A-9EED1FC121F6}"/>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2" r="19457"/>
          <a:stretch/>
        </p:blipFill>
        <p:spPr>
          <a:xfrm>
            <a:off x="5381511" y="1973563"/>
            <a:ext cx="1054013" cy="1308656"/>
          </a:xfrm>
          <a:prstGeom prst="rect">
            <a:avLst/>
          </a:prstGeom>
        </p:spPr>
      </p:pic>
      <p:pic>
        <p:nvPicPr>
          <p:cNvPr id="14" name="Graphic 13" descr="Target with solid fill">
            <a:extLst>
              <a:ext uri="{FF2B5EF4-FFF2-40B4-BE49-F238E27FC236}">
                <a16:creationId xmlns:a16="http://schemas.microsoft.com/office/drawing/2014/main" xmlns="" id="{A66B91DB-3FD5-45DF-A742-11BCD643005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00157" y="1973563"/>
            <a:ext cx="1428979" cy="1428979"/>
          </a:xfrm>
          <a:prstGeom prst="rect">
            <a:avLst/>
          </a:prstGeom>
        </p:spPr>
      </p:pic>
      <p:pic>
        <p:nvPicPr>
          <p:cNvPr id="18" name="Graphic 17" descr="Woman with solid fill">
            <a:extLst>
              <a:ext uri="{FF2B5EF4-FFF2-40B4-BE49-F238E27FC236}">
                <a16:creationId xmlns:a16="http://schemas.microsoft.com/office/drawing/2014/main" xmlns="" id="{C80FB447-7810-4055-BDDD-B8AFB628C2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308199" y="2845366"/>
            <a:ext cx="396000" cy="396000"/>
          </a:xfrm>
          <a:prstGeom prst="rect">
            <a:avLst/>
          </a:prstGeom>
        </p:spPr>
      </p:pic>
      <p:pic>
        <p:nvPicPr>
          <p:cNvPr id="16" name="Graphic 15" descr="Podium with solid fill">
            <a:extLst>
              <a:ext uri="{FF2B5EF4-FFF2-40B4-BE49-F238E27FC236}">
                <a16:creationId xmlns:a16="http://schemas.microsoft.com/office/drawing/2014/main" xmlns="" id="{1A9A84EA-0700-451B-B1C6-BBA3A6DB1A6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55738" y="2000020"/>
            <a:ext cx="1428980" cy="1428980"/>
          </a:xfrm>
          <a:prstGeom prst="rect">
            <a:avLst/>
          </a:prstGeom>
        </p:spPr>
      </p:pic>
      <p:pic>
        <p:nvPicPr>
          <p:cNvPr id="13"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10154253" y="200025"/>
            <a:ext cx="1870789" cy="1041773"/>
          </a:xfrm>
          <a:prstGeom prst="rect">
            <a:avLst/>
          </a:prstGeom>
        </p:spPr>
      </p:pic>
    </p:spTree>
    <p:extLst>
      <p:ext uri="{BB962C8B-B14F-4D97-AF65-F5344CB8AC3E}">
        <p14:creationId xmlns:p14="http://schemas.microsoft.com/office/powerpoint/2010/main" xmlns="" val="7852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Target Audience with solid fill">
            <a:extLst>
              <a:ext uri="{FF2B5EF4-FFF2-40B4-BE49-F238E27FC236}">
                <a16:creationId xmlns:a16="http://schemas.microsoft.com/office/drawing/2014/main" xmlns="" id="{190370E5-604E-44B7-BEAD-5AA60321D05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94441" y="2479369"/>
            <a:ext cx="1784555" cy="1784555"/>
          </a:xfrm>
          <a:prstGeom prst="rect">
            <a:avLst/>
          </a:prstGeom>
        </p:spPr>
      </p:pic>
      <p:pic>
        <p:nvPicPr>
          <p:cNvPr id="10" name="Graphic 9" descr="Employee badge with solid fill">
            <a:extLst>
              <a:ext uri="{FF2B5EF4-FFF2-40B4-BE49-F238E27FC236}">
                <a16:creationId xmlns:a16="http://schemas.microsoft.com/office/drawing/2014/main" xmlns="" id="{C3B033D8-02FE-4FA4-96F9-8D7154CE1B1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55977" y="2606570"/>
            <a:ext cx="1410929" cy="1410929"/>
          </a:xfrm>
          <a:prstGeom prst="rect">
            <a:avLst/>
          </a:prstGeom>
        </p:spPr>
      </p:pic>
      <p:pic>
        <p:nvPicPr>
          <p:cNvPr id="25" name="Graphic 24" descr="Water with solid fill">
            <a:extLst>
              <a:ext uri="{FF2B5EF4-FFF2-40B4-BE49-F238E27FC236}">
                <a16:creationId xmlns:a16="http://schemas.microsoft.com/office/drawing/2014/main" xmlns="" id="{8925BF14-9765-4318-8608-E282F9370BB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875152" y="2670884"/>
            <a:ext cx="535859" cy="535859"/>
          </a:xfrm>
          <a:prstGeom prst="rect">
            <a:avLst/>
          </a:prstGeom>
        </p:spPr>
      </p:pic>
      <p:pic>
        <p:nvPicPr>
          <p:cNvPr id="29" name="Graphic 28" descr="Water outline">
            <a:extLst>
              <a:ext uri="{FF2B5EF4-FFF2-40B4-BE49-F238E27FC236}">
                <a16:creationId xmlns:a16="http://schemas.microsoft.com/office/drawing/2014/main" xmlns="" id="{1AE79D3D-75B1-4839-80DF-94C2F76C86C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4052133" y="2739712"/>
            <a:ext cx="535859" cy="535859"/>
          </a:xfrm>
          <a:prstGeom prst="rect">
            <a:avLst/>
          </a:prstGeom>
        </p:spPr>
      </p:pic>
      <p:pic>
        <p:nvPicPr>
          <p:cNvPr id="32" name="Graphic 31" descr="Checklist with solid fill">
            <a:extLst>
              <a:ext uri="{FF2B5EF4-FFF2-40B4-BE49-F238E27FC236}">
                <a16:creationId xmlns:a16="http://schemas.microsoft.com/office/drawing/2014/main" xmlns="" id="{2EA04D52-D561-484C-9824-A96996CC6EFD}"/>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705035" y="2723536"/>
            <a:ext cx="1328866" cy="1328866"/>
          </a:xfrm>
          <a:prstGeom prst="rect">
            <a:avLst/>
          </a:prstGeom>
        </p:spPr>
      </p:pic>
      <p:pic>
        <p:nvPicPr>
          <p:cNvPr id="36" name="Graphic 35" descr="Beaker with solid fill">
            <a:extLst>
              <a:ext uri="{FF2B5EF4-FFF2-40B4-BE49-F238E27FC236}">
                <a16:creationId xmlns:a16="http://schemas.microsoft.com/office/drawing/2014/main" xmlns="" id="{7B4F0BD7-E475-497D-8A69-0C69C96D82C2}"/>
              </a:ext>
            </a:extLst>
          </p:cNvPr>
          <p:cNvPicPr>
            <a:picLocks noChangeAspect="1"/>
          </p:cNvPicPr>
          <p:nvPr/>
        </p:nvPicPr>
        <p:blipFill rotWithShape="1">
          <a:blip r:embed="rId12">
            <a:extLst>
              <a:ext uri="{96DAC541-7B7A-43D3-8B79-37D633B846F1}">
                <asvg:svgBlip xmlns:asvg="http://schemas.microsoft.com/office/drawing/2016/SVG/main" xmlns="" r:embed="rId13"/>
              </a:ext>
            </a:extLst>
          </a:blip>
          <a:srcRect t="32662"/>
          <a:stretch/>
        </p:blipFill>
        <p:spPr>
          <a:xfrm>
            <a:off x="4273356" y="3083841"/>
            <a:ext cx="1213726" cy="817302"/>
          </a:xfrm>
          <a:prstGeom prst="rect">
            <a:avLst/>
          </a:prstGeom>
        </p:spPr>
      </p:pic>
      <p:sp>
        <p:nvSpPr>
          <p:cNvPr id="38" name="TextBox 37">
            <a:extLst>
              <a:ext uri="{FF2B5EF4-FFF2-40B4-BE49-F238E27FC236}">
                <a16:creationId xmlns:a16="http://schemas.microsoft.com/office/drawing/2014/main" xmlns="" id="{FD46CDB8-6C7D-43E5-9770-F081F41009B2}"/>
              </a:ext>
            </a:extLst>
          </p:cNvPr>
          <p:cNvSpPr txBox="1"/>
          <p:nvPr/>
        </p:nvSpPr>
        <p:spPr>
          <a:xfrm>
            <a:off x="159247" y="4074036"/>
            <a:ext cx="2054941" cy="646331"/>
          </a:xfrm>
          <a:prstGeom prst="rect">
            <a:avLst/>
          </a:prstGeom>
          <a:noFill/>
        </p:spPr>
        <p:txBody>
          <a:bodyPr wrap="square" rtlCol="0">
            <a:spAutoFit/>
          </a:bodyPr>
          <a:lstStyle/>
          <a:p>
            <a:pPr algn="ctr"/>
            <a:r>
              <a:rPr lang="el-GR" b="1" dirty="0" smtClean="0">
                <a:solidFill>
                  <a:srgbClr val="00A9E6"/>
                </a:solidFill>
              </a:rPr>
              <a:t>ΕΠΙΛΟΓΗ ΑΘΛΗΤΗ</a:t>
            </a:r>
            <a:endParaRPr lang="x-none" b="1" dirty="0">
              <a:solidFill>
                <a:srgbClr val="00A9E6"/>
              </a:solidFill>
            </a:endParaRPr>
          </a:p>
        </p:txBody>
      </p:sp>
      <p:sp>
        <p:nvSpPr>
          <p:cNvPr id="39" name="TextBox 38">
            <a:extLst>
              <a:ext uri="{FF2B5EF4-FFF2-40B4-BE49-F238E27FC236}">
                <a16:creationId xmlns:a16="http://schemas.microsoft.com/office/drawing/2014/main" xmlns="" id="{B5170B53-6431-4DEA-8030-30885699A239}"/>
              </a:ext>
            </a:extLst>
          </p:cNvPr>
          <p:cNvSpPr txBox="1"/>
          <p:nvPr/>
        </p:nvSpPr>
        <p:spPr>
          <a:xfrm>
            <a:off x="1964206" y="4074035"/>
            <a:ext cx="2054941" cy="646331"/>
          </a:xfrm>
          <a:prstGeom prst="rect">
            <a:avLst/>
          </a:prstGeom>
          <a:noFill/>
        </p:spPr>
        <p:txBody>
          <a:bodyPr wrap="square" rtlCol="0">
            <a:spAutoFit/>
          </a:bodyPr>
          <a:lstStyle/>
          <a:p>
            <a:pPr algn="ctr"/>
            <a:r>
              <a:rPr lang="el-GR" b="1" dirty="0" smtClean="0">
                <a:solidFill>
                  <a:srgbClr val="00A9E6"/>
                </a:solidFill>
              </a:rPr>
              <a:t>ΕΙΔΟΠΟΙΗΣΗ ΑΘΛΗΤΗ</a:t>
            </a:r>
            <a:endParaRPr lang="x-none" b="1" dirty="0">
              <a:solidFill>
                <a:srgbClr val="00A9E6"/>
              </a:solidFill>
            </a:endParaRPr>
          </a:p>
        </p:txBody>
      </p:sp>
      <p:sp>
        <p:nvSpPr>
          <p:cNvPr id="40" name="TextBox 39">
            <a:extLst>
              <a:ext uri="{FF2B5EF4-FFF2-40B4-BE49-F238E27FC236}">
                <a16:creationId xmlns:a16="http://schemas.microsoft.com/office/drawing/2014/main" xmlns="" id="{27444EEA-30EB-4D33-BEBC-537EA7BD7291}"/>
              </a:ext>
            </a:extLst>
          </p:cNvPr>
          <p:cNvSpPr txBox="1"/>
          <p:nvPr/>
        </p:nvSpPr>
        <p:spPr>
          <a:xfrm>
            <a:off x="3701599" y="4073365"/>
            <a:ext cx="2054941" cy="584775"/>
          </a:xfrm>
          <a:prstGeom prst="rect">
            <a:avLst/>
          </a:prstGeom>
          <a:noFill/>
        </p:spPr>
        <p:txBody>
          <a:bodyPr wrap="square" rtlCol="0">
            <a:spAutoFit/>
          </a:bodyPr>
          <a:lstStyle/>
          <a:p>
            <a:pPr algn="ctr"/>
            <a:r>
              <a:rPr lang="el-GR" sz="1600" b="1" dirty="0" smtClean="0">
                <a:solidFill>
                  <a:srgbClr val="00A9E6"/>
                </a:solidFill>
              </a:rPr>
              <a:t>ΔΙΑΔΙΚΑΣΙ ΔΕΙΓΜΑΤΟΛΗΨΙΑΣ</a:t>
            </a:r>
            <a:endParaRPr lang="x-none" sz="1600" b="1" dirty="0">
              <a:solidFill>
                <a:srgbClr val="00A9E6"/>
              </a:solidFill>
            </a:endParaRPr>
          </a:p>
        </p:txBody>
      </p:sp>
      <p:sp>
        <p:nvSpPr>
          <p:cNvPr id="41" name="TextBox 40">
            <a:extLst>
              <a:ext uri="{FF2B5EF4-FFF2-40B4-BE49-F238E27FC236}">
                <a16:creationId xmlns:a16="http://schemas.microsoft.com/office/drawing/2014/main" xmlns="" id="{754E7017-F32E-4B76-BCB9-ECA162A9E2F0}"/>
              </a:ext>
            </a:extLst>
          </p:cNvPr>
          <p:cNvSpPr txBox="1"/>
          <p:nvPr/>
        </p:nvSpPr>
        <p:spPr>
          <a:xfrm>
            <a:off x="5346392" y="4057641"/>
            <a:ext cx="2054941" cy="646331"/>
          </a:xfrm>
          <a:prstGeom prst="rect">
            <a:avLst/>
          </a:prstGeom>
          <a:noFill/>
        </p:spPr>
        <p:txBody>
          <a:bodyPr wrap="square" rtlCol="0">
            <a:spAutoFit/>
          </a:bodyPr>
          <a:lstStyle/>
          <a:p>
            <a:pPr algn="ctr"/>
            <a:r>
              <a:rPr lang="el-GR" b="1" dirty="0" smtClean="0">
                <a:solidFill>
                  <a:srgbClr val="00A9E6"/>
                </a:solidFill>
              </a:rPr>
              <a:t>ΣΥΜΠΛΗΡΩΣΗ ΕΝΤΥΠΩΝ</a:t>
            </a:r>
            <a:endParaRPr lang="x-none" b="1" dirty="0">
              <a:solidFill>
                <a:srgbClr val="00A9E6"/>
              </a:solidFill>
            </a:endParaRPr>
          </a:p>
        </p:txBody>
      </p:sp>
      <p:sp>
        <p:nvSpPr>
          <p:cNvPr id="45" name="Rectangle 44">
            <a:extLst>
              <a:ext uri="{FF2B5EF4-FFF2-40B4-BE49-F238E27FC236}">
                <a16:creationId xmlns:a16="http://schemas.microsoft.com/office/drawing/2014/main" xmlns="" id="{10D708AB-ACB1-4249-B019-F13B32E16707}"/>
              </a:ext>
            </a:extLst>
          </p:cNvPr>
          <p:cNvSpPr/>
          <p:nvPr/>
        </p:nvSpPr>
        <p:spPr>
          <a:xfrm>
            <a:off x="2103493" y="2418721"/>
            <a:ext cx="1784555" cy="2347276"/>
          </a:xfrm>
          <a:prstGeom prst="rect">
            <a:avLst/>
          </a:prstGeom>
          <a:noFill/>
          <a:ln w="57150">
            <a:solidFill>
              <a:srgbClr val="FF6E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TextBox 21">
            <a:extLst>
              <a:ext uri="{FF2B5EF4-FFF2-40B4-BE49-F238E27FC236}">
                <a16:creationId xmlns:a16="http://schemas.microsoft.com/office/drawing/2014/main" xmlns="" id="{870AEB76-46DF-4F60-A8DD-18F13269EBE8}"/>
              </a:ext>
            </a:extLst>
          </p:cNvPr>
          <p:cNvSpPr txBox="1"/>
          <p:nvPr/>
        </p:nvSpPr>
        <p:spPr>
          <a:xfrm>
            <a:off x="7143750" y="4073365"/>
            <a:ext cx="1530938" cy="523220"/>
          </a:xfrm>
          <a:prstGeom prst="rect">
            <a:avLst/>
          </a:prstGeom>
          <a:noFill/>
        </p:spPr>
        <p:txBody>
          <a:bodyPr wrap="square" rtlCol="0">
            <a:spAutoFit/>
          </a:bodyPr>
          <a:lstStyle/>
          <a:p>
            <a:pPr algn="ctr"/>
            <a:r>
              <a:rPr lang="el-GR" sz="1400" b="1" dirty="0" smtClean="0">
                <a:solidFill>
                  <a:srgbClr val="00A9E6"/>
                </a:solidFill>
              </a:rPr>
              <a:t>ΑΛΛΗΛΟΥΧΙΑ ΕΠΙΒΛΕΨΗΣ</a:t>
            </a:r>
            <a:endParaRPr lang="x-none" sz="1400" b="1" dirty="0">
              <a:solidFill>
                <a:srgbClr val="00A9E6"/>
              </a:solidFill>
            </a:endParaRPr>
          </a:p>
        </p:txBody>
      </p:sp>
      <p:pic>
        <p:nvPicPr>
          <p:cNvPr id="26" name="Graphic 25" descr="Lock with solid fill">
            <a:extLst>
              <a:ext uri="{FF2B5EF4-FFF2-40B4-BE49-F238E27FC236}">
                <a16:creationId xmlns:a16="http://schemas.microsoft.com/office/drawing/2014/main" xmlns="" id="{080F0315-E468-4820-8B29-4FA9DC82879D}"/>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7153276" y="2639958"/>
            <a:ext cx="1410927" cy="1410927"/>
          </a:xfrm>
          <a:prstGeom prst="rect">
            <a:avLst/>
          </a:prstGeom>
        </p:spPr>
      </p:pic>
      <p:pic>
        <p:nvPicPr>
          <p:cNvPr id="19" name="Graphic 18" descr="Test tubes with solid fill">
            <a:extLst>
              <a:ext uri="{FF2B5EF4-FFF2-40B4-BE49-F238E27FC236}">
                <a16:creationId xmlns:a16="http://schemas.microsoft.com/office/drawing/2014/main" xmlns="" id="{3080F97F-6D15-4A5E-992F-9E1DDBAD27E1}"/>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669290" y="2686661"/>
            <a:ext cx="1364225" cy="1364225"/>
          </a:xfrm>
          <a:prstGeom prst="rect">
            <a:avLst/>
          </a:prstGeom>
        </p:spPr>
      </p:pic>
      <p:pic>
        <p:nvPicPr>
          <p:cNvPr id="27" name="Graphic 26" descr="Server with solid fill">
            <a:extLst>
              <a:ext uri="{FF2B5EF4-FFF2-40B4-BE49-F238E27FC236}">
                <a16:creationId xmlns:a16="http://schemas.microsoft.com/office/drawing/2014/main" xmlns="" id="{00F2B6EC-CE78-4734-A7EC-54C4CC4BE98A}"/>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0286571" y="2686661"/>
            <a:ext cx="1364225" cy="1364225"/>
          </a:xfrm>
          <a:prstGeom prst="rect">
            <a:avLst/>
          </a:prstGeom>
        </p:spPr>
      </p:pic>
      <p:sp>
        <p:nvSpPr>
          <p:cNvPr id="28" name="TextBox 27">
            <a:extLst>
              <a:ext uri="{FF2B5EF4-FFF2-40B4-BE49-F238E27FC236}">
                <a16:creationId xmlns:a16="http://schemas.microsoft.com/office/drawing/2014/main" xmlns="" id="{7E8EDB10-11E6-42A3-8AA0-EE202B9DC484}"/>
              </a:ext>
            </a:extLst>
          </p:cNvPr>
          <p:cNvSpPr txBox="1"/>
          <p:nvPr/>
        </p:nvSpPr>
        <p:spPr>
          <a:xfrm>
            <a:off x="8323931" y="4057641"/>
            <a:ext cx="2054941" cy="646331"/>
          </a:xfrm>
          <a:prstGeom prst="rect">
            <a:avLst/>
          </a:prstGeom>
          <a:noFill/>
        </p:spPr>
        <p:txBody>
          <a:bodyPr wrap="square" rtlCol="0">
            <a:spAutoFit/>
          </a:bodyPr>
          <a:lstStyle/>
          <a:p>
            <a:pPr algn="ctr"/>
            <a:r>
              <a:rPr lang="el-GR" b="1" dirty="0" smtClean="0">
                <a:solidFill>
                  <a:srgbClr val="00A9E6"/>
                </a:solidFill>
              </a:rPr>
              <a:t>ΕΡΓΑΣΤΗΡΙΑΚΗ ΑΝΑΛΥΣΗ</a:t>
            </a:r>
            <a:endParaRPr lang="x-none" b="1" dirty="0">
              <a:solidFill>
                <a:srgbClr val="00A9E6"/>
              </a:solidFill>
            </a:endParaRPr>
          </a:p>
        </p:txBody>
      </p:sp>
      <p:sp>
        <p:nvSpPr>
          <p:cNvPr id="30" name="TextBox 29">
            <a:extLst>
              <a:ext uri="{FF2B5EF4-FFF2-40B4-BE49-F238E27FC236}">
                <a16:creationId xmlns:a16="http://schemas.microsoft.com/office/drawing/2014/main" xmlns="" id="{42722D1F-627E-4DA1-8258-60C18FE7B464}"/>
              </a:ext>
            </a:extLst>
          </p:cNvPr>
          <p:cNvSpPr txBox="1"/>
          <p:nvPr/>
        </p:nvSpPr>
        <p:spPr>
          <a:xfrm>
            <a:off x="9978316" y="4050885"/>
            <a:ext cx="2054941" cy="584775"/>
          </a:xfrm>
          <a:prstGeom prst="rect">
            <a:avLst/>
          </a:prstGeom>
          <a:noFill/>
        </p:spPr>
        <p:txBody>
          <a:bodyPr wrap="square" rtlCol="0">
            <a:spAutoFit/>
          </a:bodyPr>
          <a:lstStyle/>
          <a:p>
            <a:pPr algn="ctr"/>
            <a:r>
              <a:rPr lang="el-GR" sz="1600" b="1" dirty="0" smtClean="0">
                <a:solidFill>
                  <a:srgbClr val="00A9E6"/>
                </a:solidFill>
              </a:rPr>
              <a:t>ΔΙΑΧΕΙΡΗΣΗ ΑΠΟΤΕΛΕΣΜΑΤΩΝ</a:t>
            </a:r>
            <a:endParaRPr lang="x-none" sz="1600" b="1" dirty="0">
              <a:solidFill>
                <a:srgbClr val="00A9E6"/>
              </a:solidFill>
            </a:endParaRPr>
          </a:p>
        </p:txBody>
      </p:sp>
      <p:pic>
        <p:nvPicPr>
          <p:cNvPr id="23" name="Εικόνα 2">
            <a:extLst>
              <a:ext uri="{FF2B5EF4-FFF2-40B4-BE49-F238E27FC236}">
                <a16:creationId xmlns:a16="http://schemas.microsoft.com/office/drawing/2014/main" xmlns="" id="{C176B4DC-DA90-435D-B66F-77FCF9448E71}"/>
              </a:ext>
            </a:extLst>
          </p:cNvPr>
          <p:cNvPicPr>
            <a:picLocks noChangeAspect="1"/>
          </p:cNvPicPr>
          <p:nvPr/>
        </p:nvPicPr>
        <p:blipFill>
          <a:blip r:embed="rId20" cstate="print">
            <a:extLst>
              <a:ext uri="{28A0092B-C50C-407E-A947-70E740481C1C}">
                <a14:useLocalDpi xmlns:a14="http://schemas.microsoft.com/office/drawing/2010/main" xmlns="" val="0"/>
              </a:ext>
            </a:extLst>
          </a:blip>
          <a:stretch>
            <a:fillRect/>
          </a:stretch>
        </p:blipFill>
        <p:spPr>
          <a:xfrm>
            <a:off x="10210800" y="0"/>
            <a:ext cx="1981200" cy="1103256"/>
          </a:xfrm>
          <a:prstGeom prst="rect">
            <a:avLst/>
          </a:prstGeom>
        </p:spPr>
      </p:pic>
    </p:spTree>
    <p:extLst>
      <p:ext uri="{BB962C8B-B14F-4D97-AF65-F5344CB8AC3E}">
        <p14:creationId xmlns:p14="http://schemas.microsoft.com/office/powerpoint/2010/main" xmlns="" val="20862084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7"/>
</p:tagLst>
</file>

<file path=ppt/theme/theme1.xml><?xml version="1.0" encoding="utf-8"?>
<a:theme xmlns:a="http://schemas.openxmlformats.org/drawingml/2006/main" name="Office Theme">
  <a:themeElements>
    <a:clrScheme name="ITA - branding colors">
      <a:dk1>
        <a:srgbClr val="011E5A"/>
      </a:dk1>
      <a:lt1>
        <a:srgbClr val="FFFFFF"/>
      </a:lt1>
      <a:dk2>
        <a:srgbClr val="00A8E5"/>
      </a:dk2>
      <a:lt2>
        <a:srgbClr val="E7E6E6"/>
      </a:lt2>
      <a:accent1>
        <a:srgbClr val="FF6156"/>
      </a:accent1>
      <a:accent2>
        <a:srgbClr val="E3E3E3"/>
      </a:accent2>
      <a:accent3>
        <a:srgbClr val="6E2C8C"/>
      </a:accent3>
      <a:accent4>
        <a:srgbClr val="C8325F"/>
      </a:accent4>
      <a:accent5>
        <a:srgbClr val="FFA05F"/>
      </a:accent5>
      <a:accent6>
        <a:srgbClr val="41BEAA"/>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872E343E-E4F9-424C-A51E-859BD1E7D6AF}" vid="{7A3DD97D-FA6D-E64F-9A6F-55C93EBC76FD}"/>
    </a:ext>
  </a:extLst>
</a:theme>
</file>

<file path=ppt/theme/theme2.xml><?xml version="1.0" encoding="utf-8"?>
<a:theme xmlns:a="http://schemas.openxmlformats.org/drawingml/2006/main" name="3_Office Theme">
  <a:themeElements>
    <a:clrScheme name="ITA 1">
      <a:dk1>
        <a:srgbClr val="00205B"/>
      </a:dk1>
      <a:lt1>
        <a:srgbClr val="FFFFFF"/>
      </a:lt1>
      <a:dk2>
        <a:srgbClr val="0061FF"/>
      </a:dk2>
      <a:lt2>
        <a:srgbClr val="E7E6E6"/>
      </a:lt2>
      <a:accent1>
        <a:srgbClr val="00A9E6"/>
      </a:accent1>
      <a:accent2>
        <a:srgbClr val="BBF2FF"/>
      </a:accent2>
      <a:accent3>
        <a:srgbClr val="DEC95C"/>
      </a:accent3>
      <a:accent4>
        <a:srgbClr val="40C1AC"/>
      </a:accent4>
      <a:accent5>
        <a:srgbClr val="6CC249"/>
      </a:accent5>
      <a:accent6>
        <a:srgbClr val="92FCE7"/>
      </a:accent6>
      <a:hlink>
        <a:srgbClr val="0563C1"/>
      </a:hlink>
      <a:folHlink>
        <a:srgbClr val="702F8A"/>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TA_PPT_Template_V4" id="{3BA4B548-2A8F-864C-B1DF-D7FCB524276C}" vid="{62886495-7A0D-F14D-81A9-B5B5C25AF5FD}"/>
    </a:ext>
  </a:extLst>
</a:theme>
</file>

<file path=ppt/theme/theme3.xml><?xml version="1.0" encoding="utf-8"?>
<a:theme xmlns:a="http://schemas.openxmlformats.org/drawingml/2006/main" name="4_Office Theme">
  <a:themeElements>
    <a:clrScheme name="ITA 1">
      <a:dk1>
        <a:srgbClr val="00205B"/>
      </a:dk1>
      <a:lt1>
        <a:srgbClr val="FFFFFF"/>
      </a:lt1>
      <a:dk2>
        <a:srgbClr val="0061FF"/>
      </a:dk2>
      <a:lt2>
        <a:srgbClr val="E7E6E6"/>
      </a:lt2>
      <a:accent1>
        <a:srgbClr val="00A9E6"/>
      </a:accent1>
      <a:accent2>
        <a:srgbClr val="BBF2FF"/>
      </a:accent2>
      <a:accent3>
        <a:srgbClr val="DEC95C"/>
      </a:accent3>
      <a:accent4>
        <a:srgbClr val="40C1AC"/>
      </a:accent4>
      <a:accent5>
        <a:srgbClr val="6CC249"/>
      </a:accent5>
      <a:accent6>
        <a:srgbClr val="92FCE7"/>
      </a:accent6>
      <a:hlink>
        <a:srgbClr val="0563C1"/>
      </a:hlink>
      <a:folHlink>
        <a:srgbClr val="702F8A"/>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ITA_PPT_Template_V4" id="{3BA4B548-2A8F-864C-B1DF-D7FCB524276C}" vid="{62886495-7A0D-F14D-81A9-B5B5C25AF5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0791A3C4B90942BFDD3DE5E011C8B0" ma:contentTypeVersion="15" ma:contentTypeDescription="Create a new document." ma:contentTypeScope="" ma:versionID="742153b03f9a26f955d8028ed2190e9f">
  <xsd:schema xmlns:xsd="http://www.w3.org/2001/XMLSchema" xmlns:xs="http://www.w3.org/2001/XMLSchema" xmlns:p="http://schemas.microsoft.com/office/2006/metadata/properties" xmlns:ns1="http://schemas.microsoft.com/sharepoint/v3" xmlns:ns2="489c5953-7d2a-4758-870b-6839f7507392" xmlns:ns3="3d803dd6-65c3-4d2f-b080-7991cd2d8cdf" targetNamespace="http://schemas.microsoft.com/office/2006/metadata/properties" ma:root="true" ma:fieldsID="72052306022c7790ca81adcae38f4491" ns1:_="" ns2:_="" ns3:_="">
    <xsd:import namespace="http://schemas.microsoft.com/sharepoint/v3"/>
    <xsd:import namespace="489c5953-7d2a-4758-870b-6839f7507392"/>
    <xsd:import namespace="3d803dd6-65c3-4d2f-b080-7991cd2d8cd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9c5953-7d2a-4758-870b-6839f75073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803dd6-65c3-4d2f-b080-7991cd2d8cd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288BEEA3-EC03-4650-8418-F0B1EF9062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89c5953-7d2a-4758-870b-6839f7507392"/>
    <ds:schemaRef ds:uri="3d803dd6-65c3-4d2f-b080-7991cd2d8c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3626F0B-C377-4DDB-B266-0295225E6D5A}">
  <ds:schemaRefs>
    <ds:schemaRef ds:uri="http://schemas.microsoft.com/sharepoint/v3/contenttype/forms"/>
  </ds:schemaRefs>
</ds:datastoreItem>
</file>

<file path=customXml/itemProps3.xml><?xml version="1.0" encoding="utf-8"?>
<ds:datastoreItem xmlns:ds="http://schemas.openxmlformats.org/officeDocument/2006/customXml" ds:itemID="{58F6CE2E-0091-48F6-8742-06CCC91CC1F3}">
  <ds:schemaRefs>
    <ds:schemaRef ds:uri="3d803dd6-65c3-4d2f-b080-7991cd2d8cdf"/>
    <ds:schemaRef ds:uri="489c5953-7d2a-4758-870b-6839f75073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Urban</Template>
  <TotalTime>605</TotalTime>
  <Words>1698</Words>
  <Application>Microsoft Office PowerPoint</Application>
  <PresentationFormat>Προσαρμογή</PresentationFormat>
  <Paragraphs>259</Paragraphs>
  <Slides>31</Slides>
  <Notes>14</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3</vt:i4>
      </vt:variant>
      <vt:variant>
        <vt:lpstr>Τίτλοι διαφανειών</vt:lpstr>
      </vt:variant>
      <vt:variant>
        <vt:i4>31</vt:i4>
      </vt:variant>
    </vt:vector>
  </HeadingPairs>
  <TitlesOfParts>
    <vt:vector size="40" baseType="lpstr">
      <vt:lpstr>Arial</vt:lpstr>
      <vt:lpstr>Century Gothic</vt:lpstr>
      <vt:lpstr>Calibri</vt:lpstr>
      <vt:lpstr>Times New Roman</vt:lpstr>
      <vt:lpstr>Wingdings</vt:lpstr>
      <vt:lpstr>Tokyo2020</vt:lpstr>
      <vt:lpstr>Office Theme</vt:lpstr>
      <vt:lpstr>3_Office Theme</vt:lpstr>
      <vt:lpstr>4_Office Theme</vt:lpstr>
      <vt:lpstr>ΔΙΑΔΙΚΑΣΙΑ ΔΕΙΓΜΑΤΟΛΗΨΙΑΣ </vt:lpstr>
      <vt:lpstr>ΣΤΟΧΟΣ ΤΗΣ ΠΑΡΟΥΣΙΑΣΗΣ:</vt:lpstr>
      <vt:lpstr>ΤΙ ΕΊΝΑΙ Ο ΕΛΕΓΧΟΣ ΝΤΟΠΙΝΓΚ;</vt:lpstr>
      <vt:lpstr>ΟΡΙΣΜΟΙ ΚΑΙ ΟΡΟΛΟΓΙΑ ΣΤΟΝ ΕΛΕΓΧΟ ΝΤΟΠΙΝΓΚ</vt:lpstr>
      <vt:lpstr>ΤΑ ΒΗΜΑΤΑ ΤΗΣ ΔΙΑΣΙΚΑΣΊΑΣ ΕΛΕΓΧΟΥ ΝΤΟΠΙΝΓΚ:</vt:lpstr>
      <vt:lpstr>Διαφάνεια 6</vt:lpstr>
      <vt:lpstr>Διαφάνεια 7</vt:lpstr>
      <vt:lpstr>ΕΠΙΛΟΓΗ ΤΩΝ ΑΘΛΗΤΩΝ:</vt:lpstr>
      <vt:lpstr>Διαφάνεια 9</vt:lpstr>
      <vt:lpstr>ΕΙΔΟΠΟΙΗΣΗ ΑΘΛΗΤΗ:</vt:lpstr>
      <vt:lpstr>YOUR RESPONSIBILITES</vt:lpstr>
      <vt:lpstr>Διαφάνεια 12</vt:lpstr>
      <vt:lpstr>Διαφάνεια 13</vt:lpstr>
      <vt:lpstr>Διαφάνεια 14</vt:lpstr>
      <vt:lpstr>ΔΕΙΓΜΑΤΟΛΗΨΙΑ ΟΥΡΩΝ:</vt:lpstr>
      <vt:lpstr>ΔΕΙΓΜΑΤΟΛΗΨΙΑ ΟΥΡΩΝ:</vt:lpstr>
      <vt:lpstr>   ΠΑΡΟΧΗ ΔΕΙΓΜΑΤΟΣ ΟΥΡΩΝ:    Η μαρτυρία παροχής δείγματος είναι ΥΠΟΧΡΕΩΤΙΚΗ  </vt:lpstr>
      <vt:lpstr>ΔΕΙΓΜΑΤΟΛΗΨΙΑ ΟΥΡΩΝ: ΜΕΡΙΚΟ ΔΕΙΓΜΑ</vt:lpstr>
      <vt:lpstr>ΔΕΙΓΜΑΤΟΛΗΨΙΑ ΟΥΡΩΝ: ΕΙΔΙΚΟ ΒΑΡΟΣ-ΑΡΑΙΟ ΔΕΙΓΜΑ</vt:lpstr>
      <vt:lpstr>ΟΔΗΓΙΕΣ ΓΙΑ ΑΝΗΛΙΚΟΥΣ ΑΘΛΗΤΕΣ:</vt:lpstr>
      <vt:lpstr>ΑΙΜΟΛΗΨΙΑ:</vt:lpstr>
      <vt:lpstr>Διαφάνεια 22</vt:lpstr>
      <vt:lpstr>Διαφάνεια 23</vt:lpstr>
      <vt:lpstr>Διαφάνεια 24</vt:lpstr>
      <vt:lpstr>ΠΟΥ ΚΑΤΑΛΗΓΕΙ ΤΟ ΔΕΙΓΜΑ;</vt:lpstr>
      <vt:lpstr> ΓΙΑ ΤΟΥΣ ΣΥΝΟΔΟΥΣ:</vt:lpstr>
      <vt:lpstr>ΒΙΟΛΟΓΙΚΟ ΔΙΑΒΑΤΗΡΙΟ ΑΘΛΗΤΗ (ABP)</vt:lpstr>
      <vt:lpstr>ΔΕΙΓΜΑΤΟΛΗΨΙΑ ΚΑΙ COVID-19:</vt:lpstr>
      <vt:lpstr>Συνοπτικά…</vt:lpstr>
      <vt:lpstr>ΧΡΗΣΙΜΑ LINKS:</vt:lpstr>
      <vt:lpstr>Διαφάνεια 31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Olya Abasolo</dc:creator>
  <cp:lastModifiedBy>user</cp:lastModifiedBy>
  <cp:revision>227</cp:revision>
  <cp:lastPrinted>2021-05-25T11:13:36Z</cp:lastPrinted>
  <dcterms:created xsi:type="dcterms:W3CDTF">2021-01-27T12:11:23Z</dcterms:created>
  <dcterms:modified xsi:type="dcterms:W3CDTF">2022-02-03T18:31:46Z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0x010100750791A3C4B90942BFDD3DE5E011C8B0</vt:lpwstr>
  </property>
</Properties>
</file>